
<file path=[Content_Types].xml><?xml version="1.0" encoding="utf-8"?>
<Types xmlns="http://schemas.openxmlformats.org/package/2006/content-types">
  <Default Extension="jpeg" ContentType="image/jpeg"/>
  <Default Extension="wdp" ContentType="image/vnd.ms-photo"/>
  <Default Extension="png" ContentType="image/png"/>
  <Default Extension="wma" ContentType="audio/x-ms-wma"/>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86" r:id="rId3"/>
    <p:sldId id="387" r:id="rId5"/>
    <p:sldId id="388" r:id="rId6"/>
    <p:sldId id="389" r:id="rId7"/>
    <p:sldId id="390" r:id="rId8"/>
    <p:sldId id="334" r:id="rId9"/>
    <p:sldId id="335" r:id="rId10"/>
    <p:sldId id="336" r:id="rId11"/>
    <p:sldId id="337" r:id="rId12"/>
    <p:sldId id="338" r:id="rId13"/>
    <p:sldId id="339" r:id="rId14"/>
    <p:sldId id="340" r:id="rId15"/>
    <p:sldId id="341" r:id="rId16"/>
    <p:sldId id="342" r:id="rId17"/>
    <p:sldId id="343" r:id="rId18"/>
    <p:sldId id="391" r:id="rId19"/>
    <p:sldId id="344" r:id="rId20"/>
    <p:sldId id="345" r:id="rId21"/>
    <p:sldId id="346" r:id="rId22"/>
    <p:sldId id="347" r:id="rId23"/>
    <p:sldId id="348" r:id="rId24"/>
    <p:sldId id="349" r:id="rId25"/>
    <p:sldId id="350" r:id="rId26"/>
    <p:sldId id="351" r:id="rId27"/>
    <p:sldId id="392" r:id="rId28"/>
    <p:sldId id="353" r:id="rId29"/>
    <p:sldId id="354" r:id="rId30"/>
    <p:sldId id="355" r:id="rId31"/>
    <p:sldId id="356" r:id="rId32"/>
    <p:sldId id="357" r:id="rId33"/>
    <p:sldId id="393" r:id="rId34"/>
    <p:sldId id="359" r:id="rId35"/>
    <p:sldId id="360" r:id="rId36"/>
    <p:sldId id="361" r:id="rId37"/>
    <p:sldId id="362" r:id="rId38"/>
    <p:sldId id="363" r:id="rId39"/>
    <p:sldId id="365" r:id="rId40"/>
    <p:sldId id="394" r:id="rId41"/>
    <p:sldId id="385" r:id="rId42"/>
  </p:sldIdLst>
  <p:sldSz cx="12192000" cy="6858000"/>
  <p:notesSz cx="6858000" cy="9144000"/>
  <p:embeddedFontLst>
    <p:embeddedFont>
      <p:font typeface="张海山锐谐体" panose="02000000000000000000" pitchFamily="2" charset="-122"/>
      <p:regular r:id="rId46"/>
    </p:embeddedFont>
    <p:embeddedFont>
      <p:font typeface="微软雅黑" panose="020B0503020204020204" pitchFamily="34" charset="-122"/>
      <p:regular r:id="rId47"/>
    </p:embeddedFont>
    <p:embeddedFont>
      <p:font typeface="Open Sans" panose="020B0606030504020204" charset="0"/>
      <p:regular r:id="rId48"/>
      <p:bold r:id="rId49"/>
      <p:italic r:id="rId50"/>
      <p:boldItalic r:id="rId51"/>
    </p:embeddedFont>
    <p:embeddedFont>
      <p:font typeface="冬青黑体简体中文 W3" panose="020B0300000000000000" charset="0"/>
      <p:regular r:id="rId52"/>
    </p:embeddedFont>
    <p:embeddedFont>
      <p:font typeface="等线" panose="02010600030101010101" charset="-122"/>
      <p:regular r:id="rId53"/>
    </p:embeddedFont>
    <p:embeddedFont>
      <p:font typeface="方正兰亭黑_GBK" panose="02000000000000000000" pitchFamily="2" charset="-122"/>
      <p:regular r:id="rId54"/>
    </p:embeddedFont>
    <p:embeddedFont>
      <p:font typeface="Calibri" panose="020F0502020204030204" pitchFamily="34" charset="0"/>
      <p:regular r:id="rId55"/>
      <p:bold r:id="rId56"/>
      <p:italic r:id="rId57"/>
      <p:boldItalic r:id="rId58"/>
    </p:embeddedFont>
    <p:embeddedFont>
      <p:font typeface="Arial Unicode MS" panose="020B0604020202020204" pitchFamily="34" charset="-122"/>
      <p:regular r:id="rId59"/>
    </p:embeddedFont>
    <p:embeddedFont>
      <p:font typeface="Microsoft YaHei UI" panose="020B0503020204020204" pitchFamily="34" charset="-122"/>
      <p:regular r:id="rId60"/>
    </p:embeddedFont>
    <p:embeddedFont>
      <p:font typeface="MS PGothic" panose="020B0600070205080204" pitchFamily="34" charset="-128"/>
      <p:regular r:id="rId61"/>
    </p:embeddedFont>
    <p:embeddedFont>
      <p:font typeface="Myanmar Text" panose="020B0502040204020203" pitchFamily="34" charset="0"/>
      <p:regular r:id="rId62"/>
      <p:bold r:id="rId63"/>
    </p:embeddedFont>
  </p:embeddedFontLst>
  <p:custDataLst>
    <p:tags r:id="rId6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EDF2"/>
    <a:srgbClr val="090C0B"/>
    <a:srgbClr val="1AA8D3"/>
    <a:srgbClr val="46BCBF"/>
    <a:srgbClr val="0A0E0D"/>
    <a:srgbClr val="C8000B"/>
    <a:srgbClr val="000000"/>
    <a:srgbClr val="E50112"/>
    <a:srgbClr val="121A2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72" autoAdjust="0"/>
    <p:restoredTop sz="94660"/>
  </p:normalViewPr>
  <p:slideViewPr>
    <p:cSldViewPr snapToGrid="0" showGuides="1">
      <p:cViewPr>
        <p:scale>
          <a:sx n="50" d="100"/>
          <a:sy n="50" d="100"/>
        </p:scale>
        <p:origin x="696" y="730"/>
      </p:cViewPr>
      <p:guideLst>
        <p:guide orient="horz" pos="2160"/>
        <p:guide pos="46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4" Type="http://schemas.openxmlformats.org/officeDocument/2006/relationships/tags" Target="tags/tag1.xml"/><Relationship Id="rId63" Type="http://schemas.openxmlformats.org/officeDocument/2006/relationships/font" Target="fonts/font18.fntdata"/><Relationship Id="rId62" Type="http://schemas.openxmlformats.org/officeDocument/2006/relationships/font" Target="fonts/font17.fntdata"/><Relationship Id="rId61" Type="http://schemas.openxmlformats.org/officeDocument/2006/relationships/font" Target="fonts/font16.fntdata"/><Relationship Id="rId60" Type="http://schemas.openxmlformats.org/officeDocument/2006/relationships/font" Target="fonts/font15.fntdata"/><Relationship Id="rId6" Type="http://schemas.openxmlformats.org/officeDocument/2006/relationships/slide" Target="slides/slide3.xml"/><Relationship Id="rId59" Type="http://schemas.openxmlformats.org/officeDocument/2006/relationships/font" Target="fonts/font14.fntdata"/><Relationship Id="rId58" Type="http://schemas.openxmlformats.org/officeDocument/2006/relationships/font" Target="fonts/font13.fntdata"/><Relationship Id="rId57" Type="http://schemas.openxmlformats.org/officeDocument/2006/relationships/font" Target="fonts/font12.fntdata"/><Relationship Id="rId56" Type="http://schemas.openxmlformats.org/officeDocument/2006/relationships/font" Target="fonts/font11.fntdata"/><Relationship Id="rId55" Type="http://schemas.openxmlformats.org/officeDocument/2006/relationships/font" Target="fonts/font10.fntdata"/><Relationship Id="rId54" Type="http://schemas.openxmlformats.org/officeDocument/2006/relationships/font" Target="fonts/font9.fntdata"/><Relationship Id="rId53" Type="http://schemas.openxmlformats.org/officeDocument/2006/relationships/font" Target="fonts/font8.fntdata"/><Relationship Id="rId52" Type="http://schemas.openxmlformats.org/officeDocument/2006/relationships/font" Target="fonts/font7.fntdata"/><Relationship Id="rId51" Type="http://schemas.openxmlformats.org/officeDocument/2006/relationships/font" Target="fonts/font6.fntdata"/><Relationship Id="rId50" Type="http://schemas.openxmlformats.org/officeDocument/2006/relationships/font" Target="fonts/font5.fntdata"/><Relationship Id="rId5" Type="http://schemas.openxmlformats.org/officeDocument/2006/relationships/slide" Target="slides/slide2.xml"/><Relationship Id="rId49" Type="http://schemas.openxmlformats.org/officeDocument/2006/relationships/font" Target="fonts/font4.fntdata"/><Relationship Id="rId48" Type="http://schemas.openxmlformats.org/officeDocument/2006/relationships/font" Target="fonts/font3.fntdata"/><Relationship Id="rId47" Type="http://schemas.openxmlformats.org/officeDocument/2006/relationships/font" Target="fonts/font2.fntdata"/><Relationship Id="rId46" Type="http://schemas.openxmlformats.org/officeDocument/2006/relationships/font" Target="fonts/font1.fntdata"/><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4F77F-5171-4133-B974-E6C3FB9860D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E8086-5501-4AF9-B62F-E3CC9633F95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5E8086-5501-4AF9-B62F-E3CC9633F95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5E8086-5501-4AF9-B62F-E3CC9633F95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5E8086-5501-4AF9-B62F-E3CC9633F95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5E8086-5501-4AF9-B62F-E3CC9633F95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5E8086-5501-4AF9-B62F-E3CC9633F955}"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5E8086-5501-4AF9-B62F-E3CC9633F955}"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5E8086-5501-4AF9-B62F-E3CC9633F955}"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EA6ADC-6613-48FA-ADBC-552AAF62985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5E8086-5501-4AF9-B62F-E3CC9633F95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5E8086-5501-4AF9-B62F-E3CC9633F95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C795B-06CF-4030-BA8B-C1E82717B25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591D162-5CE8-46AE-8329-82B7EA1D14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591D162-5CE8-46AE-8329-82B7EA1D14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591D162-5CE8-46AE-8329-82B7EA1D14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591D162-5CE8-46AE-8329-82B7EA1D14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4591D162-5CE8-46AE-8329-82B7EA1D14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591D162-5CE8-46AE-8329-82B7EA1D14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E5B16-0F33-4EE9-AE34-61D67636822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591D162-5CE8-46AE-8329-82B7EA1D14F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FAE5B16-0F33-4EE9-AE34-61D67636822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591D162-5CE8-46AE-8329-82B7EA1D14F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FAE5B16-0F33-4EE9-AE34-61D67636822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591D162-5CE8-46AE-8329-82B7EA1D14F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AE5B16-0F33-4EE9-AE34-61D67636822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4591D162-5CE8-46AE-8329-82B7EA1D14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E5B16-0F33-4EE9-AE34-61D67636822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4591D162-5CE8-46AE-8329-82B7EA1D14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E5B16-0F33-4EE9-AE34-61D67636822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6000" b="-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91D162-5CE8-46AE-8329-82B7EA1D14F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E5B16-0F33-4EE9-AE34-61D67636822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6.png"/><Relationship Id="rId6" Type="http://schemas.microsoft.com/office/2007/relationships/media" Target="../media/media1.wma"/><Relationship Id="rId5" Type="http://schemas.openxmlformats.org/officeDocument/2006/relationships/audio" Target="../media/media1.wma"/><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2.png"/><Relationship Id="rId7" Type="http://schemas.microsoft.com/office/2007/relationships/hdphoto" Target="../media/image34.wdp"/><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 Id="rId3" Type="http://schemas.microsoft.com/office/2007/relationships/hdphoto" Target="../media/image30.wdp"/><Relationship Id="rId2" Type="http://schemas.openxmlformats.org/officeDocument/2006/relationships/image" Target="../media/image29.jpeg"/><Relationship Id="rId10" Type="http://schemas.openxmlformats.org/officeDocument/2006/relationships/notesSlide" Target="../notesSlides/notesSlide26.xml"/><Relationship Id="rId1" Type="http://schemas.openxmlformats.org/officeDocument/2006/relationships/image" Target="../media/image28.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microsoft.com/office/2007/relationships/hdphoto" Target="../media/image36.wdp"/><Relationship Id="rId1" Type="http://schemas.openxmlformats.org/officeDocument/2006/relationships/image" Target="../media/image35.jpeg"/></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1.xml"/><Relationship Id="rId7" Type="http://schemas.openxmlformats.org/officeDocument/2006/relationships/image" Target="../media/image12.png"/><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hyperlink" Target="http://teliss.blog.163.com/" TargetMode="External"/><Relationship Id="rId1" Type="http://schemas.openxmlformats.org/officeDocument/2006/relationships/hyperlink" Target="http://weibo.com/teliss" TargetMode="Externa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xml"/><Relationship Id="rId3" Type="http://schemas.openxmlformats.org/officeDocument/2006/relationships/hyperlink" Target="http://www.yanj.cn/index.php?act=show_store&amp;id=4035" TargetMode="External"/><Relationship Id="rId2" Type="http://schemas.openxmlformats.org/officeDocument/2006/relationships/hyperlink" Target="http://www.rapidbbs.cn/forum.php?mod=forumdisplay&amp;fid=128" TargetMode="External"/><Relationship Id="rId1" Type="http://schemas.openxmlformats.org/officeDocument/2006/relationships/image" Target="../media/image4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12.png"/><Relationship Id="rId3" Type="http://schemas.microsoft.com/office/2007/relationships/hdphoto" Target="../media/image11.wdp"/><Relationship Id="rId2" Type="http://schemas.openxmlformats.org/officeDocument/2006/relationships/image" Target="../media/image10.jpe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9.jpeg"/><Relationship Id="rId2" Type="http://schemas.microsoft.com/office/2007/relationships/hdphoto" Target="../media/image11.wdp"/><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8.png"/><Relationship Id="rId2" Type="http://schemas.microsoft.com/office/2007/relationships/hdphoto" Target="../media/image17.wdp"/><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54" y="0"/>
            <a:ext cx="12175092" cy="6858000"/>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40322" y="4232630"/>
            <a:ext cx="1027206" cy="959522"/>
          </a:xfrm>
          <a:prstGeom prst="rect">
            <a:avLst/>
          </a:prstGeom>
          <a:effectLst>
            <a:softEdge rad="215900"/>
          </a:effectLst>
        </p:spPr>
      </p:pic>
      <p:pic>
        <p:nvPicPr>
          <p:cNvPr id="17" name="图片 16"/>
          <p:cNvPicPr>
            <a:picLocks noChangeAspect="1"/>
          </p:cNvPicPr>
          <p:nvPr/>
        </p:nvPicPr>
        <p:blipFill rotWithShape="1">
          <a:blip r:embed="rId2">
            <a:extLst>
              <a:ext uri="{28A0092B-C50C-407E-A947-70E740481C1C}">
                <a14:useLocalDpi xmlns:a14="http://schemas.microsoft.com/office/drawing/2010/main" val="0"/>
              </a:ext>
            </a:extLst>
          </a:blip>
          <a:srcRect l="3295" r="3295" b="6913"/>
          <a:stretch>
            <a:fillRect/>
          </a:stretch>
        </p:blipFill>
        <p:spPr>
          <a:xfrm>
            <a:off x="2897521" y="464586"/>
            <a:ext cx="6393414" cy="595145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4676" y="850722"/>
            <a:ext cx="4857771" cy="4857771"/>
          </a:xfrm>
          <a:prstGeom prst="rect">
            <a:avLst/>
          </a:prstGeom>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9652" y="4497998"/>
            <a:ext cx="1478917" cy="1381469"/>
          </a:xfrm>
          <a:prstGeom prst="rect">
            <a:avLst/>
          </a:prstGeom>
          <a:effectLst>
            <a:softEdge rad="495300"/>
          </a:effectLst>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104" y="3598087"/>
            <a:ext cx="1529777" cy="1428977"/>
          </a:xfrm>
          <a:prstGeom prst="rect">
            <a:avLst/>
          </a:prstGeom>
          <a:effectLst>
            <a:softEdge rad="482600"/>
          </a:effectLst>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8475" y="5468639"/>
            <a:ext cx="753673" cy="704013"/>
          </a:xfrm>
          <a:prstGeom prst="rect">
            <a:avLst/>
          </a:prstGeom>
          <a:effectLst>
            <a:softEdge rad="571500"/>
          </a:effectLst>
        </p:spPr>
      </p:pic>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6004" y="5826975"/>
            <a:ext cx="1422574" cy="1328838"/>
          </a:xfrm>
          <a:prstGeom prst="rect">
            <a:avLst/>
          </a:prstGeom>
          <a:effectLst>
            <a:softEdge rad="482600"/>
          </a:effectLst>
        </p:spPr>
      </p:pic>
      <p:sp>
        <p:nvSpPr>
          <p:cNvPr id="21" name="文本框 20"/>
          <p:cNvSpPr txBox="1"/>
          <p:nvPr/>
        </p:nvSpPr>
        <p:spPr>
          <a:xfrm>
            <a:off x="4610876" y="2997806"/>
            <a:ext cx="2583079" cy="707886"/>
          </a:xfrm>
          <a:prstGeom prst="rect">
            <a:avLst/>
          </a:prstGeom>
          <a:noFill/>
        </p:spPr>
        <p:txBody>
          <a:bodyPr wrap="none" rtlCol="0">
            <a:spAutoFit/>
          </a:bodyPr>
          <a:lstStyle/>
          <a:p>
            <a:r>
              <a:rPr lang="en-US" altLang="zh-CN" sz="4000" dirty="0" smtClean="0">
                <a:solidFill>
                  <a:srgbClr val="01EDF2"/>
                </a:solidFill>
              </a:rPr>
              <a:t>PowerPoint</a:t>
            </a:r>
            <a:endParaRPr lang="zh-CN" altLang="en-US" sz="4000" dirty="0">
              <a:solidFill>
                <a:srgbClr val="01EDF2"/>
              </a:solidFill>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748" y="599285"/>
            <a:ext cx="1422574" cy="1328838"/>
          </a:xfrm>
          <a:prstGeom prst="rect">
            <a:avLst/>
          </a:prstGeom>
          <a:effectLst>
            <a:softEdge rad="482600"/>
          </a:effectLst>
        </p:spPr>
      </p:pic>
      <p:sp>
        <p:nvSpPr>
          <p:cNvPr id="16" name="文本框 15"/>
          <p:cNvSpPr txBox="1"/>
          <p:nvPr/>
        </p:nvSpPr>
        <p:spPr>
          <a:xfrm>
            <a:off x="5007231" y="2405779"/>
            <a:ext cx="2236510" cy="707886"/>
          </a:xfrm>
          <a:prstGeom prst="rect">
            <a:avLst/>
          </a:prstGeom>
          <a:noFill/>
        </p:spPr>
        <p:txBody>
          <a:bodyPr wrap="none" rtlCol="0">
            <a:spAutoFit/>
          </a:bodyPr>
          <a:lstStyle/>
          <a:p>
            <a:r>
              <a:rPr lang="zh-CN" altLang="en-US" sz="4000" dirty="0" smtClean="0">
                <a:solidFill>
                  <a:srgbClr val="01EDF2"/>
                </a:solidFill>
              </a:rPr>
              <a:t>企业宣传</a:t>
            </a:r>
            <a:endParaRPr lang="zh-CN" altLang="en-US" sz="4000" dirty="0">
              <a:solidFill>
                <a:srgbClr val="01EDF2"/>
              </a:solidFill>
            </a:endParaRPr>
          </a:p>
        </p:txBody>
      </p:sp>
      <p:sp>
        <p:nvSpPr>
          <p:cNvPr id="19" name="Text Placeholder 14"/>
          <p:cNvSpPr txBox="1"/>
          <p:nvPr/>
        </p:nvSpPr>
        <p:spPr>
          <a:xfrm>
            <a:off x="4870420" y="3656524"/>
            <a:ext cx="2372963" cy="646331"/>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IN" sz="1400" dirty="0" err="1" smtClean="0">
                <a:solidFill>
                  <a:schemeClr val="tx2">
                    <a:lumMod val="75000"/>
                  </a:schemeClr>
                </a:solidFill>
                <a:latin typeface="Arial" panose="020B0604020202020204" pitchFamily="34" charset="0"/>
                <a:cs typeface="Arial" panose="020B0604020202020204" pitchFamily="34" charset="0"/>
              </a:rPr>
              <a:t>Sed</a:t>
            </a:r>
            <a:r>
              <a:rPr lang="en-IN" sz="1400" dirty="0" smtClean="0">
                <a:solidFill>
                  <a:schemeClr val="tx2">
                    <a:lumMod val="75000"/>
                  </a:schemeClr>
                </a:solidFill>
                <a:latin typeface="Arial" panose="020B0604020202020204" pitchFamily="34" charset="0"/>
                <a:cs typeface="Arial" panose="020B0604020202020204" pitchFamily="34" charset="0"/>
              </a:rPr>
              <a:t> </a:t>
            </a:r>
            <a:r>
              <a:rPr lang="en-IN" sz="1400" dirty="0">
                <a:solidFill>
                  <a:schemeClr val="tx2">
                    <a:lumMod val="75000"/>
                  </a:schemeClr>
                </a:solidFill>
                <a:latin typeface="Arial" panose="020B0604020202020204" pitchFamily="34" charset="0"/>
                <a:cs typeface="Arial" panose="020B0604020202020204" pitchFamily="34" charset="0"/>
              </a:rPr>
              <a:t>ut perspiciatis unde omnis iste natus error sit voluptatem</a:t>
            </a:r>
            <a:endParaRPr lang="en-IN" sz="1400" dirty="0">
              <a:solidFill>
                <a:schemeClr val="tx2">
                  <a:lumMod val="75000"/>
                </a:schemeClr>
              </a:solidFill>
              <a:latin typeface="Arial" panose="020B0604020202020204" pitchFamily="34" charset="0"/>
              <a:cs typeface="Arial" panose="020B0604020202020204" pitchFamily="34" charset="0"/>
            </a:endParaRPr>
          </a:p>
        </p:txBody>
      </p:sp>
      <p:sp>
        <p:nvSpPr>
          <p:cNvPr id="20" name="文本框 19"/>
          <p:cNvSpPr txBox="1"/>
          <p:nvPr/>
        </p:nvSpPr>
        <p:spPr>
          <a:xfrm>
            <a:off x="11042249" y="7058627"/>
            <a:ext cx="877163" cy="369332"/>
          </a:xfrm>
          <a:prstGeom prst="rect">
            <a:avLst/>
          </a:prstGeom>
          <a:noFill/>
        </p:spPr>
        <p:txBody>
          <a:bodyPr wrap="none" rtlCol="0">
            <a:spAutoFit/>
          </a:bodyPr>
          <a:lstStyle/>
          <a:p>
            <a:r>
              <a:rPr lang="zh-CN" altLang="en-US" dirty="0" smtClean="0"/>
              <a:t>延迟付</a:t>
            </a:r>
            <a:endParaRPr lang="zh-CN" altLang="en-US" dirty="0"/>
          </a:p>
        </p:txBody>
      </p:sp>
      <p:pic>
        <p:nvPicPr>
          <p:cNvPr id="22" name="音乐.wma">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a:stretch>
            <a:fillRect/>
          </a:stretch>
        </p:blipFill>
        <p:spPr>
          <a:xfrm>
            <a:off x="1561877" y="688115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900" fill="hold"/>
                                        <p:tgtEl>
                                          <p:spTgt spid="8"/>
                                        </p:tgtEl>
                                        <p:attrNameLst>
                                          <p:attrName>ppt_w</p:attrName>
                                        </p:attrNameLst>
                                      </p:cBhvr>
                                      <p:tavLst>
                                        <p:tav tm="0">
                                          <p:val>
                                            <p:fltVal val="0"/>
                                          </p:val>
                                        </p:tav>
                                        <p:tav tm="100000">
                                          <p:val>
                                            <p:strVal val="#ppt_w"/>
                                          </p:val>
                                        </p:tav>
                                      </p:tavLst>
                                    </p:anim>
                                    <p:anim calcmode="lin" valueType="num">
                                      <p:cBhvr>
                                        <p:cTn id="15" dur="900" fill="hold"/>
                                        <p:tgtEl>
                                          <p:spTgt spid="8"/>
                                        </p:tgtEl>
                                        <p:attrNameLst>
                                          <p:attrName>ppt_h</p:attrName>
                                        </p:attrNameLst>
                                      </p:cBhvr>
                                      <p:tavLst>
                                        <p:tav tm="0">
                                          <p:val>
                                            <p:fltVal val="0"/>
                                          </p:val>
                                        </p:tav>
                                        <p:tav tm="100000">
                                          <p:val>
                                            <p:strVal val="#ppt_h"/>
                                          </p:val>
                                        </p:tav>
                                      </p:tavLst>
                                    </p:anim>
                                    <p:animEffect transition="in" filter="fade">
                                      <p:cBhvr>
                                        <p:cTn id="16" dur="900"/>
                                        <p:tgtEl>
                                          <p:spTgt spid="8"/>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8" presetClass="emph" presetSubtype="0" repeatCount="indefinite" fill="hold" nodeType="withEffect">
                                  <p:stCondLst>
                                    <p:cond delay="0"/>
                                  </p:stCondLst>
                                  <p:childTnLst>
                                    <p:animRot by="21600000">
                                      <p:cBhvr>
                                        <p:cTn id="22" dur="2500" fill="hold"/>
                                        <p:tgtEl>
                                          <p:spTgt spid="17"/>
                                        </p:tgtEl>
                                        <p:attrNameLst>
                                          <p:attrName>r</p:attrName>
                                        </p:attrNameLst>
                                      </p:cBhvr>
                                    </p:animRot>
                                  </p:childTnLst>
                                </p:cTn>
                              </p:par>
                              <p:par>
                                <p:cTn id="23" presetID="10" presetClass="entr" presetSubtype="0" fill="hold" grpId="0" nodeType="withEffect">
                                  <p:stCondLst>
                                    <p:cond delay="500"/>
                                  </p:stCondLst>
                                  <p:iterate type="lt">
                                    <p:tmPct val="60000"/>
                                  </p:iterate>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22" presetClass="entr" presetSubtype="8" fill="hold" grpId="0" nodeType="withEffect">
                                  <p:stCondLst>
                                    <p:cond delay="190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900"/>
                                        <p:tgtEl>
                                          <p:spTgt spid="21"/>
                                        </p:tgtEl>
                                      </p:cBhvr>
                                    </p:animEffect>
                                  </p:childTnLst>
                                </p:cTn>
                              </p:par>
                              <p:par>
                                <p:cTn id="29" presetID="22" presetClass="entr" presetSubtype="1" fill="hold" grpId="0" nodeType="withEffect">
                                  <p:stCondLst>
                                    <p:cond delay="2800"/>
                                  </p:stCondLst>
                                  <p:childTnLst>
                                    <p:set>
                                      <p:cBhvr>
                                        <p:cTn id="30" dur="1" fill="hold">
                                          <p:stCondLst>
                                            <p:cond delay="0"/>
                                          </p:stCondLst>
                                        </p:cTn>
                                        <p:tgtEl>
                                          <p:spTgt spid="19"/>
                                        </p:tgtEl>
                                        <p:attrNameLst>
                                          <p:attrName>style.visibility</p:attrName>
                                        </p:attrNameLst>
                                      </p:cBhvr>
                                      <p:to>
                                        <p:strVal val="visible"/>
                                      </p:to>
                                    </p:set>
                                    <p:animEffect transition="in" filter="wipe(up)">
                                      <p:cBhvr>
                                        <p:cTn id="31" dur="500"/>
                                        <p:tgtEl>
                                          <p:spTgt spid="19"/>
                                        </p:tgtEl>
                                      </p:cBhvr>
                                    </p:animEffect>
                                  </p:childTnLst>
                                </p:cTn>
                              </p:par>
                              <p:par>
                                <p:cTn id="32" presetID="10" presetClass="entr" presetSubtype="0" fill="hold" nodeType="withEffect">
                                  <p:stCondLst>
                                    <p:cond delay="28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50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45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nodeType="withEffect">
                                  <p:stCondLst>
                                    <p:cond delay="42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390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par>
                          <p:cTn id="47" fill="hold">
                            <p:stCondLst>
                              <p:cond delay="6900"/>
                            </p:stCondLst>
                            <p:childTnLst>
                              <p:par>
                                <p:cTn id="48" presetID="42"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1200"/>
                                        <p:tgtEl>
                                          <p:spTgt spid="20"/>
                                        </p:tgtEl>
                                      </p:cBhvr>
                                    </p:animEffect>
                                    <p:anim calcmode="lin" valueType="num">
                                      <p:cBhvr>
                                        <p:cTn id="51" dur="1200" fill="hold"/>
                                        <p:tgtEl>
                                          <p:spTgt spid="20"/>
                                        </p:tgtEl>
                                        <p:attrNameLst>
                                          <p:attrName>ppt_x</p:attrName>
                                        </p:attrNameLst>
                                      </p:cBhvr>
                                      <p:tavLst>
                                        <p:tav tm="0">
                                          <p:val>
                                            <p:strVal val="#ppt_x"/>
                                          </p:val>
                                        </p:tav>
                                        <p:tav tm="100000">
                                          <p:val>
                                            <p:strVal val="#ppt_x"/>
                                          </p:val>
                                        </p:tav>
                                      </p:tavLst>
                                    </p:anim>
                                    <p:anim calcmode="lin" valueType="num">
                                      <p:cBhvr>
                                        <p:cTn id="52" dur="12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3" repeatCount="indefinite" fill="hold" display="0">
                  <p:stCondLst>
                    <p:cond delay="indefinite"/>
                  </p:stCondLst>
                  <p:endCondLst>
                    <p:cond evt="onStopAudio" delay="0">
                      <p:tgtEl>
                        <p:sldTgt/>
                      </p:tgtEl>
                    </p:cond>
                  </p:endCondLst>
                </p:cTn>
                <p:tgtEl>
                  <p:spTgt spid="22"/>
                </p:tgtEl>
              </p:cMediaNode>
            </p:audio>
          </p:childTnLst>
        </p:cTn>
      </p:par>
    </p:tnLst>
    <p:bldLst>
      <p:bldP spid="21" grpId="0"/>
      <p:bldP spid="16"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p:cNvSpPr/>
          <p:nvPr/>
        </p:nvSpPr>
        <p:spPr bwMode="auto">
          <a:xfrm>
            <a:off x="2802400" y="3208853"/>
            <a:ext cx="1537049" cy="139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800" dirty="0">
                <a:solidFill>
                  <a:srgbClr val="01EDF2"/>
                </a:solidFill>
                <a:latin typeface="微软雅黑" panose="020B0503020204020204" pitchFamily="34" charset="-122"/>
                <a:ea typeface="微软雅黑" panose="020B0503020204020204" pitchFamily="34" charset="-122"/>
                <a:cs typeface="Lato Light" charset="0"/>
                <a:sym typeface="Lato Light" charset="0"/>
              </a:rPr>
              <a:t>钱</a:t>
            </a:r>
            <a:r>
              <a:rPr lang="zh-CN" altLang="en-US" sz="2200" dirty="0">
                <a:solidFill>
                  <a:srgbClr val="01EDF2"/>
                </a:solidFill>
                <a:latin typeface="微软雅黑" panose="020B0503020204020204" pitchFamily="34" charset="-122"/>
                <a:ea typeface="微软雅黑" panose="020B0503020204020204" pitchFamily="34" charset="-122"/>
                <a:cs typeface="Lato Light" charset="0"/>
                <a:sym typeface="Lato Light" charset="0"/>
              </a:rPr>
              <a:t>名氏</a:t>
            </a:r>
            <a:endParaRPr lang="en-US" sz="2200" dirty="0">
              <a:solidFill>
                <a:srgbClr val="01EDF2"/>
              </a:solidFill>
              <a:latin typeface="微软雅黑" panose="020B0503020204020204" pitchFamily="34" charset="-122"/>
              <a:ea typeface="微软雅黑" panose="020B0503020204020204" pitchFamily="34" charset="-122"/>
              <a:cs typeface="Lato Light" charset="0"/>
              <a:sym typeface="Lato Light" charset="0"/>
            </a:endParaRPr>
          </a:p>
          <a:p>
            <a:pPr fontAlgn="base">
              <a:spcBef>
                <a:spcPct val="0"/>
              </a:spcBef>
              <a:spcAft>
                <a:spcPct val="0"/>
              </a:spcAft>
            </a:pPr>
            <a:r>
              <a:rPr lang="zh-CN" alt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rPr>
              <a:t> 总经理</a:t>
            </a:r>
            <a:endParaRPr 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fontAlgn="base">
              <a:spcBef>
                <a:spcPct val="0"/>
              </a:spcBef>
              <a:spcAft>
                <a:spcPct val="0"/>
              </a:spcAft>
            </a:pPr>
            <a:endParaRPr 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fontAlgn="base">
              <a:lnSpc>
                <a:spcPct val="125000"/>
              </a:lnSpc>
              <a:spcBef>
                <a:spcPct val="0"/>
              </a:spcBef>
              <a:spcAft>
                <a:spcPct val="0"/>
              </a:spcAft>
            </a:pPr>
            <a:r>
              <a:rPr lang="zh-CN" alt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3" name="Rectangle 4"/>
          <p:cNvSpPr/>
          <p:nvPr/>
        </p:nvSpPr>
        <p:spPr bwMode="auto">
          <a:xfrm>
            <a:off x="9166897" y="4137194"/>
            <a:ext cx="1537049" cy="139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800" dirty="0">
                <a:solidFill>
                  <a:srgbClr val="01EDF2"/>
                </a:solidFill>
                <a:latin typeface="微软雅黑" panose="020B0503020204020204" pitchFamily="34" charset="-122"/>
                <a:ea typeface="微软雅黑" panose="020B0503020204020204" pitchFamily="34" charset="-122"/>
                <a:cs typeface="Lato Light" charset="0"/>
                <a:sym typeface="Lato Light" charset="0"/>
              </a:rPr>
              <a:t>孙</a:t>
            </a:r>
            <a:r>
              <a:rPr lang="zh-CN" altLang="en-US" sz="2200" dirty="0">
                <a:solidFill>
                  <a:srgbClr val="01EDF2"/>
                </a:solidFill>
                <a:latin typeface="微软雅黑" panose="020B0503020204020204" pitchFamily="34" charset="-122"/>
                <a:ea typeface="微软雅黑" panose="020B0503020204020204" pitchFamily="34" charset="-122"/>
                <a:cs typeface="Lato Light" charset="0"/>
                <a:sym typeface="Lato Light" charset="0"/>
              </a:rPr>
              <a:t>名氏</a:t>
            </a:r>
            <a:endParaRPr lang="en-US" sz="2200" dirty="0">
              <a:solidFill>
                <a:srgbClr val="01EDF2"/>
              </a:solidFill>
              <a:latin typeface="微软雅黑" panose="020B0503020204020204" pitchFamily="34" charset="-122"/>
              <a:ea typeface="微软雅黑" panose="020B0503020204020204" pitchFamily="34" charset="-122"/>
              <a:cs typeface="Lato Light" charset="0"/>
              <a:sym typeface="Lato Light" charset="0"/>
            </a:endParaRPr>
          </a:p>
          <a:p>
            <a:pPr fontAlgn="base">
              <a:spcBef>
                <a:spcPct val="0"/>
              </a:spcBef>
              <a:spcAft>
                <a:spcPct val="0"/>
              </a:spcAft>
            </a:pPr>
            <a:r>
              <a:rPr lang="zh-CN" alt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rPr>
              <a:t>高级项目经理</a:t>
            </a:r>
            <a:endParaRPr 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fontAlgn="base">
              <a:spcBef>
                <a:spcPct val="0"/>
              </a:spcBef>
              <a:spcAft>
                <a:spcPct val="0"/>
              </a:spcAft>
            </a:pPr>
            <a:endParaRPr 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fontAlgn="base">
              <a:lnSpc>
                <a:spcPct val="125000"/>
              </a:lnSpc>
              <a:spcBef>
                <a:spcPct val="0"/>
              </a:spcBef>
              <a:spcAft>
                <a:spcPct val="0"/>
              </a:spcAft>
            </a:pPr>
            <a:r>
              <a:rPr lang="zh-CN" alt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9" name="Rectangle 4"/>
          <p:cNvSpPr/>
          <p:nvPr/>
        </p:nvSpPr>
        <p:spPr bwMode="auto">
          <a:xfrm>
            <a:off x="6178728" y="2326810"/>
            <a:ext cx="1537049" cy="139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200" dirty="0">
                <a:solidFill>
                  <a:srgbClr val="01EDF2"/>
                </a:solidFill>
                <a:latin typeface="微软雅黑" panose="020B0503020204020204" pitchFamily="34" charset="-122"/>
                <a:ea typeface="微软雅黑" panose="020B0503020204020204" pitchFamily="34" charset="-122"/>
                <a:cs typeface="Lato Light" charset="0"/>
                <a:sym typeface="Lato Light" charset="0"/>
              </a:rPr>
              <a:t>李无名</a:t>
            </a:r>
            <a:endParaRPr lang="en-US" sz="2200" dirty="0">
              <a:solidFill>
                <a:srgbClr val="01EDF2"/>
              </a:solidFill>
              <a:latin typeface="微软雅黑" panose="020B0503020204020204" pitchFamily="34" charset="-122"/>
              <a:ea typeface="微软雅黑" panose="020B0503020204020204" pitchFamily="34" charset="-122"/>
              <a:cs typeface="Lato Light" charset="0"/>
              <a:sym typeface="Lato Light" charset="0"/>
            </a:endParaRPr>
          </a:p>
          <a:p>
            <a:pPr fontAlgn="base">
              <a:spcBef>
                <a:spcPct val="0"/>
              </a:spcBef>
              <a:spcAft>
                <a:spcPct val="0"/>
              </a:spcAft>
            </a:pPr>
            <a:r>
              <a:rPr lang="zh-CN" alt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rPr>
              <a:t>高级项目经理</a:t>
            </a:r>
            <a:endParaRPr 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fontAlgn="base">
              <a:spcBef>
                <a:spcPct val="0"/>
              </a:spcBef>
              <a:spcAft>
                <a:spcPct val="0"/>
              </a:spcAft>
            </a:pPr>
            <a:endParaRPr 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fontAlgn="base">
              <a:lnSpc>
                <a:spcPct val="125000"/>
              </a:lnSpc>
              <a:spcBef>
                <a:spcPct val="0"/>
              </a:spcBef>
              <a:spcAft>
                <a:spcPct val="0"/>
              </a:spcAft>
            </a:pPr>
            <a:r>
              <a:rPr lang="zh-CN" alt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20" name="Rectangle 4"/>
          <p:cNvSpPr/>
          <p:nvPr/>
        </p:nvSpPr>
        <p:spPr bwMode="auto">
          <a:xfrm>
            <a:off x="9166897" y="2326810"/>
            <a:ext cx="1537049" cy="139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200" dirty="0">
                <a:solidFill>
                  <a:srgbClr val="01EDF2"/>
                </a:solidFill>
                <a:latin typeface="微软雅黑" panose="020B0503020204020204" pitchFamily="34" charset="-122"/>
                <a:ea typeface="微软雅黑" panose="020B0503020204020204" pitchFamily="34" charset="-122"/>
                <a:cs typeface="Lato Light" charset="0"/>
                <a:sym typeface="Lato Light" charset="0"/>
              </a:rPr>
              <a:t>周无名</a:t>
            </a:r>
            <a:endParaRPr lang="en-US" sz="2200" dirty="0">
              <a:solidFill>
                <a:srgbClr val="01EDF2"/>
              </a:solidFill>
              <a:latin typeface="微软雅黑" panose="020B0503020204020204" pitchFamily="34" charset="-122"/>
              <a:ea typeface="微软雅黑" panose="020B0503020204020204" pitchFamily="34" charset="-122"/>
              <a:cs typeface="Lato Light" charset="0"/>
              <a:sym typeface="Lato Light" charset="0"/>
            </a:endParaRPr>
          </a:p>
          <a:p>
            <a:pPr fontAlgn="base">
              <a:spcBef>
                <a:spcPct val="0"/>
              </a:spcBef>
              <a:spcAft>
                <a:spcPct val="0"/>
              </a:spcAft>
            </a:pPr>
            <a:r>
              <a:rPr lang="zh-CN" alt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rPr>
              <a:t>高级项目经理</a:t>
            </a:r>
            <a:endParaRPr 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fontAlgn="base">
              <a:spcBef>
                <a:spcPct val="0"/>
              </a:spcBef>
              <a:spcAft>
                <a:spcPct val="0"/>
              </a:spcAft>
            </a:pPr>
            <a:endParaRPr 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fontAlgn="base">
              <a:lnSpc>
                <a:spcPct val="125000"/>
              </a:lnSpc>
              <a:spcBef>
                <a:spcPct val="0"/>
              </a:spcBef>
              <a:spcAft>
                <a:spcPct val="0"/>
              </a:spcAft>
            </a:pPr>
            <a:r>
              <a:rPr lang="zh-CN" alt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21" name="Rectangle 4"/>
          <p:cNvSpPr/>
          <p:nvPr/>
        </p:nvSpPr>
        <p:spPr bwMode="auto">
          <a:xfrm>
            <a:off x="6161687" y="4137194"/>
            <a:ext cx="1537049" cy="139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200" dirty="0">
                <a:solidFill>
                  <a:schemeClr val="bg1"/>
                </a:solidFill>
                <a:latin typeface="微软雅黑" panose="020B0503020204020204" pitchFamily="34" charset="-122"/>
                <a:ea typeface="微软雅黑" panose="020B0503020204020204" pitchFamily="34" charset="-122"/>
                <a:cs typeface="Lato Light" charset="0"/>
                <a:sym typeface="Lato Light" charset="0"/>
              </a:rPr>
              <a:t>吴</a:t>
            </a:r>
            <a:r>
              <a:rPr lang="zh-CN" altLang="en-US" sz="1800" dirty="0">
                <a:solidFill>
                  <a:schemeClr val="bg1"/>
                </a:solidFill>
                <a:latin typeface="微软雅黑" panose="020B0503020204020204" pitchFamily="34" charset="-122"/>
                <a:ea typeface="微软雅黑" panose="020B0503020204020204" pitchFamily="34" charset="-122"/>
                <a:cs typeface="Lato Light" charset="0"/>
                <a:sym typeface="Lato Light" charset="0"/>
              </a:rPr>
              <a:t>无名</a:t>
            </a:r>
            <a:endParaRPr lang="en-US" sz="18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fontAlgn="base">
              <a:spcBef>
                <a:spcPct val="0"/>
              </a:spcBef>
              <a:spcAft>
                <a:spcPct val="0"/>
              </a:spcAft>
            </a:pPr>
            <a:r>
              <a:rPr lang="zh-CN" alt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rPr>
              <a:t>高级项目经理</a:t>
            </a:r>
            <a:endParaRPr 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fontAlgn="base">
              <a:spcBef>
                <a:spcPct val="0"/>
              </a:spcBef>
              <a:spcAft>
                <a:spcPct val="0"/>
              </a:spcAft>
            </a:pPr>
            <a:endParaRPr 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a:p>
            <a:pPr fontAlgn="base">
              <a:lnSpc>
                <a:spcPct val="125000"/>
              </a:lnSpc>
              <a:spcBef>
                <a:spcPct val="0"/>
              </a:spcBef>
              <a:spcAft>
                <a:spcPct val="0"/>
              </a:spcAft>
            </a:pPr>
            <a:r>
              <a:rPr lang="zh-CN" alt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11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22" name="TextBox 17"/>
          <p:cNvSpPr txBox="1"/>
          <p:nvPr/>
        </p:nvSpPr>
        <p:spPr>
          <a:xfrm>
            <a:off x="201713" y="275193"/>
            <a:ext cx="4029979" cy="523220"/>
          </a:xfrm>
          <a:prstGeom prst="rect">
            <a:avLst/>
          </a:prstGeom>
          <a:noFill/>
        </p:spPr>
        <p:txBody>
          <a:bodyPr wrap="square" rtlCol="0">
            <a:spAutoFit/>
          </a:bodyPr>
          <a:lstStyle/>
          <a:p>
            <a:pPr algn="ctr"/>
            <a:r>
              <a:rPr lang="zh-CN" altLang="en-US" sz="2800" b="1" dirty="0">
                <a:solidFill>
                  <a:srgbClr val="01EDF2"/>
                </a:solidFill>
                <a:latin typeface="微软雅黑" panose="020B0503020204020204" pitchFamily="34" charset="-122"/>
                <a:ea typeface="微软雅黑" panose="020B0503020204020204" pitchFamily="34" charset="-122"/>
              </a:rPr>
              <a:t>核心成员介绍</a:t>
            </a:r>
            <a:endParaRPr lang="zh-CN" altLang="en-US" sz="2800" b="1" dirty="0">
              <a:solidFill>
                <a:srgbClr val="01EDF2"/>
              </a:solidFill>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rotWithShape="1">
          <a:blip r:embed="rId1">
            <a:extLst>
              <a:ext uri="{28A0092B-C50C-407E-A947-70E740481C1C}">
                <a14:useLocalDpi xmlns:a14="http://schemas.microsoft.com/office/drawing/2010/main" val="0"/>
              </a:ext>
            </a:extLst>
          </a:blip>
          <a:srcRect l="42715" t="28832" r="44327" b="36408"/>
          <a:stretch>
            <a:fillRect/>
          </a:stretch>
        </p:blipFill>
        <p:spPr>
          <a:xfrm flipH="1">
            <a:off x="4911736" y="2179517"/>
            <a:ext cx="1184242" cy="1494390"/>
          </a:xfrm>
          <a:prstGeom prst="rect">
            <a:avLst/>
          </a:prstGeom>
          <a:ln w="25400">
            <a:solidFill>
              <a:srgbClr val="01EDF2"/>
            </a:solidFill>
          </a:ln>
        </p:spPr>
      </p:pic>
      <p:pic>
        <p:nvPicPr>
          <p:cNvPr id="24" name="图片 23"/>
          <p:cNvPicPr>
            <a:picLocks noChangeAspect="1"/>
          </p:cNvPicPr>
          <p:nvPr/>
        </p:nvPicPr>
        <p:blipFill rotWithShape="1">
          <a:blip r:embed="rId1">
            <a:extLst>
              <a:ext uri="{28A0092B-C50C-407E-A947-70E740481C1C}">
                <a14:useLocalDpi xmlns:a14="http://schemas.microsoft.com/office/drawing/2010/main" val="0"/>
              </a:ext>
            </a:extLst>
          </a:blip>
          <a:srcRect l="53690" t="21193" r="33205" b="44048"/>
          <a:stretch>
            <a:fillRect/>
          </a:stretch>
        </p:blipFill>
        <p:spPr>
          <a:xfrm flipH="1">
            <a:off x="7843213" y="4089794"/>
            <a:ext cx="1197756" cy="1494390"/>
          </a:xfrm>
          <a:prstGeom prst="rect">
            <a:avLst/>
          </a:prstGeom>
          <a:ln w="25400">
            <a:solidFill>
              <a:srgbClr val="01EDF2"/>
            </a:solidFill>
          </a:ln>
        </p:spPr>
      </p:pic>
      <p:pic>
        <p:nvPicPr>
          <p:cNvPr id="25" name="图片 24"/>
          <p:cNvPicPr>
            <a:picLocks noChangeAspect="1"/>
          </p:cNvPicPr>
          <p:nvPr/>
        </p:nvPicPr>
        <p:blipFill rotWithShape="1">
          <a:blip r:embed="rId1">
            <a:extLst>
              <a:ext uri="{28A0092B-C50C-407E-A947-70E740481C1C}">
                <a14:useLocalDpi xmlns:a14="http://schemas.microsoft.com/office/drawing/2010/main" val="0"/>
              </a:ext>
            </a:extLst>
          </a:blip>
          <a:srcRect l="67472" t="19454" r="19422" b="45786"/>
          <a:stretch>
            <a:fillRect/>
          </a:stretch>
        </p:blipFill>
        <p:spPr>
          <a:xfrm flipH="1">
            <a:off x="4904978" y="4089795"/>
            <a:ext cx="1197757" cy="1494391"/>
          </a:xfrm>
          <a:prstGeom prst="rect">
            <a:avLst/>
          </a:prstGeom>
          <a:ln w="25400">
            <a:solidFill>
              <a:srgbClr val="01EDF2"/>
            </a:solidFill>
          </a:ln>
        </p:spPr>
      </p:pic>
      <p:pic>
        <p:nvPicPr>
          <p:cNvPr id="26" name="图片 25"/>
          <p:cNvPicPr>
            <a:picLocks noChangeAspect="1"/>
          </p:cNvPicPr>
          <p:nvPr/>
        </p:nvPicPr>
        <p:blipFill rotWithShape="1">
          <a:blip r:embed="rId1">
            <a:extLst>
              <a:ext uri="{28A0092B-C50C-407E-A947-70E740481C1C}">
                <a14:useLocalDpi xmlns:a14="http://schemas.microsoft.com/office/drawing/2010/main" val="0"/>
              </a:ext>
            </a:extLst>
          </a:blip>
          <a:srcRect l="80993" t="25823" r="5899" b="39418"/>
          <a:stretch>
            <a:fillRect/>
          </a:stretch>
        </p:blipFill>
        <p:spPr>
          <a:xfrm flipH="1">
            <a:off x="7843102" y="2179517"/>
            <a:ext cx="1197981" cy="1494390"/>
          </a:xfrm>
          <a:prstGeom prst="rect">
            <a:avLst/>
          </a:prstGeom>
          <a:ln w="25400">
            <a:solidFill>
              <a:srgbClr val="01EDF2"/>
            </a:solidFill>
          </a:ln>
        </p:spPr>
      </p:pic>
      <p:pic>
        <p:nvPicPr>
          <p:cNvPr id="27" name="图片 26"/>
          <p:cNvPicPr>
            <a:picLocks noChangeAspect="1"/>
          </p:cNvPicPr>
          <p:nvPr/>
        </p:nvPicPr>
        <p:blipFill rotWithShape="1">
          <a:blip r:embed="rId2" cstate="screen"/>
          <a:srcRect r="34920" b="37287"/>
          <a:stretch>
            <a:fillRect/>
          </a:stretch>
        </p:blipFill>
        <p:spPr>
          <a:xfrm>
            <a:off x="1052523" y="2783209"/>
            <a:ext cx="1537049" cy="2243313"/>
          </a:xfrm>
          <a:custGeom>
            <a:avLst/>
            <a:gdLst>
              <a:gd name="connsiteX0" fmla="*/ 0 w 1855788"/>
              <a:gd name="connsiteY0" fmla="*/ 0 h 2868613"/>
              <a:gd name="connsiteX1" fmla="*/ 1855788 w 1855788"/>
              <a:gd name="connsiteY1" fmla="*/ 0 h 2868613"/>
              <a:gd name="connsiteX2" fmla="*/ 1855788 w 1855788"/>
              <a:gd name="connsiteY2" fmla="*/ 2868613 h 2868613"/>
              <a:gd name="connsiteX3" fmla="*/ 0 w 1855788"/>
              <a:gd name="connsiteY3" fmla="*/ 2868613 h 2868613"/>
            </a:gdLst>
            <a:ahLst/>
            <a:cxnLst>
              <a:cxn ang="0">
                <a:pos x="connsiteX0" y="connsiteY0"/>
              </a:cxn>
              <a:cxn ang="0">
                <a:pos x="connsiteX1" y="connsiteY1"/>
              </a:cxn>
              <a:cxn ang="0">
                <a:pos x="connsiteX2" y="connsiteY2"/>
              </a:cxn>
              <a:cxn ang="0">
                <a:pos x="connsiteX3" y="connsiteY3"/>
              </a:cxn>
            </a:cxnLst>
            <a:rect l="l" t="t" r="r" b="b"/>
            <a:pathLst>
              <a:path w="1855788" h="2868613">
                <a:moveTo>
                  <a:pt x="0" y="0"/>
                </a:moveTo>
                <a:lnTo>
                  <a:pt x="1855788" y="0"/>
                </a:lnTo>
                <a:lnTo>
                  <a:pt x="1855788" y="2868613"/>
                </a:lnTo>
                <a:lnTo>
                  <a:pt x="0" y="2868613"/>
                </a:lnTo>
                <a:close/>
              </a:path>
            </a:pathLst>
          </a:custGeom>
          <a:ln w="47625">
            <a:solidFill>
              <a:srgbClr val="01EDF2"/>
            </a:solidFill>
          </a:ln>
        </p:spPr>
      </p:pic>
      <p:sp>
        <p:nvSpPr>
          <p:cNvPr id="17" name="文本框 16"/>
          <p:cNvSpPr txBox="1"/>
          <p:nvPr/>
        </p:nvSpPr>
        <p:spPr>
          <a:xfrm>
            <a:off x="11042249" y="7058627"/>
            <a:ext cx="877163" cy="369332"/>
          </a:xfrm>
          <a:prstGeom prst="rect">
            <a:avLst/>
          </a:prstGeom>
          <a:noFill/>
        </p:spPr>
        <p:txBody>
          <a:bodyPr wrap="none" rtlCol="0">
            <a:spAutoFit/>
          </a:bodyPr>
          <a:lstStyle/>
          <a:p>
            <a:r>
              <a:rPr lang="zh-CN" altLang="en-US" dirty="0" smtClean="0"/>
              <a:t>延迟付</a:t>
            </a:r>
            <a:endParaRPr lang="zh-CN" altLang="en-US" dirty="0"/>
          </a:p>
        </p:txBody>
      </p:sp>
      <p:grpSp>
        <p:nvGrpSpPr>
          <p:cNvPr id="28" name="组合 27"/>
          <p:cNvGrpSpPr/>
          <p:nvPr/>
        </p:nvGrpSpPr>
        <p:grpSpPr>
          <a:xfrm>
            <a:off x="201713" y="177114"/>
            <a:ext cx="719743" cy="719379"/>
            <a:chOff x="4433071" y="4221479"/>
            <a:chExt cx="870449" cy="870449"/>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30" name="TextBox 10"/>
            <p:cNvSpPr txBox="1"/>
            <p:nvPr/>
          </p:nvSpPr>
          <p:spPr>
            <a:xfrm>
              <a:off x="4527158" y="4329313"/>
              <a:ext cx="682273" cy="584775"/>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1</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 presetClass="entr" presetSubtype="8" fill="hold" nodeType="afterEffect" p14:presetBounceEnd="18000">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14:bounceEnd="18000">
                                          <p:cBhvr additive="base">
                                            <p:cTn id="11" dur="500" fill="hold"/>
                                            <p:tgtEl>
                                              <p:spTgt spid="27"/>
                                            </p:tgtEl>
                                            <p:attrNameLst>
                                              <p:attrName>ppt_x</p:attrName>
                                            </p:attrNameLst>
                                          </p:cBhvr>
                                          <p:tavLst>
                                            <p:tav tm="0">
                                              <p:val>
                                                <p:strVal val="0-#ppt_w/2"/>
                                              </p:val>
                                            </p:tav>
                                            <p:tav tm="100000">
                                              <p:val>
                                                <p:strVal val="#ppt_x"/>
                                              </p:val>
                                            </p:tav>
                                          </p:tavLst>
                                        </p:anim>
                                        <p:anim calcmode="lin" valueType="num" p14:bounceEnd="18000">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1" fill="hold" grpId="0" nodeType="afterEffect" p14:presetBounceEnd="18000">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14:bounceEnd="18000">
                                          <p:cBhvr additive="base">
                                            <p:cTn id="16" dur="500" fill="hold"/>
                                            <p:tgtEl>
                                              <p:spTgt spid="12"/>
                                            </p:tgtEl>
                                            <p:attrNameLst>
                                              <p:attrName>ppt_x</p:attrName>
                                            </p:attrNameLst>
                                          </p:cBhvr>
                                          <p:tavLst>
                                            <p:tav tm="0">
                                              <p:val>
                                                <p:strVal val="#ppt_x"/>
                                              </p:val>
                                            </p:tav>
                                            <p:tav tm="100000">
                                              <p:val>
                                                <p:strVal val="#ppt_x"/>
                                              </p:val>
                                            </p:tav>
                                          </p:tavLst>
                                        </p:anim>
                                        <p:anim calcmode="lin" valueType="num" p14:bounceEnd="18000">
                                          <p:cBhvr additive="base">
                                            <p:cTn id="17" dur="500" fill="hold"/>
                                            <p:tgtEl>
                                              <p:spTgt spid="12"/>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 presetClass="entr" presetSubtype="1" fill="hold" nodeType="afterEffect" p14:presetBounceEnd="18000">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14:bounceEnd="18000">
                                          <p:cBhvr additive="base">
                                            <p:cTn id="21" dur="500" fill="hold"/>
                                            <p:tgtEl>
                                              <p:spTgt spid="23"/>
                                            </p:tgtEl>
                                            <p:attrNameLst>
                                              <p:attrName>ppt_x</p:attrName>
                                            </p:attrNameLst>
                                          </p:cBhvr>
                                          <p:tavLst>
                                            <p:tav tm="0">
                                              <p:val>
                                                <p:strVal val="#ppt_x"/>
                                              </p:val>
                                            </p:tav>
                                            <p:tav tm="100000">
                                              <p:val>
                                                <p:strVal val="#ppt_x"/>
                                              </p:val>
                                            </p:tav>
                                          </p:tavLst>
                                        </p:anim>
                                        <p:anim calcmode="lin" valueType="num" p14:bounceEnd="18000">
                                          <p:cBhvr additive="base">
                                            <p:cTn id="22" dur="500" fill="hold"/>
                                            <p:tgtEl>
                                              <p:spTgt spid="23"/>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 presetClass="entr" presetSubtype="2" fill="hold" grpId="0" nodeType="afterEffect" p14:presetBounceEnd="18000">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14:bounceEnd="18000">
                                          <p:cBhvr additive="base">
                                            <p:cTn id="26" dur="500" fill="hold"/>
                                            <p:tgtEl>
                                              <p:spTgt spid="19"/>
                                            </p:tgtEl>
                                            <p:attrNameLst>
                                              <p:attrName>ppt_x</p:attrName>
                                            </p:attrNameLst>
                                          </p:cBhvr>
                                          <p:tavLst>
                                            <p:tav tm="0">
                                              <p:val>
                                                <p:strVal val="1+#ppt_w/2"/>
                                              </p:val>
                                            </p:tav>
                                            <p:tav tm="100000">
                                              <p:val>
                                                <p:strVal val="#ppt_x"/>
                                              </p:val>
                                            </p:tav>
                                          </p:tavLst>
                                        </p:anim>
                                        <p:anim calcmode="lin" valueType="num" p14:bounceEnd="18000">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4" fill="hold" nodeType="afterEffect" p14:presetBounceEnd="18000">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14:bounceEnd="18000">
                                          <p:cBhvr additive="base">
                                            <p:cTn id="31" dur="500" fill="hold"/>
                                            <p:tgtEl>
                                              <p:spTgt spid="26"/>
                                            </p:tgtEl>
                                            <p:attrNameLst>
                                              <p:attrName>ppt_x</p:attrName>
                                            </p:attrNameLst>
                                          </p:cBhvr>
                                          <p:tavLst>
                                            <p:tav tm="0">
                                              <p:val>
                                                <p:strVal val="#ppt_x"/>
                                              </p:val>
                                            </p:tav>
                                            <p:tav tm="100000">
                                              <p:val>
                                                <p:strVal val="#ppt_x"/>
                                              </p:val>
                                            </p:tav>
                                          </p:tavLst>
                                        </p:anim>
                                        <p:anim calcmode="lin" valueType="num" p14:bounceEnd="18000">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1" fill="hold" grpId="0" nodeType="afterEffect" p14:presetBounceEnd="18000">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14:bounceEnd="18000">
                                          <p:cBhvr additive="base">
                                            <p:cTn id="36" dur="500" fill="hold"/>
                                            <p:tgtEl>
                                              <p:spTgt spid="20"/>
                                            </p:tgtEl>
                                            <p:attrNameLst>
                                              <p:attrName>ppt_x</p:attrName>
                                            </p:attrNameLst>
                                          </p:cBhvr>
                                          <p:tavLst>
                                            <p:tav tm="0">
                                              <p:val>
                                                <p:strVal val="#ppt_x"/>
                                              </p:val>
                                            </p:tav>
                                            <p:tav tm="100000">
                                              <p:val>
                                                <p:strVal val="#ppt_x"/>
                                              </p:val>
                                            </p:tav>
                                          </p:tavLst>
                                        </p:anim>
                                        <p:anim calcmode="lin" valueType="num" p14:bounceEnd="18000">
                                          <p:cBhvr additive="base">
                                            <p:cTn id="37" dur="500" fill="hold"/>
                                            <p:tgtEl>
                                              <p:spTgt spid="20"/>
                                            </p:tgtEl>
                                            <p:attrNameLst>
                                              <p:attrName>ppt_y</p:attrName>
                                            </p:attrNameLst>
                                          </p:cBhvr>
                                          <p:tavLst>
                                            <p:tav tm="0">
                                              <p:val>
                                                <p:strVal val="0-#ppt_h/2"/>
                                              </p:val>
                                            </p:tav>
                                            <p:tav tm="100000">
                                              <p:val>
                                                <p:strVal val="#ppt_y"/>
                                              </p:val>
                                            </p:tav>
                                          </p:tavLst>
                                        </p:anim>
                                      </p:childTnLst>
                                    </p:cTn>
                                  </p:par>
                                </p:childTnLst>
                              </p:cTn>
                            </p:par>
                            <p:par>
                              <p:cTn id="38" fill="hold">
                                <p:stCondLst>
                                  <p:cond delay="3500"/>
                                </p:stCondLst>
                                <p:childTnLst>
                                  <p:par>
                                    <p:cTn id="39" presetID="2" presetClass="entr" presetSubtype="1" fill="hold" nodeType="afterEffect" p14:presetBounceEnd="18000">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14:bounceEnd="18000">
                                          <p:cBhvr additive="base">
                                            <p:cTn id="41" dur="500" fill="hold"/>
                                            <p:tgtEl>
                                              <p:spTgt spid="25"/>
                                            </p:tgtEl>
                                            <p:attrNameLst>
                                              <p:attrName>ppt_x</p:attrName>
                                            </p:attrNameLst>
                                          </p:cBhvr>
                                          <p:tavLst>
                                            <p:tav tm="0">
                                              <p:val>
                                                <p:strVal val="#ppt_x"/>
                                              </p:val>
                                            </p:tav>
                                            <p:tav tm="100000">
                                              <p:val>
                                                <p:strVal val="#ppt_x"/>
                                              </p:val>
                                            </p:tav>
                                          </p:tavLst>
                                        </p:anim>
                                        <p:anim calcmode="lin" valueType="num" p14:bounceEnd="18000">
                                          <p:cBhvr additive="base">
                                            <p:cTn id="42" dur="500" fill="hold"/>
                                            <p:tgtEl>
                                              <p:spTgt spid="25"/>
                                            </p:tgtEl>
                                            <p:attrNameLst>
                                              <p:attrName>ppt_y</p:attrName>
                                            </p:attrNameLst>
                                          </p:cBhvr>
                                          <p:tavLst>
                                            <p:tav tm="0">
                                              <p:val>
                                                <p:strVal val="0-#ppt_h/2"/>
                                              </p:val>
                                            </p:tav>
                                            <p:tav tm="100000">
                                              <p:val>
                                                <p:strVal val="#ppt_y"/>
                                              </p:val>
                                            </p:tav>
                                          </p:tavLst>
                                        </p:anim>
                                      </p:childTnLst>
                                    </p:cTn>
                                  </p:par>
                                </p:childTnLst>
                              </p:cTn>
                            </p:par>
                            <p:par>
                              <p:cTn id="43" fill="hold">
                                <p:stCondLst>
                                  <p:cond delay="4000"/>
                                </p:stCondLst>
                                <p:childTnLst>
                                  <p:par>
                                    <p:cTn id="44" presetID="2" presetClass="entr" presetSubtype="2" fill="hold" grpId="0" nodeType="afterEffect" p14:presetBounceEnd="18000">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14:bounceEnd="18000">
                                          <p:cBhvr additive="base">
                                            <p:cTn id="46" dur="500" fill="hold"/>
                                            <p:tgtEl>
                                              <p:spTgt spid="21"/>
                                            </p:tgtEl>
                                            <p:attrNameLst>
                                              <p:attrName>ppt_x</p:attrName>
                                            </p:attrNameLst>
                                          </p:cBhvr>
                                          <p:tavLst>
                                            <p:tav tm="0">
                                              <p:val>
                                                <p:strVal val="1+#ppt_w/2"/>
                                              </p:val>
                                            </p:tav>
                                            <p:tav tm="100000">
                                              <p:val>
                                                <p:strVal val="#ppt_x"/>
                                              </p:val>
                                            </p:tav>
                                          </p:tavLst>
                                        </p:anim>
                                        <p:anim calcmode="lin" valueType="num" p14:bounceEnd="18000">
                                          <p:cBhvr additive="base">
                                            <p:cTn id="47" dur="500" fill="hold"/>
                                            <p:tgtEl>
                                              <p:spTgt spid="21"/>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4" fill="hold" nodeType="afterEffect" p14:presetBounceEnd="18000">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14:bounceEnd="18000">
                                          <p:cBhvr additive="base">
                                            <p:cTn id="51" dur="500" fill="hold"/>
                                            <p:tgtEl>
                                              <p:spTgt spid="24"/>
                                            </p:tgtEl>
                                            <p:attrNameLst>
                                              <p:attrName>ppt_x</p:attrName>
                                            </p:attrNameLst>
                                          </p:cBhvr>
                                          <p:tavLst>
                                            <p:tav tm="0">
                                              <p:val>
                                                <p:strVal val="#ppt_x"/>
                                              </p:val>
                                            </p:tav>
                                            <p:tav tm="100000">
                                              <p:val>
                                                <p:strVal val="#ppt_x"/>
                                              </p:val>
                                            </p:tav>
                                          </p:tavLst>
                                        </p:anim>
                                        <p:anim calcmode="lin" valueType="num" p14:bounceEnd="18000">
                                          <p:cBhvr additive="base">
                                            <p:cTn id="52" dur="500" fill="hold"/>
                                            <p:tgtEl>
                                              <p:spTgt spid="24"/>
                                            </p:tgtEl>
                                            <p:attrNameLst>
                                              <p:attrName>ppt_y</p:attrName>
                                            </p:attrNameLst>
                                          </p:cBhvr>
                                          <p:tavLst>
                                            <p:tav tm="0">
                                              <p:val>
                                                <p:strVal val="1+#ppt_h/2"/>
                                              </p:val>
                                            </p:tav>
                                            <p:tav tm="100000">
                                              <p:val>
                                                <p:strVal val="#ppt_y"/>
                                              </p:val>
                                            </p:tav>
                                          </p:tavLst>
                                        </p:anim>
                                      </p:childTnLst>
                                    </p:cTn>
                                  </p:par>
                                </p:childTnLst>
                              </p:cTn>
                            </p:par>
                            <p:par>
                              <p:cTn id="53" fill="hold">
                                <p:stCondLst>
                                  <p:cond delay="5000"/>
                                </p:stCondLst>
                                <p:childTnLst>
                                  <p:par>
                                    <p:cTn id="54" presetID="2" presetClass="entr" presetSubtype="1" fill="hold" grpId="0" nodeType="afterEffect" p14:presetBounceEnd="18000">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14:bounceEnd="18000">
                                          <p:cBhvr additive="base">
                                            <p:cTn id="56" dur="500" fill="hold"/>
                                            <p:tgtEl>
                                              <p:spTgt spid="13"/>
                                            </p:tgtEl>
                                            <p:attrNameLst>
                                              <p:attrName>ppt_x</p:attrName>
                                            </p:attrNameLst>
                                          </p:cBhvr>
                                          <p:tavLst>
                                            <p:tav tm="0">
                                              <p:val>
                                                <p:strVal val="#ppt_x"/>
                                              </p:val>
                                            </p:tav>
                                            <p:tav tm="100000">
                                              <p:val>
                                                <p:strVal val="#ppt_x"/>
                                              </p:val>
                                            </p:tav>
                                          </p:tavLst>
                                        </p:anim>
                                        <p:anim calcmode="lin" valueType="num" p14:bounceEnd="18000">
                                          <p:cBhvr additive="base">
                                            <p:cTn id="57" dur="500" fill="hold"/>
                                            <p:tgtEl>
                                              <p:spTgt spid="13"/>
                                            </p:tgtEl>
                                            <p:attrNameLst>
                                              <p:attrName>ppt_y</p:attrName>
                                            </p:attrNameLst>
                                          </p:cBhvr>
                                          <p:tavLst>
                                            <p:tav tm="0">
                                              <p:val>
                                                <p:strVal val="0-#ppt_h/2"/>
                                              </p:val>
                                            </p:tav>
                                            <p:tav tm="100000">
                                              <p:val>
                                                <p:strVal val="#ppt_y"/>
                                              </p:val>
                                            </p:tav>
                                          </p:tavLst>
                                        </p:anim>
                                      </p:childTnLst>
                                    </p:cTn>
                                  </p:par>
                                </p:childTnLst>
                              </p:cTn>
                            </p:par>
                            <p:par>
                              <p:cTn id="58" fill="hold">
                                <p:stCondLst>
                                  <p:cond delay="5500"/>
                                </p:stCondLst>
                                <p:childTnLst>
                                  <p:par>
                                    <p:cTn id="59" presetID="42" presetClass="entr" presetSubtype="0"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200"/>
                                            <p:tgtEl>
                                              <p:spTgt spid="17"/>
                                            </p:tgtEl>
                                          </p:cBhvr>
                                        </p:animEffect>
                                        <p:anim calcmode="lin" valueType="num">
                                          <p:cBhvr>
                                            <p:cTn id="62" dur="1200" fill="hold"/>
                                            <p:tgtEl>
                                              <p:spTgt spid="17"/>
                                            </p:tgtEl>
                                            <p:attrNameLst>
                                              <p:attrName>ppt_x</p:attrName>
                                            </p:attrNameLst>
                                          </p:cBhvr>
                                          <p:tavLst>
                                            <p:tav tm="0">
                                              <p:val>
                                                <p:strVal val="#ppt_x"/>
                                              </p:val>
                                            </p:tav>
                                            <p:tav tm="100000">
                                              <p:val>
                                                <p:strVal val="#ppt_x"/>
                                              </p:val>
                                            </p:tav>
                                          </p:tavLst>
                                        </p:anim>
                                        <p:anim calcmode="lin" valueType="num">
                                          <p:cBhvr>
                                            <p:cTn id="63" dur="12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9" grpId="0"/>
          <p:bldP spid="20" grpId="0"/>
          <p:bldP spid="21" grpId="0"/>
          <p:bldP spid="22" grpId="0"/>
          <p:bldP spid="1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1"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 presetClass="entr" presetSubtype="1"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 presetClass="entr" presetSubtype="2"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1+#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1"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0-#ppt_h/2"/>
                                              </p:val>
                                            </p:tav>
                                            <p:tav tm="100000">
                                              <p:val>
                                                <p:strVal val="#ppt_y"/>
                                              </p:val>
                                            </p:tav>
                                          </p:tavLst>
                                        </p:anim>
                                      </p:childTnLst>
                                    </p:cTn>
                                  </p:par>
                                </p:childTnLst>
                              </p:cTn>
                            </p:par>
                            <p:par>
                              <p:cTn id="38" fill="hold">
                                <p:stCondLst>
                                  <p:cond delay="3500"/>
                                </p:stCondLst>
                                <p:childTnLst>
                                  <p:par>
                                    <p:cTn id="39" presetID="2" presetClass="entr" presetSubtype="1"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0-#ppt_h/2"/>
                                              </p:val>
                                            </p:tav>
                                            <p:tav tm="100000">
                                              <p:val>
                                                <p:strVal val="#ppt_y"/>
                                              </p:val>
                                            </p:tav>
                                          </p:tavLst>
                                        </p:anim>
                                      </p:childTnLst>
                                    </p:cTn>
                                  </p:par>
                                </p:childTnLst>
                              </p:cTn>
                            </p:par>
                            <p:par>
                              <p:cTn id="43" fill="hold">
                                <p:stCondLst>
                                  <p:cond delay="4000"/>
                                </p:stCondLst>
                                <p:childTnLst>
                                  <p:par>
                                    <p:cTn id="44" presetID="2" presetClass="entr" presetSubtype="2"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fill="hold"/>
                                            <p:tgtEl>
                                              <p:spTgt spid="21"/>
                                            </p:tgtEl>
                                            <p:attrNameLst>
                                              <p:attrName>ppt_x</p:attrName>
                                            </p:attrNameLst>
                                          </p:cBhvr>
                                          <p:tavLst>
                                            <p:tav tm="0">
                                              <p:val>
                                                <p:strVal val="1+#ppt_w/2"/>
                                              </p:val>
                                            </p:tav>
                                            <p:tav tm="100000">
                                              <p:val>
                                                <p:strVal val="#ppt_x"/>
                                              </p:val>
                                            </p:tav>
                                          </p:tavLst>
                                        </p:anim>
                                        <p:anim calcmode="lin" valueType="num">
                                          <p:cBhvr additive="base">
                                            <p:cTn id="47" dur="500" fill="hold"/>
                                            <p:tgtEl>
                                              <p:spTgt spid="21"/>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4"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childTnLst>
                              </p:cTn>
                            </p:par>
                            <p:par>
                              <p:cTn id="53" fill="hold">
                                <p:stCondLst>
                                  <p:cond delay="5000"/>
                                </p:stCondLst>
                                <p:childTnLst>
                                  <p:par>
                                    <p:cTn id="54" presetID="2" presetClass="entr" presetSubtype="1"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additive="base">
                                            <p:cTn id="56" dur="500" fill="hold"/>
                                            <p:tgtEl>
                                              <p:spTgt spid="13"/>
                                            </p:tgtEl>
                                            <p:attrNameLst>
                                              <p:attrName>ppt_x</p:attrName>
                                            </p:attrNameLst>
                                          </p:cBhvr>
                                          <p:tavLst>
                                            <p:tav tm="0">
                                              <p:val>
                                                <p:strVal val="#ppt_x"/>
                                              </p:val>
                                            </p:tav>
                                            <p:tav tm="100000">
                                              <p:val>
                                                <p:strVal val="#ppt_x"/>
                                              </p:val>
                                            </p:tav>
                                          </p:tavLst>
                                        </p:anim>
                                        <p:anim calcmode="lin" valueType="num">
                                          <p:cBhvr additive="base">
                                            <p:cTn id="57" dur="500" fill="hold"/>
                                            <p:tgtEl>
                                              <p:spTgt spid="13"/>
                                            </p:tgtEl>
                                            <p:attrNameLst>
                                              <p:attrName>ppt_y</p:attrName>
                                            </p:attrNameLst>
                                          </p:cBhvr>
                                          <p:tavLst>
                                            <p:tav tm="0">
                                              <p:val>
                                                <p:strVal val="0-#ppt_h/2"/>
                                              </p:val>
                                            </p:tav>
                                            <p:tav tm="100000">
                                              <p:val>
                                                <p:strVal val="#ppt_y"/>
                                              </p:val>
                                            </p:tav>
                                          </p:tavLst>
                                        </p:anim>
                                      </p:childTnLst>
                                    </p:cTn>
                                  </p:par>
                                </p:childTnLst>
                              </p:cTn>
                            </p:par>
                            <p:par>
                              <p:cTn id="58" fill="hold">
                                <p:stCondLst>
                                  <p:cond delay="5500"/>
                                </p:stCondLst>
                                <p:childTnLst>
                                  <p:par>
                                    <p:cTn id="59" presetID="42" presetClass="entr" presetSubtype="0"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200"/>
                                            <p:tgtEl>
                                              <p:spTgt spid="17"/>
                                            </p:tgtEl>
                                          </p:cBhvr>
                                        </p:animEffect>
                                        <p:anim calcmode="lin" valueType="num">
                                          <p:cBhvr>
                                            <p:cTn id="62" dur="1200" fill="hold"/>
                                            <p:tgtEl>
                                              <p:spTgt spid="17"/>
                                            </p:tgtEl>
                                            <p:attrNameLst>
                                              <p:attrName>ppt_x</p:attrName>
                                            </p:attrNameLst>
                                          </p:cBhvr>
                                          <p:tavLst>
                                            <p:tav tm="0">
                                              <p:val>
                                                <p:strVal val="#ppt_x"/>
                                              </p:val>
                                            </p:tav>
                                            <p:tav tm="100000">
                                              <p:val>
                                                <p:strVal val="#ppt_x"/>
                                              </p:val>
                                            </p:tav>
                                          </p:tavLst>
                                        </p:anim>
                                        <p:anim calcmode="lin" valueType="num">
                                          <p:cBhvr>
                                            <p:cTn id="63" dur="12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9" grpId="0"/>
          <p:bldP spid="20" grpId="0"/>
          <p:bldP spid="21" grpId="0"/>
          <p:bldP spid="22" grpId="0"/>
          <p:bldP spid="17"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 104"/>
          <p:cNvSpPr>
            <a:spLocks noChangeShapeType="1"/>
          </p:cNvSpPr>
          <p:nvPr/>
        </p:nvSpPr>
        <p:spPr bwMode="auto">
          <a:xfrm>
            <a:off x="6092031" y="1757062"/>
            <a:ext cx="0" cy="337962"/>
          </a:xfrm>
          <a:prstGeom prst="line">
            <a:avLst/>
          </a:prstGeom>
          <a:noFill/>
          <a:ln w="12700" cap="flat">
            <a:solidFill>
              <a:schemeClr val="tx1">
                <a:lumMod val="95000"/>
                <a:lumOff val="5000"/>
              </a:schemeClr>
            </a:solidFill>
            <a:prstDash val="dash"/>
            <a:miter lim="800000"/>
          </a:ln>
          <a:extLst>
            <a:ext uri="{909E8E84-426E-40DD-AFC4-6F175D3DCCD1}">
              <a14:hiddenFill xmlns:a14="http://schemas.microsoft.com/office/drawing/2010/main">
                <a:noFill/>
              </a14:hiddenFill>
            </a:ext>
          </a:extLst>
        </p:spPr>
        <p:txBody>
          <a:bodyPr vert="horz" wrap="square" lIns="91392" tIns="45696" rIns="91392" bIns="45696" numCol="1" anchor="t" anchorCtr="0" compatLnSpc="1"/>
          <a:lstStyle/>
          <a:p>
            <a:endParaRPr lang="zh-CN" altLang="en-US" sz="1800">
              <a:solidFill>
                <a:srgbClr val="FFD85F"/>
              </a:solidFill>
            </a:endParaRPr>
          </a:p>
        </p:txBody>
      </p:sp>
      <p:sp>
        <p:nvSpPr>
          <p:cNvPr id="18" name="Line 105"/>
          <p:cNvSpPr>
            <a:spLocks noChangeShapeType="1"/>
          </p:cNvSpPr>
          <p:nvPr/>
        </p:nvSpPr>
        <p:spPr bwMode="auto">
          <a:xfrm>
            <a:off x="6092031" y="2650360"/>
            <a:ext cx="0" cy="469655"/>
          </a:xfrm>
          <a:prstGeom prst="line">
            <a:avLst/>
          </a:prstGeom>
          <a:noFill/>
          <a:ln w="12700" cap="flat">
            <a:solidFill>
              <a:schemeClr val="tx1">
                <a:lumMod val="95000"/>
                <a:lumOff val="5000"/>
              </a:schemeClr>
            </a:solidFill>
            <a:prstDash val="dash"/>
            <a:miter lim="800000"/>
          </a:ln>
          <a:extLst>
            <a:ext uri="{909E8E84-426E-40DD-AFC4-6F175D3DCCD1}">
              <a14:hiddenFill xmlns:a14="http://schemas.microsoft.com/office/drawing/2010/main">
                <a:noFill/>
              </a14:hiddenFill>
            </a:ext>
          </a:extLst>
        </p:spPr>
        <p:txBody>
          <a:bodyPr vert="horz" wrap="square" lIns="91392" tIns="45696" rIns="91392" bIns="45696" numCol="1" anchor="t" anchorCtr="0" compatLnSpc="1"/>
          <a:lstStyle/>
          <a:p>
            <a:endParaRPr lang="zh-CN" altLang="en-US" sz="1800">
              <a:solidFill>
                <a:srgbClr val="01EDF2"/>
              </a:solidFill>
            </a:endParaRPr>
          </a:p>
        </p:txBody>
      </p:sp>
      <p:grpSp>
        <p:nvGrpSpPr>
          <p:cNvPr id="28" name="组合 27"/>
          <p:cNvGrpSpPr/>
          <p:nvPr/>
        </p:nvGrpSpPr>
        <p:grpSpPr>
          <a:xfrm>
            <a:off x="1636652" y="2885187"/>
            <a:ext cx="7806434" cy="763191"/>
            <a:chOff x="1900238" y="2728913"/>
            <a:chExt cx="7810500" cy="763588"/>
          </a:xfrm>
          <a:noFill/>
        </p:grpSpPr>
        <p:sp>
          <p:nvSpPr>
            <p:cNvPr id="29" name="Line 106"/>
            <p:cNvSpPr>
              <a:spLocks noChangeShapeType="1"/>
            </p:cNvSpPr>
            <p:nvPr/>
          </p:nvSpPr>
          <p:spPr bwMode="auto">
            <a:xfrm flipH="1">
              <a:off x="1900238" y="2728913"/>
              <a:ext cx="7810500" cy="0"/>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30" name="Line 107"/>
            <p:cNvSpPr>
              <a:spLocks noChangeShapeType="1"/>
            </p:cNvSpPr>
            <p:nvPr/>
          </p:nvSpPr>
          <p:spPr bwMode="auto">
            <a:xfrm>
              <a:off x="9709151" y="2728913"/>
              <a:ext cx="0" cy="234950"/>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31" name="Line 108"/>
            <p:cNvSpPr>
              <a:spLocks noChangeShapeType="1"/>
            </p:cNvSpPr>
            <p:nvPr/>
          </p:nvSpPr>
          <p:spPr bwMode="auto">
            <a:xfrm>
              <a:off x="3675063" y="2728913"/>
              <a:ext cx="0" cy="763588"/>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32" name="Line 109"/>
            <p:cNvSpPr>
              <a:spLocks noChangeShapeType="1"/>
            </p:cNvSpPr>
            <p:nvPr/>
          </p:nvSpPr>
          <p:spPr bwMode="auto">
            <a:xfrm>
              <a:off x="3244851" y="2728913"/>
              <a:ext cx="0" cy="763588"/>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33" name="Line 110"/>
            <p:cNvSpPr>
              <a:spLocks noChangeShapeType="1"/>
            </p:cNvSpPr>
            <p:nvPr/>
          </p:nvSpPr>
          <p:spPr bwMode="auto">
            <a:xfrm>
              <a:off x="2792413" y="2728913"/>
              <a:ext cx="0" cy="763588"/>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34" name="Line 111"/>
            <p:cNvSpPr>
              <a:spLocks noChangeShapeType="1"/>
            </p:cNvSpPr>
            <p:nvPr/>
          </p:nvSpPr>
          <p:spPr bwMode="auto">
            <a:xfrm>
              <a:off x="2332038" y="2728913"/>
              <a:ext cx="0" cy="763588"/>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35" name="Line 112"/>
            <p:cNvSpPr>
              <a:spLocks noChangeShapeType="1"/>
            </p:cNvSpPr>
            <p:nvPr/>
          </p:nvSpPr>
          <p:spPr bwMode="auto">
            <a:xfrm>
              <a:off x="1901826" y="2728913"/>
              <a:ext cx="0" cy="163513"/>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grpSp>
      <p:grpSp>
        <p:nvGrpSpPr>
          <p:cNvPr id="36" name="组合 35"/>
          <p:cNvGrpSpPr/>
          <p:nvPr/>
        </p:nvGrpSpPr>
        <p:grpSpPr>
          <a:xfrm>
            <a:off x="4773507" y="3421483"/>
            <a:ext cx="2472037" cy="423641"/>
            <a:chOff x="5038726" y="3278188"/>
            <a:chExt cx="2473325" cy="423862"/>
          </a:xfrm>
          <a:noFill/>
        </p:grpSpPr>
        <p:sp>
          <p:nvSpPr>
            <p:cNvPr id="37" name="Line 116"/>
            <p:cNvSpPr>
              <a:spLocks noChangeShapeType="1"/>
            </p:cNvSpPr>
            <p:nvPr/>
          </p:nvSpPr>
          <p:spPr bwMode="auto">
            <a:xfrm>
              <a:off x="7508876" y="3486150"/>
              <a:ext cx="0" cy="215900"/>
            </a:xfrm>
            <a:prstGeom prst="line">
              <a:avLst/>
            </a:prstGeom>
            <a:grpFill/>
            <a:ln w="12700" cap="flat">
              <a:solidFill>
                <a:schemeClr val="bg1">
                  <a:lumMod val="6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38" name="Line 117"/>
            <p:cNvSpPr>
              <a:spLocks noChangeShapeType="1"/>
            </p:cNvSpPr>
            <p:nvPr/>
          </p:nvSpPr>
          <p:spPr bwMode="auto">
            <a:xfrm>
              <a:off x="5038726" y="3486150"/>
              <a:ext cx="0" cy="215900"/>
            </a:xfrm>
            <a:prstGeom prst="line">
              <a:avLst/>
            </a:prstGeom>
            <a:grpFill/>
            <a:ln w="12700" cap="flat">
              <a:solidFill>
                <a:schemeClr val="bg1">
                  <a:lumMod val="6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39" name="Line 118"/>
            <p:cNvSpPr>
              <a:spLocks noChangeShapeType="1"/>
            </p:cNvSpPr>
            <p:nvPr/>
          </p:nvSpPr>
          <p:spPr bwMode="auto">
            <a:xfrm flipH="1">
              <a:off x="5040313" y="3492500"/>
              <a:ext cx="2471738" cy="0"/>
            </a:xfrm>
            <a:prstGeom prst="line">
              <a:avLst/>
            </a:prstGeom>
            <a:grpFill/>
            <a:ln w="12700" cap="flat">
              <a:solidFill>
                <a:schemeClr val="bg1">
                  <a:lumMod val="6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40" name="Line 119"/>
            <p:cNvSpPr>
              <a:spLocks noChangeShapeType="1"/>
            </p:cNvSpPr>
            <p:nvPr/>
          </p:nvSpPr>
          <p:spPr bwMode="auto">
            <a:xfrm>
              <a:off x="6357938" y="3278188"/>
              <a:ext cx="0" cy="214313"/>
            </a:xfrm>
            <a:prstGeom prst="line">
              <a:avLst/>
            </a:prstGeom>
            <a:grpFill/>
            <a:ln w="12700" cap="flat">
              <a:solidFill>
                <a:schemeClr val="bg1">
                  <a:lumMod val="6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grpSp>
      <p:grpSp>
        <p:nvGrpSpPr>
          <p:cNvPr id="41" name="组合 40"/>
          <p:cNvGrpSpPr/>
          <p:nvPr/>
        </p:nvGrpSpPr>
        <p:grpSpPr>
          <a:xfrm>
            <a:off x="3773902" y="4786023"/>
            <a:ext cx="2013489" cy="383975"/>
            <a:chOff x="4038601" y="4630738"/>
            <a:chExt cx="2014538" cy="384175"/>
          </a:xfrm>
          <a:solidFill>
            <a:schemeClr val="tx1"/>
          </a:solidFill>
        </p:grpSpPr>
        <p:sp>
          <p:nvSpPr>
            <p:cNvPr id="42" name="Line 114"/>
            <p:cNvSpPr>
              <a:spLocks noChangeShapeType="1"/>
            </p:cNvSpPr>
            <p:nvPr/>
          </p:nvSpPr>
          <p:spPr bwMode="auto">
            <a:xfrm>
              <a:off x="5046663" y="4630738"/>
              <a:ext cx="0" cy="384175"/>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43" name="Line 120"/>
            <p:cNvSpPr>
              <a:spLocks noChangeShapeType="1"/>
            </p:cNvSpPr>
            <p:nvPr/>
          </p:nvSpPr>
          <p:spPr bwMode="auto">
            <a:xfrm flipH="1">
              <a:off x="4038601" y="4824413"/>
              <a:ext cx="2014538" cy="0"/>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44" name="Line 121"/>
            <p:cNvSpPr>
              <a:spLocks noChangeShapeType="1"/>
            </p:cNvSpPr>
            <p:nvPr/>
          </p:nvSpPr>
          <p:spPr bwMode="auto">
            <a:xfrm>
              <a:off x="4043363" y="4818063"/>
              <a:ext cx="0" cy="196850"/>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45" name="Line 122"/>
            <p:cNvSpPr>
              <a:spLocks noChangeShapeType="1"/>
            </p:cNvSpPr>
            <p:nvPr/>
          </p:nvSpPr>
          <p:spPr bwMode="auto">
            <a:xfrm>
              <a:off x="4548188" y="4818063"/>
              <a:ext cx="0" cy="196850"/>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46" name="Line 123"/>
            <p:cNvSpPr>
              <a:spLocks noChangeShapeType="1"/>
            </p:cNvSpPr>
            <p:nvPr/>
          </p:nvSpPr>
          <p:spPr bwMode="auto">
            <a:xfrm>
              <a:off x="5554663" y="4818063"/>
              <a:ext cx="0" cy="196850"/>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47" name="Line 124"/>
            <p:cNvSpPr>
              <a:spLocks noChangeShapeType="1"/>
            </p:cNvSpPr>
            <p:nvPr/>
          </p:nvSpPr>
          <p:spPr bwMode="auto">
            <a:xfrm>
              <a:off x="6053138" y="4818063"/>
              <a:ext cx="0" cy="196850"/>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grpSp>
      <p:grpSp>
        <p:nvGrpSpPr>
          <p:cNvPr id="48" name="组合 47"/>
          <p:cNvGrpSpPr/>
          <p:nvPr/>
        </p:nvGrpSpPr>
        <p:grpSpPr>
          <a:xfrm>
            <a:off x="6682275" y="4786023"/>
            <a:ext cx="1107498" cy="383975"/>
            <a:chOff x="6948488" y="4630738"/>
            <a:chExt cx="1108075" cy="384175"/>
          </a:xfrm>
          <a:solidFill>
            <a:schemeClr val="tx1"/>
          </a:solidFill>
        </p:grpSpPr>
        <p:sp>
          <p:nvSpPr>
            <p:cNvPr id="49" name="Line 115"/>
            <p:cNvSpPr>
              <a:spLocks noChangeShapeType="1"/>
            </p:cNvSpPr>
            <p:nvPr/>
          </p:nvSpPr>
          <p:spPr bwMode="auto">
            <a:xfrm>
              <a:off x="7508876" y="4630738"/>
              <a:ext cx="0" cy="384175"/>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50" name="Line 125"/>
            <p:cNvSpPr>
              <a:spLocks noChangeShapeType="1"/>
            </p:cNvSpPr>
            <p:nvPr/>
          </p:nvSpPr>
          <p:spPr bwMode="auto">
            <a:xfrm flipH="1">
              <a:off x="6948488" y="4824413"/>
              <a:ext cx="1108075" cy="0"/>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51" name="Line 126"/>
            <p:cNvSpPr>
              <a:spLocks noChangeShapeType="1"/>
            </p:cNvSpPr>
            <p:nvPr/>
          </p:nvSpPr>
          <p:spPr bwMode="auto">
            <a:xfrm>
              <a:off x="6948488" y="4818063"/>
              <a:ext cx="0" cy="196850"/>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52" name="Line 127"/>
            <p:cNvSpPr>
              <a:spLocks noChangeShapeType="1"/>
            </p:cNvSpPr>
            <p:nvPr/>
          </p:nvSpPr>
          <p:spPr bwMode="auto">
            <a:xfrm>
              <a:off x="8056563" y="4818063"/>
              <a:ext cx="0" cy="196850"/>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grpSp>
      <p:grpSp>
        <p:nvGrpSpPr>
          <p:cNvPr id="53" name="组合 52"/>
          <p:cNvGrpSpPr/>
          <p:nvPr/>
        </p:nvGrpSpPr>
        <p:grpSpPr>
          <a:xfrm>
            <a:off x="8737017" y="3421483"/>
            <a:ext cx="1339153" cy="418882"/>
            <a:chOff x="9004301" y="3278188"/>
            <a:chExt cx="1339850" cy="419100"/>
          </a:xfrm>
          <a:noFill/>
        </p:grpSpPr>
        <p:sp>
          <p:nvSpPr>
            <p:cNvPr id="54" name="Line 128"/>
            <p:cNvSpPr>
              <a:spLocks noChangeShapeType="1"/>
            </p:cNvSpPr>
            <p:nvPr/>
          </p:nvSpPr>
          <p:spPr bwMode="auto">
            <a:xfrm>
              <a:off x="9702801" y="3278188"/>
              <a:ext cx="0" cy="417513"/>
            </a:xfrm>
            <a:prstGeom prst="line">
              <a:avLst/>
            </a:prstGeom>
            <a:grpFill/>
            <a:ln w="12700" cap="flat">
              <a:solidFill>
                <a:schemeClr val="bg1">
                  <a:lumMod val="6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55" name="Line 129"/>
            <p:cNvSpPr>
              <a:spLocks noChangeShapeType="1"/>
            </p:cNvSpPr>
            <p:nvPr/>
          </p:nvSpPr>
          <p:spPr bwMode="auto">
            <a:xfrm flipH="1">
              <a:off x="9004301" y="3492500"/>
              <a:ext cx="1339850" cy="0"/>
            </a:xfrm>
            <a:prstGeom prst="line">
              <a:avLst/>
            </a:prstGeom>
            <a:grpFill/>
            <a:ln w="12700" cap="flat">
              <a:solidFill>
                <a:schemeClr val="bg1">
                  <a:lumMod val="6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56" name="Line 130"/>
            <p:cNvSpPr>
              <a:spLocks noChangeShapeType="1"/>
            </p:cNvSpPr>
            <p:nvPr/>
          </p:nvSpPr>
          <p:spPr bwMode="auto">
            <a:xfrm>
              <a:off x="9005888" y="3487738"/>
              <a:ext cx="0" cy="209550"/>
            </a:xfrm>
            <a:prstGeom prst="line">
              <a:avLst/>
            </a:prstGeom>
            <a:grpFill/>
            <a:ln w="12700" cap="flat">
              <a:solidFill>
                <a:schemeClr val="bg1">
                  <a:lumMod val="6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57" name="Line 131"/>
            <p:cNvSpPr>
              <a:spLocks noChangeShapeType="1"/>
            </p:cNvSpPr>
            <p:nvPr/>
          </p:nvSpPr>
          <p:spPr bwMode="auto">
            <a:xfrm>
              <a:off x="10334626" y="3487738"/>
              <a:ext cx="0" cy="209550"/>
            </a:xfrm>
            <a:prstGeom prst="line">
              <a:avLst/>
            </a:prstGeom>
            <a:grpFill/>
            <a:ln w="12700" cap="flat">
              <a:solidFill>
                <a:schemeClr val="bg1">
                  <a:lumMod val="6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grpSp>
      <p:sp>
        <p:nvSpPr>
          <p:cNvPr id="58" name="Line 132"/>
          <p:cNvSpPr>
            <a:spLocks noChangeShapeType="1"/>
          </p:cNvSpPr>
          <p:nvPr/>
        </p:nvSpPr>
        <p:spPr bwMode="auto">
          <a:xfrm flipH="1">
            <a:off x="5209841" y="1966503"/>
            <a:ext cx="1884968" cy="0"/>
          </a:xfrm>
          <a:prstGeom prst="line">
            <a:avLst/>
          </a:prstGeom>
          <a:noFill/>
          <a:ln w="12700" cap="flat">
            <a:solidFill>
              <a:schemeClr val="tx1">
                <a:lumMod val="85000"/>
                <a:lumOff val="15000"/>
              </a:schemeClr>
            </a:solidFill>
            <a:prstDash val="dash"/>
            <a:miter lim="800000"/>
          </a:ln>
          <a:extLst>
            <a:ext uri="{909E8E84-426E-40DD-AFC4-6F175D3DCCD1}">
              <a14:hiddenFill xmlns:a14="http://schemas.microsoft.com/office/drawing/2010/main">
                <a:noFill/>
              </a14:hiddenFill>
            </a:ext>
          </a:extLst>
        </p:spPr>
        <p:txBody>
          <a:bodyPr vert="horz" wrap="square" lIns="91392" tIns="45696" rIns="91392" bIns="45696" numCol="1" anchor="t" anchorCtr="0" compatLnSpc="1"/>
          <a:lstStyle/>
          <a:p>
            <a:endParaRPr lang="zh-CN" altLang="en-US" sz="1800">
              <a:solidFill>
                <a:srgbClr val="FFD85F"/>
              </a:solidFill>
            </a:endParaRPr>
          </a:p>
        </p:txBody>
      </p:sp>
      <p:grpSp>
        <p:nvGrpSpPr>
          <p:cNvPr id="59" name="组合 58"/>
          <p:cNvGrpSpPr/>
          <p:nvPr/>
        </p:nvGrpSpPr>
        <p:grpSpPr>
          <a:xfrm>
            <a:off x="1373264" y="4579756"/>
            <a:ext cx="495042" cy="595003"/>
            <a:chOff x="1636713" y="4437063"/>
            <a:chExt cx="495300" cy="595313"/>
          </a:xfrm>
          <a:solidFill>
            <a:schemeClr val="tx1"/>
          </a:solidFill>
        </p:grpSpPr>
        <p:sp>
          <p:nvSpPr>
            <p:cNvPr id="60" name="Line 133"/>
            <p:cNvSpPr>
              <a:spLocks noChangeShapeType="1"/>
            </p:cNvSpPr>
            <p:nvPr/>
          </p:nvSpPr>
          <p:spPr bwMode="auto">
            <a:xfrm>
              <a:off x="1901826" y="4437063"/>
              <a:ext cx="0" cy="382588"/>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61" name="Line 134"/>
            <p:cNvSpPr>
              <a:spLocks noChangeShapeType="1"/>
            </p:cNvSpPr>
            <p:nvPr/>
          </p:nvSpPr>
          <p:spPr bwMode="auto">
            <a:xfrm flipH="1">
              <a:off x="1636713" y="4824413"/>
              <a:ext cx="493713" cy="0"/>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62" name="Line 135"/>
            <p:cNvSpPr>
              <a:spLocks noChangeShapeType="1"/>
            </p:cNvSpPr>
            <p:nvPr/>
          </p:nvSpPr>
          <p:spPr bwMode="auto">
            <a:xfrm>
              <a:off x="1639888" y="4824413"/>
              <a:ext cx="0" cy="207963"/>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63" name="Line 136"/>
            <p:cNvSpPr>
              <a:spLocks noChangeShapeType="1"/>
            </p:cNvSpPr>
            <p:nvPr/>
          </p:nvSpPr>
          <p:spPr bwMode="auto">
            <a:xfrm>
              <a:off x="2132013" y="4824413"/>
              <a:ext cx="0" cy="207963"/>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grpSp>
      <p:grpSp>
        <p:nvGrpSpPr>
          <p:cNvPr id="64" name="组合 63"/>
          <p:cNvGrpSpPr/>
          <p:nvPr/>
        </p:nvGrpSpPr>
        <p:grpSpPr>
          <a:xfrm>
            <a:off x="2729871" y="4592449"/>
            <a:ext cx="495042" cy="595003"/>
            <a:chOff x="2994026" y="4437063"/>
            <a:chExt cx="495300" cy="595313"/>
          </a:xfrm>
          <a:solidFill>
            <a:schemeClr val="tx1"/>
          </a:solidFill>
        </p:grpSpPr>
        <p:sp>
          <p:nvSpPr>
            <p:cNvPr id="65" name="Line 137"/>
            <p:cNvSpPr>
              <a:spLocks noChangeShapeType="1"/>
            </p:cNvSpPr>
            <p:nvPr/>
          </p:nvSpPr>
          <p:spPr bwMode="auto">
            <a:xfrm>
              <a:off x="3257551" y="4437063"/>
              <a:ext cx="0" cy="382588"/>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66" name="Line 138"/>
            <p:cNvSpPr>
              <a:spLocks noChangeShapeType="1"/>
            </p:cNvSpPr>
            <p:nvPr/>
          </p:nvSpPr>
          <p:spPr bwMode="auto">
            <a:xfrm flipH="1">
              <a:off x="2994026" y="4824413"/>
              <a:ext cx="492125" cy="0"/>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67" name="Line 139"/>
            <p:cNvSpPr>
              <a:spLocks noChangeShapeType="1"/>
            </p:cNvSpPr>
            <p:nvPr/>
          </p:nvSpPr>
          <p:spPr bwMode="auto">
            <a:xfrm>
              <a:off x="2997201" y="4824413"/>
              <a:ext cx="0" cy="207963"/>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68" name="Line 140"/>
            <p:cNvSpPr>
              <a:spLocks noChangeShapeType="1"/>
            </p:cNvSpPr>
            <p:nvPr/>
          </p:nvSpPr>
          <p:spPr bwMode="auto">
            <a:xfrm>
              <a:off x="3489326" y="4824413"/>
              <a:ext cx="0" cy="207963"/>
            </a:xfrm>
            <a:prstGeom prst="line">
              <a:avLst/>
            </a:prstGeom>
            <a:grpFill/>
            <a:ln w="12700" cap="flat">
              <a:solidFill>
                <a:schemeClr val="bg1">
                  <a:lumMod val="75000"/>
                </a:schemeClr>
              </a:solidFill>
              <a:prstDash val="dash"/>
              <a:miter lim="800000"/>
            </a:ln>
          </p:spPr>
          <p:txBody>
            <a:bodyPr vert="horz" wrap="square" lIns="91392" tIns="45696" rIns="91392" bIns="45696" numCol="1" anchor="t" anchorCtr="0" compatLnSpc="1"/>
            <a:lstStyle/>
            <a:p>
              <a:endParaRPr lang="zh-CN" altLang="en-US" sz="1800">
                <a:solidFill>
                  <a:srgbClr val="01EDF2"/>
                </a:solidFill>
              </a:endParaRPr>
            </a:p>
          </p:txBody>
        </p:sp>
      </p:grpSp>
      <p:grpSp>
        <p:nvGrpSpPr>
          <p:cNvPr id="69" name="组合 68"/>
          <p:cNvGrpSpPr/>
          <p:nvPr/>
        </p:nvGrpSpPr>
        <p:grpSpPr>
          <a:xfrm>
            <a:off x="5468470" y="1046232"/>
            <a:ext cx="1255059" cy="709244"/>
            <a:chOff x="5734051" y="889000"/>
            <a:chExt cx="1255713" cy="709613"/>
          </a:xfrm>
          <a:solidFill>
            <a:schemeClr val="bg2"/>
          </a:solidFill>
        </p:grpSpPr>
        <p:sp>
          <p:nvSpPr>
            <p:cNvPr id="70" name="Freeform 76"/>
            <p:cNvSpPr/>
            <p:nvPr/>
          </p:nvSpPr>
          <p:spPr bwMode="auto">
            <a:xfrm>
              <a:off x="5734051" y="889000"/>
              <a:ext cx="1255713" cy="709613"/>
            </a:xfrm>
            <a:custGeom>
              <a:avLst/>
              <a:gdLst>
                <a:gd name="T0" fmla="*/ 78 w 1516"/>
                <a:gd name="T1" fmla="*/ 0 h 858"/>
                <a:gd name="T2" fmla="*/ 1439 w 1516"/>
                <a:gd name="T3" fmla="*/ 0 h 858"/>
                <a:gd name="T4" fmla="*/ 1516 w 1516"/>
                <a:gd name="T5" fmla="*/ 77 h 858"/>
                <a:gd name="T6" fmla="*/ 1516 w 1516"/>
                <a:gd name="T7" fmla="*/ 781 h 858"/>
                <a:gd name="T8" fmla="*/ 1439 w 1516"/>
                <a:gd name="T9" fmla="*/ 858 h 858"/>
                <a:gd name="T10" fmla="*/ 78 w 1516"/>
                <a:gd name="T11" fmla="*/ 858 h 858"/>
                <a:gd name="T12" fmla="*/ 0 w 1516"/>
                <a:gd name="T13" fmla="*/ 781 h 858"/>
                <a:gd name="T14" fmla="*/ 0 w 1516"/>
                <a:gd name="T15" fmla="*/ 77 h 858"/>
                <a:gd name="T16" fmla="*/ 78 w 1516"/>
                <a:gd name="T17" fmla="*/ 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858">
                  <a:moveTo>
                    <a:pt x="78" y="0"/>
                  </a:moveTo>
                  <a:lnTo>
                    <a:pt x="1439" y="0"/>
                  </a:lnTo>
                  <a:cubicBezTo>
                    <a:pt x="1481" y="0"/>
                    <a:pt x="1516" y="35"/>
                    <a:pt x="1516" y="77"/>
                  </a:cubicBezTo>
                  <a:lnTo>
                    <a:pt x="1516" y="781"/>
                  </a:lnTo>
                  <a:cubicBezTo>
                    <a:pt x="1516" y="823"/>
                    <a:pt x="1481" y="858"/>
                    <a:pt x="1439" y="858"/>
                  </a:cubicBezTo>
                  <a:lnTo>
                    <a:pt x="78" y="858"/>
                  </a:lnTo>
                  <a:cubicBezTo>
                    <a:pt x="35" y="858"/>
                    <a:pt x="0" y="823"/>
                    <a:pt x="0" y="781"/>
                  </a:cubicBezTo>
                  <a:lnTo>
                    <a:pt x="0" y="77"/>
                  </a:lnTo>
                  <a:cubicBezTo>
                    <a:pt x="0" y="35"/>
                    <a:pt x="35" y="0"/>
                    <a:pt x="78" y="0"/>
                  </a:cubicBezTo>
                  <a:close/>
                </a:path>
              </a:pathLst>
            </a:custGeom>
            <a:solidFill>
              <a:srgbClr val="01EDF2"/>
            </a:solidFill>
            <a:ln w="50800">
              <a:noFill/>
              <a:round/>
            </a:ln>
          </p:spPr>
          <p:txBody>
            <a:bodyPr vert="horz" wrap="square" lIns="91392" tIns="45696" rIns="91392" bIns="45696" numCol="1" anchor="t" anchorCtr="0" compatLnSpc="1"/>
            <a:lstStyle/>
            <a:p>
              <a:endParaRPr lang="zh-CN" altLang="en-US" sz="1800">
                <a:solidFill>
                  <a:schemeClr val="bg1"/>
                </a:solidFill>
              </a:endParaRPr>
            </a:p>
          </p:txBody>
        </p:sp>
        <p:sp>
          <p:nvSpPr>
            <p:cNvPr id="71" name="Rectangle 15"/>
            <p:cNvSpPr>
              <a:spLocks noChangeArrowheads="1"/>
            </p:cNvSpPr>
            <p:nvPr/>
          </p:nvSpPr>
          <p:spPr bwMode="auto">
            <a:xfrm>
              <a:off x="5938393" y="1085039"/>
              <a:ext cx="848615" cy="317531"/>
            </a:xfrm>
            <a:prstGeom prst="rect">
              <a:avLst/>
            </a:prstGeom>
            <a:noFill/>
            <a:ln w="50800">
              <a:noFill/>
            </a:ln>
            <a:effectLst/>
          </p:spPr>
          <p:txBody>
            <a:bodyPr wrap="none" anchor="ctr"/>
            <a:lstStyle/>
            <a:p>
              <a:pPr algn="ctr"/>
              <a:r>
                <a:rPr lang="zh-CN" altLang="en-US" sz="1800" dirty="0">
                  <a:solidFill>
                    <a:schemeClr val="bg1"/>
                  </a:solidFill>
                  <a:latin typeface="+mn-ea"/>
                </a:rPr>
                <a:t>董事会</a:t>
              </a:r>
              <a:endParaRPr lang="zh-CN" altLang="en-US" sz="1800" dirty="0">
                <a:solidFill>
                  <a:schemeClr val="bg1"/>
                </a:solidFill>
                <a:latin typeface="+mn-ea"/>
              </a:endParaRPr>
            </a:p>
          </p:txBody>
        </p:sp>
      </p:grpSp>
      <p:grpSp>
        <p:nvGrpSpPr>
          <p:cNvPr id="72" name="组合 71"/>
          <p:cNvGrpSpPr/>
          <p:nvPr/>
        </p:nvGrpSpPr>
        <p:grpSpPr>
          <a:xfrm>
            <a:off x="3504168" y="1739609"/>
            <a:ext cx="1704087" cy="476002"/>
            <a:chOff x="3768726" y="1582738"/>
            <a:chExt cx="1704975" cy="476250"/>
          </a:xfrm>
          <a:noFill/>
        </p:grpSpPr>
        <p:sp>
          <p:nvSpPr>
            <p:cNvPr id="73" name="Freeform 78"/>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rgbClr val="01EDF2"/>
            </a:solidFill>
            <a:ln w="25400">
              <a:noFill/>
              <a:round/>
            </a:ln>
          </p:spPr>
          <p:txBody>
            <a:bodyPr vert="horz" wrap="square" lIns="91392" tIns="45696" rIns="91392" bIns="45696" numCol="1" anchor="t" anchorCtr="0" compatLnSpc="1"/>
            <a:lstStyle/>
            <a:p>
              <a:endParaRPr lang="zh-CN" altLang="en-US" sz="1800">
                <a:solidFill>
                  <a:srgbClr val="FFD85F"/>
                </a:solidFill>
              </a:endParaRPr>
            </a:p>
          </p:txBody>
        </p:sp>
        <p:sp>
          <p:nvSpPr>
            <p:cNvPr id="74" name="Rectangle 15"/>
            <p:cNvSpPr>
              <a:spLocks noChangeArrowheads="1"/>
            </p:cNvSpPr>
            <p:nvPr/>
          </p:nvSpPr>
          <p:spPr bwMode="auto">
            <a:xfrm>
              <a:off x="3894138" y="1666931"/>
              <a:ext cx="1492250" cy="317531"/>
            </a:xfrm>
            <a:prstGeom prst="rect">
              <a:avLst/>
            </a:prstGeom>
            <a:grpFill/>
            <a:ln>
              <a:noFill/>
            </a:ln>
            <a:effectLst/>
          </p:spPr>
          <p:txBody>
            <a:bodyPr wrap="none" anchor="ctr"/>
            <a:lstStyle/>
            <a:p>
              <a:pPr algn="ctr"/>
              <a:r>
                <a:rPr lang="zh-CN" altLang="en-US" sz="1600" dirty="0">
                  <a:solidFill>
                    <a:schemeClr val="bg1"/>
                  </a:solidFill>
                  <a:latin typeface="+mn-ea"/>
                </a:rPr>
                <a:t>特许授权合作伙伴</a:t>
              </a:r>
              <a:endParaRPr lang="zh-CN" altLang="en-US" sz="1600" dirty="0">
                <a:solidFill>
                  <a:schemeClr val="bg1"/>
                </a:solidFill>
                <a:latin typeface="+mn-ea"/>
              </a:endParaRPr>
            </a:p>
          </p:txBody>
        </p:sp>
      </p:grpSp>
      <p:grpSp>
        <p:nvGrpSpPr>
          <p:cNvPr id="75" name="组合 74"/>
          <p:cNvGrpSpPr/>
          <p:nvPr/>
        </p:nvGrpSpPr>
        <p:grpSpPr>
          <a:xfrm>
            <a:off x="7160405" y="1739609"/>
            <a:ext cx="1704087" cy="476002"/>
            <a:chOff x="7375526" y="1582738"/>
            <a:chExt cx="1704975" cy="476250"/>
          </a:xfrm>
          <a:noFill/>
        </p:grpSpPr>
        <p:sp>
          <p:nvSpPr>
            <p:cNvPr id="76" name="Freeform 141"/>
            <p:cNvSpPr/>
            <p:nvPr/>
          </p:nvSpPr>
          <p:spPr bwMode="auto">
            <a:xfrm>
              <a:off x="73755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7"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rgbClr val="01EDF2"/>
            </a:solidFill>
            <a:ln w="25400">
              <a:noFill/>
              <a:round/>
            </a:ln>
          </p:spPr>
          <p:txBody>
            <a:bodyPr vert="horz" wrap="square" lIns="91392" tIns="45696" rIns="91392" bIns="45696" numCol="1" anchor="t" anchorCtr="0" compatLnSpc="1"/>
            <a:lstStyle/>
            <a:p>
              <a:endParaRPr lang="zh-CN" altLang="en-US" sz="1800">
                <a:solidFill>
                  <a:schemeClr val="bg1"/>
                </a:solidFill>
              </a:endParaRPr>
            </a:p>
          </p:txBody>
        </p:sp>
        <p:sp>
          <p:nvSpPr>
            <p:cNvPr id="77" name="Rectangle 15"/>
            <p:cNvSpPr>
              <a:spLocks noChangeArrowheads="1"/>
            </p:cNvSpPr>
            <p:nvPr/>
          </p:nvSpPr>
          <p:spPr bwMode="auto">
            <a:xfrm>
              <a:off x="7492362" y="1666931"/>
              <a:ext cx="1492250" cy="317531"/>
            </a:xfrm>
            <a:prstGeom prst="rect">
              <a:avLst/>
            </a:prstGeom>
            <a:grpFill/>
            <a:ln>
              <a:noFill/>
            </a:ln>
            <a:effectLst/>
          </p:spPr>
          <p:txBody>
            <a:bodyPr wrap="none" anchor="ctr"/>
            <a:lstStyle/>
            <a:p>
              <a:pPr algn="ctr"/>
              <a:r>
                <a:rPr lang="zh-CN" altLang="en-US" sz="1600" dirty="0">
                  <a:solidFill>
                    <a:schemeClr val="bg1"/>
                  </a:solidFill>
                  <a:latin typeface="+mn-ea"/>
                </a:rPr>
                <a:t>法务部</a:t>
              </a:r>
              <a:endParaRPr lang="zh-CN" altLang="en-US" sz="1600" dirty="0">
                <a:solidFill>
                  <a:schemeClr val="bg1"/>
                </a:solidFill>
                <a:latin typeface="+mn-ea"/>
              </a:endParaRPr>
            </a:p>
          </p:txBody>
        </p:sp>
      </p:grpSp>
      <p:grpSp>
        <p:nvGrpSpPr>
          <p:cNvPr id="78" name="组合 77"/>
          <p:cNvGrpSpPr/>
          <p:nvPr/>
        </p:nvGrpSpPr>
        <p:grpSpPr>
          <a:xfrm>
            <a:off x="5601750" y="2093437"/>
            <a:ext cx="990084" cy="560096"/>
            <a:chOff x="5867401" y="1936750"/>
            <a:chExt cx="990600" cy="560388"/>
          </a:xfrm>
          <a:noFill/>
        </p:grpSpPr>
        <p:sp>
          <p:nvSpPr>
            <p:cNvPr id="79" name="Freeform 77"/>
            <p:cNvSpPr/>
            <p:nvPr/>
          </p:nvSpPr>
          <p:spPr bwMode="auto">
            <a:xfrm>
              <a:off x="5867401" y="1936750"/>
              <a:ext cx="990600" cy="560388"/>
            </a:xfrm>
            <a:custGeom>
              <a:avLst/>
              <a:gdLst>
                <a:gd name="T0" fmla="*/ 61 w 1196"/>
                <a:gd name="T1" fmla="*/ 0 h 677"/>
                <a:gd name="T2" fmla="*/ 1135 w 1196"/>
                <a:gd name="T3" fmla="*/ 0 h 677"/>
                <a:gd name="T4" fmla="*/ 1196 w 1196"/>
                <a:gd name="T5" fmla="*/ 61 h 677"/>
                <a:gd name="T6" fmla="*/ 1196 w 1196"/>
                <a:gd name="T7" fmla="*/ 616 h 677"/>
                <a:gd name="T8" fmla="*/ 1135 w 1196"/>
                <a:gd name="T9" fmla="*/ 677 h 677"/>
                <a:gd name="T10" fmla="*/ 61 w 1196"/>
                <a:gd name="T11" fmla="*/ 677 h 677"/>
                <a:gd name="T12" fmla="*/ 0 w 1196"/>
                <a:gd name="T13" fmla="*/ 616 h 677"/>
                <a:gd name="T14" fmla="*/ 0 w 1196"/>
                <a:gd name="T15" fmla="*/ 61 h 677"/>
                <a:gd name="T16" fmla="*/ 61 w 1196"/>
                <a:gd name="T17"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6" h="677">
                  <a:moveTo>
                    <a:pt x="61" y="0"/>
                  </a:moveTo>
                  <a:lnTo>
                    <a:pt x="1135" y="0"/>
                  </a:lnTo>
                  <a:cubicBezTo>
                    <a:pt x="1169" y="0"/>
                    <a:pt x="1196" y="28"/>
                    <a:pt x="1196" y="61"/>
                  </a:cubicBezTo>
                  <a:lnTo>
                    <a:pt x="1196" y="616"/>
                  </a:lnTo>
                  <a:cubicBezTo>
                    <a:pt x="1196" y="650"/>
                    <a:pt x="1169" y="677"/>
                    <a:pt x="1135" y="677"/>
                  </a:cubicBezTo>
                  <a:lnTo>
                    <a:pt x="61" y="677"/>
                  </a:lnTo>
                  <a:cubicBezTo>
                    <a:pt x="28" y="677"/>
                    <a:pt x="0" y="650"/>
                    <a:pt x="0" y="616"/>
                  </a:cubicBezTo>
                  <a:lnTo>
                    <a:pt x="0" y="61"/>
                  </a:lnTo>
                  <a:cubicBezTo>
                    <a:pt x="0" y="28"/>
                    <a:pt x="28" y="0"/>
                    <a:pt x="61" y="0"/>
                  </a:cubicBezTo>
                  <a:close/>
                </a:path>
              </a:pathLst>
            </a:custGeom>
            <a:solidFill>
              <a:srgbClr val="01EDF2"/>
            </a:solidFill>
            <a:ln w="25400">
              <a:noFill/>
              <a:round/>
            </a:ln>
          </p:spPr>
          <p:txBody>
            <a:bodyPr vert="horz" wrap="square" lIns="91392" tIns="45696" rIns="91392" bIns="45696" numCol="1" anchor="t" anchorCtr="0" compatLnSpc="1"/>
            <a:lstStyle/>
            <a:p>
              <a:endParaRPr lang="zh-CN" altLang="en-US" sz="1800">
                <a:solidFill>
                  <a:schemeClr val="bg1"/>
                </a:solidFill>
              </a:endParaRPr>
            </a:p>
          </p:txBody>
        </p:sp>
        <p:sp>
          <p:nvSpPr>
            <p:cNvPr id="80" name="Rectangle 15"/>
            <p:cNvSpPr>
              <a:spLocks noChangeArrowheads="1"/>
            </p:cNvSpPr>
            <p:nvPr/>
          </p:nvSpPr>
          <p:spPr bwMode="auto">
            <a:xfrm>
              <a:off x="5919290" y="2035066"/>
              <a:ext cx="848615" cy="317531"/>
            </a:xfrm>
            <a:prstGeom prst="rect">
              <a:avLst/>
            </a:prstGeom>
            <a:grpFill/>
            <a:ln>
              <a:noFill/>
            </a:ln>
            <a:effectLst/>
          </p:spPr>
          <p:txBody>
            <a:bodyPr wrap="none" anchor="ctr"/>
            <a:lstStyle/>
            <a:p>
              <a:pPr algn="ctr"/>
              <a:r>
                <a:rPr lang="zh-CN" altLang="en-US" sz="1800" dirty="0">
                  <a:solidFill>
                    <a:schemeClr val="bg1"/>
                  </a:solidFill>
                  <a:latin typeface="+mn-ea"/>
                </a:rPr>
                <a:t>总经理</a:t>
              </a:r>
              <a:endParaRPr lang="zh-CN" altLang="en-US" sz="1800" dirty="0">
                <a:solidFill>
                  <a:schemeClr val="bg1"/>
                </a:solidFill>
                <a:latin typeface="+mn-ea"/>
              </a:endParaRPr>
            </a:p>
          </p:txBody>
        </p:sp>
      </p:grpSp>
      <p:grpSp>
        <p:nvGrpSpPr>
          <p:cNvPr id="81" name="组合 80"/>
          <p:cNvGrpSpPr/>
          <p:nvPr/>
        </p:nvGrpSpPr>
        <p:grpSpPr>
          <a:xfrm>
            <a:off x="1330424" y="3043855"/>
            <a:ext cx="628323" cy="436336"/>
            <a:chOff x="1593851" y="2887663"/>
            <a:chExt cx="628650" cy="436563"/>
          </a:xfrm>
          <a:noFill/>
        </p:grpSpPr>
        <p:sp>
          <p:nvSpPr>
            <p:cNvPr id="82" name="Freeform 81"/>
            <p:cNvSpPr/>
            <p:nvPr/>
          </p:nvSpPr>
          <p:spPr bwMode="auto">
            <a:xfrm>
              <a:off x="1593851" y="2887663"/>
              <a:ext cx="628650" cy="436563"/>
            </a:xfrm>
            <a:custGeom>
              <a:avLst/>
              <a:gdLst>
                <a:gd name="T0" fmla="*/ 33 w 758"/>
                <a:gd name="T1" fmla="*/ 0 h 529"/>
                <a:gd name="T2" fmla="*/ 725 w 758"/>
                <a:gd name="T3" fmla="*/ 0 h 529"/>
                <a:gd name="T4" fmla="*/ 758 w 758"/>
                <a:gd name="T5" fmla="*/ 34 h 529"/>
                <a:gd name="T6" fmla="*/ 758 w 758"/>
                <a:gd name="T7" fmla="*/ 496 h 529"/>
                <a:gd name="T8" fmla="*/ 725 w 758"/>
                <a:gd name="T9" fmla="*/ 529 h 529"/>
                <a:gd name="T10" fmla="*/ 33 w 758"/>
                <a:gd name="T11" fmla="*/ 529 h 529"/>
                <a:gd name="T12" fmla="*/ 0 w 758"/>
                <a:gd name="T13" fmla="*/ 496 h 529"/>
                <a:gd name="T14" fmla="*/ 0 w 758"/>
                <a:gd name="T15" fmla="*/ 34 h 529"/>
                <a:gd name="T16" fmla="*/ 33 w 758"/>
                <a:gd name="T17"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529">
                  <a:moveTo>
                    <a:pt x="33" y="0"/>
                  </a:moveTo>
                  <a:lnTo>
                    <a:pt x="725" y="0"/>
                  </a:lnTo>
                  <a:cubicBezTo>
                    <a:pt x="743" y="0"/>
                    <a:pt x="758" y="15"/>
                    <a:pt x="758" y="34"/>
                  </a:cubicBezTo>
                  <a:lnTo>
                    <a:pt x="758" y="496"/>
                  </a:lnTo>
                  <a:cubicBezTo>
                    <a:pt x="758" y="514"/>
                    <a:pt x="743" y="529"/>
                    <a:pt x="725" y="529"/>
                  </a:cubicBezTo>
                  <a:lnTo>
                    <a:pt x="33" y="529"/>
                  </a:lnTo>
                  <a:cubicBezTo>
                    <a:pt x="15" y="529"/>
                    <a:pt x="0" y="514"/>
                    <a:pt x="0" y="496"/>
                  </a:cubicBezTo>
                  <a:lnTo>
                    <a:pt x="0" y="34"/>
                  </a:lnTo>
                  <a:cubicBezTo>
                    <a:pt x="0" y="15"/>
                    <a:pt x="15" y="0"/>
                    <a:pt x="33" y="0"/>
                  </a:cubicBezTo>
                  <a:close/>
                </a:path>
              </a:pathLst>
            </a:custGeom>
            <a:grpFill/>
            <a:ln>
              <a:solidFill>
                <a:srgbClr val="01EDF2"/>
              </a:solidFill>
            </a:ln>
          </p:spPr>
          <p:txBody>
            <a:bodyPr vert="horz" wrap="square" lIns="91392" tIns="45696" rIns="91392" bIns="45696" numCol="1" anchor="t" anchorCtr="0" compatLnSpc="1"/>
            <a:lstStyle/>
            <a:p>
              <a:endParaRPr lang="zh-CN" altLang="en-US" sz="1800">
                <a:solidFill>
                  <a:srgbClr val="01EDF2"/>
                </a:solidFill>
              </a:endParaRPr>
            </a:p>
          </p:txBody>
        </p:sp>
        <p:sp>
          <p:nvSpPr>
            <p:cNvPr id="83" name="Rectangle 15"/>
            <p:cNvSpPr>
              <a:spLocks noChangeArrowheads="1"/>
            </p:cNvSpPr>
            <p:nvPr/>
          </p:nvSpPr>
          <p:spPr bwMode="auto">
            <a:xfrm>
              <a:off x="1618635" y="2954205"/>
              <a:ext cx="558450" cy="317531"/>
            </a:xfrm>
            <a:prstGeom prst="rect">
              <a:avLst/>
            </a:prstGeom>
            <a:grpFill/>
            <a:ln>
              <a:noFill/>
            </a:ln>
            <a:effectLst/>
          </p:spPr>
          <p:txBody>
            <a:bodyPr wrap="none" anchor="ctr"/>
            <a:lstStyle/>
            <a:p>
              <a:pPr algn="ctr"/>
              <a:r>
                <a:rPr lang="zh-CN" altLang="en-US" sz="1400" dirty="0">
                  <a:solidFill>
                    <a:srgbClr val="01EDF2"/>
                  </a:solidFill>
                  <a:latin typeface="+mn-ea"/>
                </a:rPr>
                <a:t>市场部</a:t>
              </a:r>
              <a:endParaRPr lang="en-US" altLang="zh-CN" sz="1400" dirty="0">
                <a:solidFill>
                  <a:srgbClr val="01EDF2"/>
                </a:solidFill>
                <a:latin typeface="+mn-ea"/>
              </a:endParaRPr>
            </a:p>
            <a:p>
              <a:pPr algn="ctr"/>
              <a:r>
                <a:rPr lang="zh-CN" altLang="en-US" sz="1400" dirty="0">
                  <a:solidFill>
                    <a:srgbClr val="01EDF2"/>
                  </a:solidFill>
                  <a:latin typeface="+mn-ea"/>
                </a:rPr>
                <a:t>经理</a:t>
              </a:r>
              <a:endParaRPr lang="zh-CN" altLang="en-US" sz="1400" dirty="0">
                <a:solidFill>
                  <a:srgbClr val="01EDF2"/>
                </a:solidFill>
                <a:latin typeface="+mn-ea"/>
              </a:endParaRPr>
            </a:p>
          </p:txBody>
        </p:sp>
      </p:grpSp>
      <p:grpSp>
        <p:nvGrpSpPr>
          <p:cNvPr id="84" name="组合 83"/>
          <p:cNvGrpSpPr/>
          <p:nvPr/>
        </p:nvGrpSpPr>
        <p:grpSpPr>
          <a:xfrm>
            <a:off x="5092427" y="3123424"/>
            <a:ext cx="1983342" cy="317366"/>
            <a:chOff x="5357812" y="2967274"/>
            <a:chExt cx="1984375" cy="317531"/>
          </a:xfrm>
          <a:noFill/>
        </p:grpSpPr>
        <p:sp>
          <p:nvSpPr>
            <p:cNvPr id="85" name="Freeform 79"/>
            <p:cNvSpPr/>
            <p:nvPr/>
          </p:nvSpPr>
          <p:spPr bwMode="auto">
            <a:xfrm>
              <a:off x="5357812" y="2968625"/>
              <a:ext cx="1984375" cy="307975"/>
            </a:xfrm>
            <a:custGeom>
              <a:avLst/>
              <a:gdLst>
                <a:gd name="T0" fmla="*/ 34 w 2214"/>
                <a:gd name="T1" fmla="*/ 0 h 372"/>
                <a:gd name="T2" fmla="*/ 2181 w 2214"/>
                <a:gd name="T3" fmla="*/ 0 h 372"/>
                <a:gd name="T4" fmla="*/ 2214 w 2214"/>
                <a:gd name="T5" fmla="*/ 34 h 372"/>
                <a:gd name="T6" fmla="*/ 2214 w 2214"/>
                <a:gd name="T7" fmla="*/ 338 h 372"/>
                <a:gd name="T8" fmla="*/ 2181 w 2214"/>
                <a:gd name="T9" fmla="*/ 372 h 372"/>
                <a:gd name="T10" fmla="*/ 34 w 2214"/>
                <a:gd name="T11" fmla="*/ 372 h 372"/>
                <a:gd name="T12" fmla="*/ 0 w 2214"/>
                <a:gd name="T13" fmla="*/ 338 h 372"/>
                <a:gd name="T14" fmla="*/ 0 w 2214"/>
                <a:gd name="T15" fmla="*/ 34 h 372"/>
                <a:gd name="T16" fmla="*/ 34 w 221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4" h="372">
                  <a:moveTo>
                    <a:pt x="34" y="0"/>
                  </a:moveTo>
                  <a:lnTo>
                    <a:pt x="2181" y="0"/>
                  </a:lnTo>
                  <a:cubicBezTo>
                    <a:pt x="2199" y="0"/>
                    <a:pt x="2214" y="15"/>
                    <a:pt x="2214" y="34"/>
                  </a:cubicBezTo>
                  <a:lnTo>
                    <a:pt x="2214" y="338"/>
                  </a:lnTo>
                  <a:cubicBezTo>
                    <a:pt x="2214" y="357"/>
                    <a:pt x="2199" y="372"/>
                    <a:pt x="2181" y="372"/>
                  </a:cubicBezTo>
                  <a:lnTo>
                    <a:pt x="34" y="372"/>
                  </a:lnTo>
                  <a:cubicBezTo>
                    <a:pt x="15" y="372"/>
                    <a:pt x="0" y="357"/>
                    <a:pt x="0" y="338"/>
                  </a:cubicBezTo>
                  <a:lnTo>
                    <a:pt x="0" y="34"/>
                  </a:lnTo>
                  <a:cubicBezTo>
                    <a:pt x="0" y="15"/>
                    <a:pt x="15" y="0"/>
                    <a:pt x="34" y="0"/>
                  </a:cubicBezTo>
                  <a:close/>
                </a:path>
              </a:pathLst>
            </a:custGeom>
            <a:grpFill/>
            <a:ln>
              <a:solidFill>
                <a:srgbClr val="01EDF2"/>
              </a:solidFill>
            </a:ln>
          </p:spPr>
          <p:txBody>
            <a:bodyPr vert="horz" wrap="square" lIns="91392" tIns="45696" rIns="91392" bIns="45696" numCol="1" anchor="t" anchorCtr="0" compatLnSpc="1"/>
            <a:lstStyle/>
            <a:p>
              <a:endParaRPr lang="zh-CN" altLang="en-US" sz="1800">
                <a:solidFill>
                  <a:srgbClr val="01EDF2"/>
                </a:solidFill>
              </a:endParaRPr>
            </a:p>
          </p:txBody>
        </p:sp>
        <p:sp>
          <p:nvSpPr>
            <p:cNvPr id="86" name="Rectangle 15"/>
            <p:cNvSpPr>
              <a:spLocks noChangeArrowheads="1"/>
            </p:cNvSpPr>
            <p:nvPr/>
          </p:nvSpPr>
          <p:spPr bwMode="auto">
            <a:xfrm>
              <a:off x="5508650" y="2967274"/>
              <a:ext cx="1706513" cy="317531"/>
            </a:xfrm>
            <a:prstGeom prst="rect">
              <a:avLst/>
            </a:prstGeom>
            <a:grpFill/>
            <a:ln>
              <a:noFill/>
            </a:ln>
            <a:effectLst/>
          </p:spPr>
          <p:txBody>
            <a:bodyPr wrap="none" anchor="ctr"/>
            <a:lstStyle/>
            <a:p>
              <a:pPr algn="ctr"/>
              <a:r>
                <a:rPr lang="zh-CN" altLang="en-US" sz="1400" dirty="0">
                  <a:solidFill>
                    <a:srgbClr val="01EDF2"/>
                  </a:solidFill>
                  <a:latin typeface="+mn-ea"/>
                </a:rPr>
                <a:t>熊猫公司</a:t>
              </a:r>
              <a:endParaRPr lang="zh-CN" altLang="en-US" sz="1400" dirty="0">
                <a:solidFill>
                  <a:srgbClr val="01EDF2"/>
                </a:solidFill>
                <a:latin typeface="+mn-ea"/>
              </a:endParaRPr>
            </a:p>
          </p:txBody>
        </p:sp>
      </p:grpSp>
      <p:grpSp>
        <p:nvGrpSpPr>
          <p:cNvPr id="87" name="组合 86"/>
          <p:cNvGrpSpPr/>
          <p:nvPr/>
        </p:nvGrpSpPr>
        <p:grpSpPr>
          <a:xfrm>
            <a:off x="8511709" y="3116838"/>
            <a:ext cx="1832609" cy="317366"/>
            <a:chOff x="8778876" y="2960684"/>
            <a:chExt cx="1833563" cy="317531"/>
          </a:xfrm>
          <a:noFill/>
        </p:grpSpPr>
        <p:sp>
          <p:nvSpPr>
            <p:cNvPr id="88" name="Freeform 80"/>
            <p:cNvSpPr/>
            <p:nvPr/>
          </p:nvSpPr>
          <p:spPr bwMode="auto">
            <a:xfrm>
              <a:off x="8778876" y="2968625"/>
              <a:ext cx="1833563" cy="307975"/>
            </a:xfrm>
            <a:custGeom>
              <a:avLst/>
              <a:gdLst>
                <a:gd name="T0" fmla="*/ 34 w 2214"/>
                <a:gd name="T1" fmla="*/ 0 h 372"/>
                <a:gd name="T2" fmla="*/ 2181 w 2214"/>
                <a:gd name="T3" fmla="*/ 0 h 372"/>
                <a:gd name="T4" fmla="*/ 2214 w 2214"/>
                <a:gd name="T5" fmla="*/ 34 h 372"/>
                <a:gd name="T6" fmla="*/ 2214 w 2214"/>
                <a:gd name="T7" fmla="*/ 338 h 372"/>
                <a:gd name="T8" fmla="*/ 2181 w 2214"/>
                <a:gd name="T9" fmla="*/ 372 h 372"/>
                <a:gd name="T10" fmla="*/ 34 w 2214"/>
                <a:gd name="T11" fmla="*/ 372 h 372"/>
                <a:gd name="T12" fmla="*/ 0 w 2214"/>
                <a:gd name="T13" fmla="*/ 338 h 372"/>
                <a:gd name="T14" fmla="*/ 0 w 2214"/>
                <a:gd name="T15" fmla="*/ 34 h 372"/>
                <a:gd name="T16" fmla="*/ 34 w 221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4" h="372">
                  <a:moveTo>
                    <a:pt x="34" y="0"/>
                  </a:moveTo>
                  <a:lnTo>
                    <a:pt x="2181" y="0"/>
                  </a:lnTo>
                  <a:cubicBezTo>
                    <a:pt x="2199" y="0"/>
                    <a:pt x="2214" y="15"/>
                    <a:pt x="2214" y="34"/>
                  </a:cubicBezTo>
                  <a:lnTo>
                    <a:pt x="2214" y="338"/>
                  </a:lnTo>
                  <a:cubicBezTo>
                    <a:pt x="2214" y="357"/>
                    <a:pt x="2199" y="372"/>
                    <a:pt x="2181" y="372"/>
                  </a:cubicBezTo>
                  <a:lnTo>
                    <a:pt x="34" y="372"/>
                  </a:lnTo>
                  <a:cubicBezTo>
                    <a:pt x="15" y="372"/>
                    <a:pt x="0" y="357"/>
                    <a:pt x="0" y="338"/>
                  </a:cubicBezTo>
                  <a:lnTo>
                    <a:pt x="0" y="34"/>
                  </a:lnTo>
                  <a:cubicBezTo>
                    <a:pt x="0" y="15"/>
                    <a:pt x="15" y="0"/>
                    <a:pt x="34" y="0"/>
                  </a:cubicBezTo>
                  <a:close/>
                </a:path>
              </a:pathLst>
            </a:custGeom>
            <a:grpFill/>
            <a:ln>
              <a:solidFill>
                <a:srgbClr val="01EDF2"/>
              </a:solidFill>
            </a:ln>
          </p:spPr>
          <p:txBody>
            <a:bodyPr vert="horz" wrap="square" lIns="91392" tIns="45696" rIns="91392" bIns="45696" numCol="1" anchor="t" anchorCtr="0" compatLnSpc="1"/>
            <a:lstStyle/>
            <a:p>
              <a:endParaRPr lang="zh-CN" altLang="en-US" sz="1800">
                <a:solidFill>
                  <a:srgbClr val="01EDF2"/>
                </a:solidFill>
              </a:endParaRPr>
            </a:p>
          </p:txBody>
        </p:sp>
        <p:sp>
          <p:nvSpPr>
            <p:cNvPr id="89" name="Rectangle 15"/>
            <p:cNvSpPr>
              <a:spLocks noChangeArrowheads="1"/>
            </p:cNvSpPr>
            <p:nvPr/>
          </p:nvSpPr>
          <p:spPr bwMode="auto">
            <a:xfrm>
              <a:off x="8834249" y="2960684"/>
              <a:ext cx="1706513" cy="317531"/>
            </a:xfrm>
            <a:prstGeom prst="rect">
              <a:avLst/>
            </a:prstGeom>
            <a:grpFill/>
            <a:ln>
              <a:noFill/>
            </a:ln>
            <a:effectLst/>
          </p:spPr>
          <p:txBody>
            <a:bodyPr wrap="none" anchor="ctr"/>
            <a:lstStyle/>
            <a:p>
              <a:pPr algn="ctr"/>
              <a:r>
                <a:rPr lang="zh-CN" altLang="en-US" sz="1400" dirty="0">
                  <a:solidFill>
                    <a:srgbClr val="01EDF2"/>
                  </a:solidFill>
                  <a:latin typeface="+mn-ea"/>
                </a:rPr>
                <a:t>熊猫有限公司</a:t>
              </a:r>
              <a:endParaRPr lang="zh-CN" altLang="en-US" sz="1400" dirty="0">
                <a:solidFill>
                  <a:srgbClr val="01EDF2"/>
                </a:solidFill>
                <a:latin typeface="+mn-ea"/>
              </a:endParaRPr>
            </a:p>
          </p:txBody>
        </p:sp>
      </p:grpSp>
      <p:grpSp>
        <p:nvGrpSpPr>
          <p:cNvPr id="90" name="组合 89"/>
          <p:cNvGrpSpPr/>
          <p:nvPr/>
        </p:nvGrpSpPr>
        <p:grpSpPr>
          <a:xfrm>
            <a:off x="1434527" y="3480190"/>
            <a:ext cx="399981" cy="1109085"/>
            <a:chOff x="1698007" y="3324225"/>
            <a:chExt cx="400189" cy="1109663"/>
          </a:xfrm>
          <a:noFill/>
        </p:grpSpPr>
        <p:sp>
          <p:nvSpPr>
            <p:cNvPr id="91" name="Freeform 82"/>
            <p:cNvSpPr/>
            <p:nvPr/>
          </p:nvSpPr>
          <p:spPr bwMode="auto">
            <a:xfrm>
              <a:off x="1749426"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grpFill/>
            <a:ln>
              <a:solidFill>
                <a:srgbClr val="01EDF2"/>
              </a:solidFill>
            </a:ln>
          </p:spPr>
          <p:txBody>
            <a:bodyPr vert="horz" wrap="square" lIns="91392" tIns="45696" rIns="91392" bIns="45696" numCol="1" anchor="t" anchorCtr="0" compatLnSpc="1"/>
            <a:lstStyle/>
            <a:p>
              <a:endParaRPr lang="zh-CN" altLang="en-US" sz="1800">
                <a:solidFill>
                  <a:srgbClr val="01EDF2"/>
                </a:solidFill>
              </a:endParaRPr>
            </a:p>
          </p:txBody>
        </p:sp>
        <p:sp>
          <p:nvSpPr>
            <p:cNvPr id="92" name="Line 113"/>
            <p:cNvSpPr>
              <a:spLocks noChangeShapeType="1"/>
            </p:cNvSpPr>
            <p:nvPr/>
          </p:nvSpPr>
          <p:spPr bwMode="auto">
            <a:xfrm>
              <a:off x="1901826" y="3324225"/>
              <a:ext cx="0" cy="174625"/>
            </a:xfrm>
            <a:prstGeom prst="line">
              <a:avLst/>
            </a:prstGeom>
            <a:grpFill/>
            <a:ln w="12700" cap="flat">
              <a:solidFill>
                <a:srgbClr val="FFDB5A"/>
              </a:solidFill>
              <a:prstDash val="solid"/>
              <a:miter lim="800000"/>
            </a:ln>
          </p:spPr>
          <p:txBody>
            <a:bodyPr vert="horz" wrap="square" lIns="91392" tIns="45696" rIns="91392" bIns="45696" numCol="1" anchor="t" anchorCtr="0" compatLnSpc="1"/>
            <a:lstStyle/>
            <a:p>
              <a:endParaRPr lang="zh-CN" altLang="en-US" sz="1800">
                <a:solidFill>
                  <a:srgbClr val="01EDF2"/>
                </a:solidFill>
              </a:endParaRPr>
            </a:p>
          </p:txBody>
        </p:sp>
        <p:sp>
          <p:nvSpPr>
            <p:cNvPr id="93" name="TextBox 68"/>
            <p:cNvSpPr txBox="1"/>
            <p:nvPr/>
          </p:nvSpPr>
          <p:spPr>
            <a:xfrm>
              <a:off x="1698007" y="3626307"/>
              <a:ext cx="400189" cy="631271"/>
            </a:xfrm>
            <a:prstGeom prst="rect">
              <a:avLst/>
            </a:prstGeom>
            <a:grpFill/>
            <a:ln>
              <a:noFill/>
            </a:ln>
          </p:spPr>
          <p:txBody>
            <a:bodyPr vert="eaVert" wrap="none" rtlCol="0">
              <a:spAutoFit/>
            </a:bodyPr>
            <a:lstStyle/>
            <a:p>
              <a:r>
                <a:rPr lang="zh-CN" altLang="en-US" sz="1400" dirty="0">
                  <a:solidFill>
                    <a:srgbClr val="01EDF2"/>
                  </a:solidFill>
                  <a:latin typeface="+mn-ea"/>
                </a:rPr>
                <a:t>市场部</a:t>
              </a:r>
              <a:endParaRPr lang="zh-CN" altLang="en-US" sz="1400" dirty="0">
                <a:solidFill>
                  <a:srgbClr val="01EDF2"/>
                </a:solidFill>
                <a:latin typeface="+mn-ea"/>
              </a:endParaRPr>
            </a:p>
          </p:txBody>
        </p:sp>
      </p:grpSp>
      <p:grpSp>
        <p:nvGrpSpPr>
          <p:cNvPr id="94" name="组合 93"/>
          <p:cNvGrpSpPr/>
          <p:nvPr/>
        </p:nvGrpSpPr>
        <p:grpSpPr>
          <a:xfrm>
            <a:off x="1887422" y="3649964"/>
            <a:ext cx="399981" cy="939311"/>
            <a:chOff x="2151137" y="3494088"/>
            <a:chExt cx="400189" cy="939800"/>
          </a:xfrm>
          <a:noFill/>
        </p:grpSpPr>
        <p:sp>
          <p:nvSpPr>
            <p:cNvPr id="95" name="Freeform 83"/>
            <p:cNvSpPr/>
            <p:nvPr/>
          </p:nvSpPr>
          <p:spPr bwMode="auto">
            <a:xfrm>
              <a:off x="2184401"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grpFill/>
            <a:ln>
              <a:solidFill>
                <a:srgbClr val="01EDF2"/>
              </a:solidFill>
            </a:ln>
          </p:spPr>
          <p:txBody>
            <a:bodyPr vert="horz" wrap="square" lIns="91392" tIns="45696" rIns="91392" bIns="45696" numCol="1" anchor="t" anchorCtr="0" compatLnSpc="1"/>
            <a:lstStyle/>
            <a:p>
              <a:endParaRPr lang="zh-CN" altLang="en-US" sz="1800">
                <a:solidFill>
                  <a:srgbClr val="01EDF2"/>
                </a:solidFill>
              </a:endParaRPr>
            </a:p>
          </p:txBody>
        </p:sp>
        <p:sp>
          <p:nvSpPr>
            <p:cNvPr id="96" name="TextBox 71"/>
            <p:cNvSpPr txBox="1"/>
            <p:nvPr/>
          </p:nvSpPr>
          <p:spPr>
            <a:xfrm>
              <a:off x="2151137" y="3626307"/>
              <a:ext cx="400189" cy="631270"/>
            </a:xfrm>
            <a:prstGeom prst="rect">
              <a:avLst/>
            </a:prstGeom>
            <a:grpFill/>
            <a:ln>
              <a:noFill/>
            </a:ln>
          </p:spPr>
          <p:txBody>
            <a:bodyPr vert="eaVert" wrap="none" rtlCol="0">
              <a:spAutoFit/>
            </a:bodyPr>
            <a:lstStyle/>
            <a:p>
              <a:r>
                <a:rPr lang="zh-CN" altLang="en-US" sz="1400" dirty="0">
                  <a:solidFill>
                    <a:srgbClr val="01EDF2"/>
                  </a:solidFill>
                  <a:latin typeface="+mn-ea"/>
                </a:rPr>
                <a:t>品质部</a:t>
              </a:r>
              <a:endParaRPr lang="zh-CN" altLang="en-US" sz="1400" dirty="0">
                <a:solidFill>
                  <a:srgbClr val="01EDF2"/>
                </a:solidFill>
                <a:latin typeface="+mn-ea"/>
              </a:endParaRPr>
            </a:p>
          </p:txBody>
        </p:sp>
      </p:grpSp>
      <p:grpSp>
        <p:nvGrpSpPr>
          <p:cNvPr id="97" name="组合 96"/>
          <p:cNvGrpSpPr/>
          <p:nvPr/>
        </p:nvGrpSpPr>
        <p:grpSpPr>
          <a:xfrm>
            <a:off x="2335762" y="3649964"/>
            <a:ext cx="399981" cy="939311"/>
            <a:chOff x="2599711" y="3494088"/>
            <a:chExt cx="400189" cy="939800"/>
          </a:xfrm>
          <a:noFill/>
        </p:grpSpPr>
        <p:sp>
          <p:nvSpPr>
            <p:cNvPr id="98" name="Freeform 84"/>
            <p:cNvSpPr/>
            <p:nvPr/>
          </p:nvSpPr>
          <p:spPr bwMode="auto">
            <a:xfrm>
              <a:off x="2638426"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grpFill/>
            <a:ln>
              <a:solidFill>
                <a:srgbClr val="01EDF2"/>
              </a:solidFill>
            </a:ln>
          </p:spPr>
          <p:txBody>
            <a:bodyPr vert="horz" wrap="square" lIns="91392" tIns="45696" rIns="91392" bIns="45696" numCol="1" anchor="t" anchorCtr="0" compatLnSpc="1"/>
            <a:lstStyle/>
            <a:p>
              <a:endParaRPr lang="zh-CN" altLang="en-US" sz="1800">
                <a:solidFill>
                  <a:srgbClr val="01EDF2"/>
                </a:solidFill>
              </a:endParaRPr>
            </a:p>
          </p:txBody>
        </p:sp>
        <p:sp>
          <p:nvSpPr>
            <p:cNvPr id="99" name="TextBox 74"/>
            <p:cNvSpPr txBox="1"/>
            <p:nvPr/>
          </p:nvSpPr>
          <p:spPr>
            <a:xfrm>
              <a:off x="2599711" y="3626307"/>
              <a:ext cx="400189" cy="631270"/>
            </a:xfrm>
            <a:prstGeom prst="rect">
              <a:avLst/>
            </a:prstGeom>
            <a:grpFill/>
            <a:ln>
              <a:noFill/>
            </a:ln>
          </p:spPr>
          <p:txBody>
            <a:bodyPr vert="eaVert" wrap="none" rtlCol="0">
              <a:spAutoFit/>
            </a:bodyPr>
            <a:lstStyle/>
            <a:p>
              <a:r>
                <a:rPr lang="zh-CN" altLang="en-US" sz="1400" dirty="0">
                  <a:solidFill>
                    <a:srgbClr val="01EDF2"/>
                  </a:solidFill>
                  <a:latin typeface="+mn-ea"/>
                </a:rPr>
                <a:t>采购部</a:t>
              </a:r>
              <a:endParaRPr lang="zh-CN" altLang="en-US" sz="1400" dirty="0">
                <a:solidFill>
                  <a:srgbClr val="01EDF2"/>
                </a:solidFill>
                <a:latin typeface="+mn-ea"/>
              </a:endParaRPr>
            </a:p>
          </p:txBody>
        </p:sp>
      </p:grpSp>
      <p:grpSp>
        <p:nvGrpSpPr>
          <p:cNvPr id="100" name="组合 99"/>
          <p:cNvGrpSpPr/>
          <p:nvPr/>
        </p:nvGrpSpPr>
        <p:grpSpPr>
          <a:xfrm>
            <a:off x="2775479" y="3649964"/>
            <a:ext cx="399981" cy="939311"/>
            <a:chOff x="3039657" y="3494088"/>
            <a:chExt cx="400189" cy="939800"/>
          </a:xfrm>
          <a:noFill/>
        </p:grpSpPr>
        <p:sp>
          <p:nvSpPr>
            <p:cNvPr id="101" name="Freeform 85"/>
            <p:cNvSpPr/>
            <p:nvPr/>
          </p:nvSpPr>
          <p:spPr bwMode="auto">
            <a:xfrm>
              <a:off x="3098801" y="3494088"/>
              <a:ext cx="306388" cy="939800"/>
            </a:xfrm>
            <a:custGeom>
              <a:avLst/>
              <a:gdLst>
                <a:gd name="T0" fmla="*/ 371 w 371"/>
                <a:gd name="T1" fmla="*/ 34 h 1135"/>
                <a:gd name="T2" fmla="*/ 371 w 371"/>
                <a:gd name="T3" fmla="*/ 1102 h 1135"/>
                <a:gd name="T4" fmla="*/ 338 w 371"/>
                <a:gd name="T5" fmla="*/ 1135 h 1135"/>
                <a:gd name="T6" fmla="*/ 33 w 371"/>
                <a:gd name="T7" fmla="*/ 1135 h 1135"/>
                <a:gd name="T8" fmla="*/ 0 w 371"/>
                <a:gd name="T9" fmla="*/ 1102 h 1135"/>
                <a:gd name="T10" fmla="*/ 0 w 371"/>
                <a:gd name="T11" fmla="*/ 34 h 1135"/>
                <a:gd name="T12" fmla="*/ 33 w 371"/>
                <a:gd name="T13" fmla="*/ 0 h 1135"/>
                <a:gd name="T14" fmla="*/ 338 w 371"/>
                <a:gd name="T15" fmla="*/ 0 h 1135"/>
                <a:gd name="T16" fmla="*/ 371 w 371"/>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35">
                  <a:moveTo>
                    <a:pt x="371" y="34"/>
                  </a:moveTo>
                  <a:lnTo>
                    <a:pt x="371" y="1102"/>
                  </a:lnTo>
                  <a:cubicBezTo>
                    <a:pt x="371" y="1120"/>
                    <a:pt x="356" y="1135"/>
                    <a:pt x="338" y="1135"/>
                  </a:cubicBezTo>
                  <a:lnTo>
                    <a:pt x="33" y="1135"/>
                  </a:lnTo>
                  <a:cubicBezTo>
                    <a:pt x="15" y="1135"/>
                    <a:pt x="0" y="1120"/>
                    <a:pt x="0" y="1102"/>
                  </a:cubicBezTo>
                  <a:lnTo>
                    <a:pt x="0" y="34"/>
                  </a:lnTo>
                  <a:cubicBezTo>
                    <a:pt x="0" y="16"/>
                    <a:pt x="15" y="0"/>
                    <a:pt x="33" y="0"/>
                  </a:cubicBezTo>
                  <a:lnTo>
                    <a:pt x="338" y="0"/>
                  </a:lnTo>
                  <a:cubicBezTo>
                    <a:pt x="356" y="0"/>
                    <a:pt x="371" y="16"/>
                    <a:pt x="371" y="34"/>
                  </a:cubicBezTo>
                  <a:close/>
                </a:path>
              </a:pathLst>
            </a:custGeom>
            <a:grpFill/>
            <a:ln>
              <a:solidFill>
                <a:srgbClr val="01EDF2"/>
              </a:solidFill>
            </a:ln>
          </p:spPr>
          <p:txBody>
            <a:bodyPr vert="horz" wrap="square" lIns="91392" tIns="45696" rIns="91392" bIns="45696" numCol="1" anchor="t" anchorCtr="0" compatLnSpc="1"/>
            <a:lstStyle/>
            <a:p>
              <a:endParaRPr lang="zh-CN" altLang="en-US" sz="1800">
                <a:solidFill>
                  <a:srgbClr val="01EDF2"/>
                </a:solidFill>
              </a:endParaRPr>
            </a:p>
          </p:txBody>
        </p:sp>
        <p:sp>
          <p:nvSpPr>
            <p:cNvPr id="102" name="TextBox 77"/>
            <p:cNvSpPr txBox="1"/>
            <p:nvPr/>
          </p:nvSpPr>
          <p:spPr>
            <a:xfrm>
              <a:off x="3039657" y="3626307"/>
              <a:ext cx="400189" cy="631270"/>
            </a:xfrm>
            <a:prstGeom prst="rect">
              <a:avLst/>
            </a:prstGeom>
            <a:grpFill/>
            <a:ln>
              <a:noFill/>
            </a:ln>
          </p:spPr>
          <p:txBody>
            <a:bodyPr vert="eaVert" wrap="none" rtlCol="0">
              <a:spAutoFit/>
            </a:bodyPr>
            <a:lstStyle/>
            <a:p>
              <a:r>
                <a:rPr lang="zh-CN" altLang="en-US" sz="1400" dirty="0">
                  <a:solidFill>
                    <a:srgbClr val="01EDF2"/>
                  </a:solidFill>
                  <a:latin typeface="+mn-ea"/>
                </a:rPr>
                <a:t>综合部</a:t>
              </a:r>
              <a:endParaRPr lang="zh-CN" altLang="en-US" sz="1400" dirty="0">
                <a:solidFill>
                  <a:srgbClr val="01EDF2"/>
                </a:solidFill>
                <a:latin typeface="+mn-ea"/>
              </a:endParaRPr>
            </a:p>
          </p:txBody>
        </p:sp>
      </p:grpSp>
      <p:grpSp>
        <p:nvGrpSpPr>
          <p:cNvPr id="103" name="组合 102"/>
          <p:cNvGrpSpPr/>
          <p:nvPr/>
        </p:nvGrpSpPr>
        <p:grpSpPr>
          <a:xfrm>
            <a:off x="3223820" y="3649964"/>
            <a:ext cx="399981" cy="939311"/>
            <a:chOff x="3488231" y="3494088"/>
            <a:chExt cx="400189" cy="939800"/>
          </a:xfrm>
          <a:noFill/>
        </p:grpSpPr>
        <p:sp>
          <p:nvSpPr>
            <p:cNvPr id="104" name="Freeform 86"/>
            <p:cNvSpPr/>
            <p:nvPr/>
          </p:nvSpPr>
          <p:spPr bwMode="auto">
            <a:xfrm>
              <a:off x="3524251"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6" y="1135"/>
                    <a:pt x="338" y="1135"/>
                  </a:cubicBezTo>
                  <a:lnTo>
                    <a:pt x="34" y="1135"/>
                  </a:lnTo>
                  <a:cubicBezTo>
                    <a:pt x="15" y="1135"/>
                    <a:pt x="0" y="1120"/>
                    <a:pt x="0" y="1102"/>
                  </a:cubicBezTo>
                  <a:lnTo>
                    <a:pt x="0" y="34"/>
                  </a:lnTo>
                  <a:cubicBezTo>
                    <a:pt x="0" y="16"/>
                    <a:pt x="15" y="0"/>
                    <a:pt x="34" y="0"/>
                  </a:cubicBezTo>
                  <a:lnTo>
                    <a:pt x="338" y="0"/>
                  </a:lnTo>
                  <a:cubicBezTo>
                    <a:pt x="356" y="0"/>
                    <a:pt x="372" y="16"/>
                    <a:pt x="372" y="34"/>
                  </a:cubicBezTo>
                  <a:close/>
                </a:path>
              </a:pathLst>
            </a:custGeom>
            <a:grpFill/>
            <a:ln>
              <a:solidFill>
                <a:srgbClr val="01EDF2"/>
              </a:solidFill>
            </a:ln>
          </p:spPr>
          <p:txBody>
            <a:bodyPr vert="horz" wrap="square" lIns="91392" tIns="45696" rIns="91392" bIns="45696" numCol="1" anchor="t" anchorCtr="0" compatLnSpc="1"/>
            <a:lstStyle/>
            <a:p>
              <a:endParaRPr lang="zh-CN" altLang="en-US" sz="1800">
                <a:solidFill>
                  <a:srgbClr val="01EDF2"/>
                </a:solidFill>
              </a:endParaRPr>
            </a:p>
          </p:txBody>
        </p:sp>
        <p:sp>
          <p:nvSpPr>
            <p:cNvPr id="105" name="TextBox 80"/>
            <p:cNvSpPr txBox="1"/>
            <p:nvPr/>
          </p:nvSpPr>
          <p:spPr>
            <a:xfrm>
              <a:off x="3488231" y="3626307"/>
              <a:ext cx="400189" cy="631270"/>
            </a:xfrm>
            <a:prstGeom prst="rect">
              <a:avLst/>
            </a:prstGeom>
            <a:grpFill/>
            <a:ln>
              <a:noFill/>
            </a:ln>
          </p:spPr>
          <p:txBody>
            <a:bodyPr vert="eaVert" wrap="none" rtlCol="0">
              <a:spAutoFit/>
            </a:bodyPr>
            <a:lstStyle/>
            <a:p>
              <a:r>
                <a:rPr lang="zh-CN" altLang="en-US" sz="1400" dirty="0">
                  <a:solidFill>
                    <a:srgbClr val="01EDF2"/>
                  </a:solidFill>
                  <a:latin typeface="+mn-ea"/>
                </a:rPr>
                <a:t>财务部</a:t>
              </a:r>
              <a:endParaRPr lang="zh-CN" altLang="en-US" sz="1400" dirty="0">
                <a:solidFill>
                  <a:srgbClr val="01EDF2"/>
                </a:solidFill>
                <a:latin typeface="+mn-ea"/>
              </a:endParaRPr>
            </a:p>
          </p:txBody>
        </p:sp>
      </p:grpSp>
      <p:grpSp>
        <p:nvGrpSpPr>
          <p:cNvPr id="106" name="组合 105"/>
          <p:cNvGrpSpPr/>
          <p:nvPr/>
        </p:nvGrpSpPr>
        <p:grpSpPr>
          <a:xfrm>
            <a:off x="4595148" y="3845124"/>
            <a:ext cx="399981" cy="939311"/>
            <a:chOff x="4860274" y="3689350"/>
            <a:chExt cx="400189" cy="939800"/>
          </a:xfrm>
          <a:noFill/>
        </p:grpSpPr>
        <p:sp>
          <p:nvSpPr>
            <p:cNvPr id="107" name="Freeform 91"/>
            <p:cNvSpPr/>
            <p:nvPr/>
          </p:nvSpPr>
          <p:spPr bwMode="auto">
            <a:xfrm>
              <a:off x="4886325" y="3689350"/>
              <a:ext cx="307975" cy="939800"/>
            </a:xfrm>
            <a:custGeom>
              <a:avLst/>
              <a:gdLst>
                <a:gd name="T0" fmla="*/ 372 w 372"/>
                <a:gd name="T1" fmla="*/ 33 h 1135"/>
                <a:gd name="T2" fmla="*/ 372 w 372"/>
                <a:gd name="T3" fmla="*/ 1101 h 1135"/>
                <a:gd name="T4" fmla="*/ 338 w 372"/>
                <a:gd name="T5" fmla="*/ 1135 h 1135"/>
                <a:gd name="T6" fmla="*/ 33 w 372"/>
                <a:gd name="T7" fmla="*/ 1135 h 1135"/>
                <a:gd name="T8" fmla="*/ 0 w 372"/>
                <a:gd name="T9" fmla="*/ 1101 h 1135"/>
                <a:gd name="T10" fmla="*/ 0 w 372"/>
                <a:gd name="T11" fmla="*/ 33 h 1135"/>
                <a:gd name="T12" fmla="*/ 33 w 372"/>
                <a:gd name="T13" fmla="*/ 0 h 1135"/>
                <a:gd name="T14" fmla="*/ 338 w 372"/>
                <a:gd name="T15" fmla="*/ 0 h 1135"/>
                <a:gd name="T16" fmla="*/ 372 w 372"/>
                <a:gd name="T17" fmla="*/ 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3"/>
                  </a:moveTo>
                  <a:lnTo>
                    <a:pt x="372" y="1101"/>
                  </a:lnTo>
                  <a:cubicBezTo>
                    <a:pt x="372" y="1120"/>
                    <a:pt x="356" y="1135"/>
                    <a:pt x="338" y="1135"/>
                  </a:cubicBezTo>
                  <a:lnTo>
                    <a:pt x="33" y="1135"/>
                  </a:lnTo>
                  <a:cubicBezTo>
                    <a:pt x="15" y="1135"/>
                    <a:pt x="0" y="1120"/>
                    <a:pt x="0" y="1101"/>
                  </a:cubicBezTo>
                  <a:lnTo>
                    <a:pt x="0" y="33"/>
                  </a:lnTo>
                  <a:cubicBezTo>
                    <a:pt x="0" y="15"/>
                    <a:pt x="15" y="0"/>
                    <a:pt x="33" y="0"/>
                  </a:cubicBezTo>
                  <a:lnTo>
                    <a:pt x="338" y="0"/>
                  </a:lnTo>
                  <a:cubicBezTo>
                    <a:pt x="356" y="0"/>
                    <a:pt x="372" y="15"/>
                    <a:pt x="372" y="33"/>
                  </a:cubicBezTo>
                  <a:close/>
                </a:path>
              </a:pathLst>
            </a:custGeom>
            <a:grpFill/>
            <a:ln>
              <a:solidFill>
                <a:srgbClr val="01EDF2"/>
              </a:solidFill>
            </a:ln>
          </p:spPr>
          <p:txBody>
            <a:bodyPr vert="horz" wrap="square" lIns="91392" tIns="45696" rIns="91392" bIns="45696" numCol="1" anchor="t" anchorCtr="0" compatLnSpc="1"/>
            <a:lstStyle/>
            <a:p>
              <a:endParaRPr lang="zh-CN" altLang="en-US" sz="1800">
                <a:solidFill>
                  <a:srgbClr val="01EDF2"/>
                </a:solidFill>
              </a:endParaRPr>
            </a:p>
          </p:txBody>
        </p:sp>
        <p:sp>
          <p:nvSpPr>
            <p:cNvPr id="108" name="TextBox 83"/>
            <p:cNvSpPr txBox="1"/>
            <p:nvPr/>
          </p:nvSpPr>
          <p:spPr>
            <a:xfrm>
              <a:off x="4860274" y="3842331"/>
              <a:ext cx="400189" cy="631270"/>
            </a:xfrm>
            <a:prstGeom prst="rect">
              <a:avLst/>
            </a:prstGeom>
            <a:grpFill/>
            <a:ln>
              <a:noFill/>
            </a:ln>
          </p:spPr>
          <p:txBody>
            <a:bodyPr vert="eaVert" wrap="none" rtlCol="0">
              <a:spAutoFit/>
            </a:bodyPr>
            <a:lstStyle/>
            <a:p>
              <a:r>
                <a:rPr lang="zh-CN" altLang="en-US" sz="1400" dirty="0">
                  <a:solidFill>
                    <a:srgbClr val="01EDF2"/>
                  </a:solidFill>
                  <a:latin typeface="+mn-ea"/>
                </a:rPr>
                <a:t>研发部</a:t>
              </a:r>
              <a:endParaRPr lang="zh-CN" altLang="en-US" sz="1400" dirty="0">
                <a:solidFill>
                  <a:srgbClr val="01EDF2"/>
                </a:solidFill>
                <a:latin typeface="+mn-ea"/>
              </a:endParaRPr>
            </a:p>
          </p:txBody>
        </p:sp>
      </p:grpSp>
      <p:grpSp>
        <p:nvGrpSpPr>
          <p:cNvPr id="109" name="组合 108"/>
          <p:cNvGrpSpPr/>
          <p:nvPr/>
        </p:nvGrpSpPr>
        <p:grpSpPr>
          <a:xfrm>
            <a:off x="7032312" y="3845124"/>
            <a:ext cx="399981" cy="939311"/>
            <a:chOff x="7298706" y="3689350"/>
            <a:chExt cx="400189" cy="939800"/>
          </a:xfrm>
          <a:noFill/>
        </p:grpSpPr>
        <p:sp>
          <p:nvSpPr>
            <p:cNvPr id="110" name="Freeform 92"/>
            <p:cNvSpPr/>
            <p:nvPr/>
          </p:nvSpPr>
          <p:spPr bwMode="auto">
            <a:xfrm>
              <a:off x="7342188" y="3689350"/>
              <a:ext cx="307975" cy="939800"/>
            </a:xfrm>
            <a:custGeom>
              <a:avLst/>
              <a:gdLst>
                <a:gd name="T0" fmla="*/ 371 w 371"/>
                <a:gd name="T1" fmla="*/ 33 h 1135"/>
                <a:gd name="T2" fmla="*/ 371 w 371"/>
                <a:gd name="T3" fmla="*/ 1101 h 1135"/>
                <a:gd name="T4" fmla="*/ 338 w 371"/>
                <a:gd name="T5" fmla="*/ 1135 h 1135"/>
                <a:gd name="T6" fmla="*/ 33 w 371"/>
                <a:gd name="T7" fmla="*/ 1135 h 1135"/>
                <a:gd name="T8" fmla="*/ 0 w 371"/>
                <a:gd name="T9" fmla="*/ 1101 h 1135"/>
                <a:gd name="T10" fmla="*/ 0 w 371"/>
                <a:gd name="T11" fmla="*/ 33 h 1135"/>
                <a:gd name="T12" fmla="*/ 33 w 371"/>
                <a:gd name="T13" fmla="*/ 0 h 1135"/>
                <a:gd name="T14" fmla="*/ 338 w 371"/>
                <a:gd name="T15" fmla="*/ 0 h 1135"/>
                <a:gd name="T16" fmla="*/ 371 w 371"/>
                <a:gd name="T17" fmla="*/ 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35">
                  <a:moveTo>
                    <a:pt x="371" y="33"/>
                  </a:moveTo>
                  <a:lnTo>
                    <a:pt x="371" y="1101"/>
                  </a:lnTo>
                  <a:cubicBezTo>
                    <a:pt x="371" y="1120"/>
                    <a:pt x="356" y="1135"/>
                    <a:pt x="338" y="1135"/>
                  </a:cubicBezTo>
                  <a:lnTo>
                    <a:pt x="33" y="1135"/>
                  </a:lnTo>
                  <a:cubicBezTo>
                    <a:pt x="15" y="1135"/>
                    <a:pt x="0" y="1120"/>
                    <a:pt x="0" y="1101"/>
                  </a:cubicBezTo>
                  <a:lnTo>
                    <a:pt x="0" y="33"/>
                  </a:lnTo>
                  <a:cubicBezTo>
                    <a:pt x="0" y="15"/>
                    <a:pt x="15" y="0"/>
                    <a:pt x="33" y="0"/>
                  </a:cubicBezTo>
                  <a:lnTo>
                    <a:pt x="338" y="0"/>
                  </a:lnTo>
                  <a:cubicBezTo>
                    <a:pt x="356" y="0"/>
                    <a:pt x="371" y="15"/>
                    <a:pt x="371" y="33"/>
                  </a:cubicBezTo>
                  <a:close/>
                </a:path>
              </a:pathLst>
            </a:custGeom>
            <a:grpFill/>
            <a:ln>
              <a:solidFill>
                <a:srgbClr val="01EDF2"/>
              </a:solidFill>
            </a:ln>
          </p:spPr>
          <p:txBody>
            <a:bodyPr vert="horz" wrap="square" lIns="91392" tIns="45696" rIns="91392" bIns="45696" numCol="1" anchor="t" anchorCtr="0" compatLnSpc="1"/>
            <a:lstStyle/>
            <a:p>
              <a:endParaRPr lang="zh-CN" altLang="en-US" sz="1800">
                <a:solidFill>
                  <a:srgbClr val="01EDF2"/>
                </a:solidFill>
              </a:endParaRPr>
            </a:p>
          </p:txBody>
        </p:sp>
        <p:sp>
          <p:nvSpPr>
            <p:cNvPr id="111" name="TextBox 86"/>
            <p:cNvSpPr txBox="1"/>
            <p:nvPr/>
          </p:nvSpPr>
          <p:spPr>
            <a:xfrm>
              <a:off x="7298706" y="3744463"/>
              <a:ext cx="400189" cy="810900"/>
            </a:xfrm>
            <a:prstGeom prst="rect">
              <a:avLst/>
            </a:prstGeom>
            <a:grpFill/>
            <a:ln>
              <a:noFill/>
            </a:ln>
          </p:spPr>
          <p:txBody>
            <a:bodyPr vert="eaVert" wrap="none" rtlCol="0">
              <a:spAutoFit/>
            </a:bodyPr>
            <a:lstStyle/>
            <a:p>
              <a:r>
                <a:rPr lang="zh-CN" altLang="en-US" sz="1400" dirty="0">
                  <a:solidFill>
                    <a:srgbClr val="01EDF2"/>
                  </a:solidFill>
                  <a:latin typeface="+mn-ea"/>
                </a:rPr>
                <a:t>售后中心</a:t>
              </a:r>
              <a:endParaRPr lang="zh-CN" altLang="en-US" sz="1400" dirty="0">
                <a:solidFill>
                  <a:srgbClr val="01EDF2"/>
                </a:solidFill>
                <a:latin typeface="+mn-ea"/>
              </a:endParaRPr>
            </a:p>
          </p:txBody>
        </p:sp>
      </p:grpSp>
      <p:grpSp>
        <p:nvGrpSpPr>
          <p:cNvPr id="112" name="组合 111"/>
          <p:cNvGrpSpPr/>
          <p:nvPr/>
        </p:nvGrpSpPr>
        <p:grpSpPr>
          <a:xfrm>
            <a:off x="8533948" y="3818909"/>
            <a:ext cx="399981" cy="997261"/>
            <a:chOff x="8801124" y="3663121"/>
            <a:chExt cx="400189" cy="997780"/>
          </a:xfrm>
          <a:noFill/>
        </p:grpSpPr>
        <p:sp>
          <p:nvSpPr>
            <p:cNvPr id="113" name="Freeform 93"/>
            <p:cNvSpPr/>
            <p:nvPr/>
          </p:nvSpPr>
          <p:spPr bwMode="auto">
            <a:xfrm>
              <a:off x="8842376" y="3690938"/>
              <a:ext cx="307975" cy="969963"/>
            </a:xfrm>
            <a:custGeom>
              <a:avLst/>
              <a:gdLst>
                <a:gd name="T0" fmla="*/ 371 w 371"/>
                <a:gd name="T1" fmla="*/ 34 h 1172"/>
                <a:gd name="T2" fmla="*/ 371 w 371"/>
                <a:gd name="T3" fmla="*/ 1139 h 1172"/>
                <a:gd name="T4" fmla="*/ 338 w 371"/>
                <a:gd name="T5" fmla="*/ 1172 h 1172"/>
                <a:gd name="T6" fmla="*/ 33 w 371"/>
                <a:gd name="T7" fmla="*/ 1172 h 1172"/>
                <a:gd name="T8" fmla="*/ 0 w 371"/>
                <a:gd name="T9" fmla="*/ 1139 h 1172"/>
                <a:gd name="T10" fmla="*/ 0 w 371"/>
                <a:gd name="T11" fmla="*/ 34 h 1172"/>
                <a:gd name="T12" fmla="*/ 33 w 371"/>
                <a:gd name="T13" fmla="*/ 0 h 1172"/>
                <a:gd name="T14" fmla="*/ 338 w 371"/>
                <a:gd name="T15" fmla="*/ 0 h 1172"/>
                <a:gd name="T16" fmla="*/ 371 w 371"/>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72">
                  <a:moveTo>
                    <a:pt x="371" y="34"/>
                  </a:moveTo>
                  <a:lnTo>
                    <a:pt x="371" y="1139"/>
                  </a:lnTo>
                  <a:cubicBezTo>
                    <a:pt x="371" y="1157"/>
                    <a:pt x="356" y="1172"/>
                    <a:pt x="338" y="1172"/>
                  </a:cubicBezTo>
                  <a:lnTo>
                    <a:pt x="33" y="1172"/>
                  </a:lnTo>
                  <a:cubicBezTo>
                    <a:pt x="15" y="1172"/>
                    <a:pt x="0" y="1157"/>
                    <a:pt x="0" y="1139"/>
                  </a:cubicBezTo>
                  <a:lnTo>
                    <a:pt x="0" y="34"/>
                  </a:lnTo>
                  <a:cubicBezTo>
                    <a:pt x="0" y="15"/>
                    <a:pt x="15" y="0"/>
                    <a:pt x="33" y="0"/>
                  </a:cubicBezTo>
                  <a:lnTo>
                    <a:pt x="338" y="0"/>
                  </a:lnTo>
                  <a:cubicBezTo>
                    <a:pt x="356" y="0"/>
                    <a:pt x="371" y="15"/>
                    <a:pt x="371" y="34"/>
                  </a:cubicBezTo>
                  <a:close/>
                </a:path>
              </a:pathLst>
            </a:custGeom>
            <a:grpFill/>
            <a:ln>
              <a:solidFill>
                <a:srgbClr val="01EDF2"/>
              </a:solidFill>
            </a:ln>
          </p:spPr>
          <p:txBody>
            <a:bodyPr vert="horz" wrap="square" lIns="91392" tIns="45696" rIns="91392" bIns="45696" numCol="1" anchor="t" anchorCtr="0" compatLnSpc="1"/>
            <a:lstStyle/>
            <a:p>
              <a:endParaRPr lang="zh-CN" altLang="en-US" sz="1800">
                <a:solidFill>
                  <a:srgbClr val="01EDF2"/>
                </a:solidFill>
              </a:endParaRPr>
            </a:p>
          </p:txBody>
        </p:sp>
        <p:sp>
          <p:nvSpPr>
            <p:cNvPr id="114" name="TextBox 89"/>
            <p:cNvSpPr txBox="1"/>
            <p:nvPr/>
          </p:nvSpPr>
          <p:spPr>
            <a:xfrm>
              <a:off x="8801124" y="3663121"/>
              <a:ext cx="400189" cy="990530"/>
            </a:xfrm>
            <a:prstGeom prst="rect">
              <a:avLst/>
            </a:prstGeom>
            <a:grpFill/>
            <a:ln>
              <a:noFill/>
            </a:ln>
          </p:spPr>
          <p:txBody>
            <a:bodyPr vert="eaVert" wrap="none" rtlCol="0">
              <a:spAutoFit/>
            </a:bodyPr>
            <a:lstStyle/>
            <a:p>
              <a:r>
                <a:rPr lang="zh-CN" altLang="en-US" sz="1400" dirty="0">
                  <a:solidFill>
                    <a:srgbClr val="01EDF2"/>
                  </a:solidFill>
                  <a:latin typeface="+mn-ea"/>
                </a:rPr>
                <a:t>硬件测试部</a:t>
              </a:r>
              <a:endParaRPr lang="zh-CN" altLang="en-US" sz="1400" dirty="0">
                <a:solidFill>
                  <a:srgbClr val="01EDF2"/>
                </a:solidFill>
                <a:latin typeface="+mn-ea"/>
              </a:endParaRPr>
            </a:p>
          </p:txBody>
        </p:sp>
      </p:grpSp>
      <p:grpSp>
        <p:nvGrpSpPr>
          <p:cNvPr id="115" name="组合 114"/>
          <p:cNvGrpSpPr/>
          <p:nvPr/>
        </p:nvGrpSpPr>
        <p:grpSpPr>
          <a:xfrm>
            <a:off x="9241473" y="3818909"/>
            <a:ext cx="399981" cy="997261"/>
            <a:chOff x="9509017" y="3663121"/>
            <a:chExt cx="400189" cy="997780"/>
          </a:xfrm>
          <a:noFill/>
        </p:grpSpPr>
        <p:sp>
          <p:nvSpPr>
            <p:cNvPr id="116" name="Freeform 94"/>
            <p:cNvSpPr/>
            <p:nvPr/>
          </p:nvSpPr>
          <p:spPr bwMode="auto">
            <a:xfrm>
              <a:off x="9545638" y="3690938"/>
              <a:ext cx="307975" cy="969963"/>
            </a:xfrm>
            <a:custGeom>
              <a:avLst/>
              <a:gdLst>
                <a:gd name="T0" fmla="*/ 371 w 371"/>
                <a:gd name="T1" fmla="*/ 34 h 1172"/>
                <a:gd name="T2" fmla="*/ 371 w 371"/>
                <a:gd name="T3" fmla="*/ 1139 h 1172"/>
                <a:gd name="T4" fmla="*/ 338 w 371"/>
                <a:gd name="T5" fmla="*/ 1172 h 1172"/>
                <a:gd name="T6" fmla="*/ 33 w 371"/>
                <a:gd name="T7" fmla="*/ 1172 h 1172"/>
                <a:gd name="T8" fmla="*/ 0 w 371"/>
                <a:gd name="T9" fmla="*/ 1139 h 1172"/>
                <a:gd name="T10" fmla="*/ 0 w 371"/>
                <a:gd name="T11" fmla="*/ 34 h 1172"/>
                <a:gd name="T12" fmla="*/ 33 w 371"/>
                <a:gd name="T13" fmla="*/ 0 h 1172"/>
                <a:gd name="T14" fmla="*/ 338 w 371"/>
                <a:gd name="T15" fmla="*/ 0 h 1172"/>
                <a:gd name="T16" fmla="*/ 371 w 371"/>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72">
                  <a:moveTo>
                    <a:pt x="371" y="34"/>
                  </a:moveTo>
                  <a:lnTo>
                    <a:pt x="371" y="1139"/>
                  </a:lnTo>
                  <a:cubicBezTo>
                    <a:pt x="371" y="1157"/>
                    <a:pt x="356" y="1172"/>
                    <a:pt x="338" y="1172"/>
                  </a:cubicBezTo>
                  <a:lnTo>
                    <a:pt x="33" y="1172"/>
                  </a:lnTo>
                  <a:cubicBezTo>
                    <a:pt x="15" y="1172"/>
                    <a:pt x="0" y="1157"/>
                    <a:pt x="0" y="1139"/>
                  </a:cubicBezTo>
                  <a:lnTo>
                    <a:pt x="0" y="34"/>
                  </a:lnTo>
                  <a:cubicBezTo>
                    <a:pt x="0" y="15"/>
                    <a:pt x="15" y="0"/>
                    <a:pt x="33" y="0"/>
                  </a:cubicBezTo>
                  <a:lnTo>
                    <a:pt x="338" y="0"/>
                  </a:lnTo>
                  <a:cubicBezTo>
                    <a:pt x="356" y="0"/>
                    <a:pt x="371" y="15"/>
                    <a:pt x="371" y="34"/>
                  </a:cubicBezTo>
                  <a:close/>
                </a:path>
              </a:pathLst>
            </a:custGeom>
            <a:grpFill/>
            <a:ln>
              <a:solidFill>
                <a:srgbClr val="01EDF2"/>
              </a:solidFill>
            </a:ln>
          </p:spPr>
          <p:txBody>
            <a:bodyPr vert="horz" wrap="square" lIns="91392" tIns="45696" rIns="91392" bIns="45696" numCol="1" anchor="t" anchorCtr="0" compatLnSpc="1"/>
            <a:lstStyle/>
            <a:p>
              <a:endParaRPr lang="zh-CN" altLang="en-US" sz="1800">
                <a:solidFill>
                  <a:srgbClr val="01EDF2"/>
                </a:solidFill>
              </a:endParaRPr>
            </a:p>
          </p:txBody>
        </p:sp>
        <p:sp>
          <p:nvSpPr>
            <p:cNvPr id="117" name="TextBox 92"/>
            <p:cNvSpPr txBox="1"/>
            <p:nvPr/>
          </p:nvSpPr>
          <p:spPr>
            <a:xfrm>
              <a:off x="9509017" y="3663121"/>
              <a:ext cx="400189" cy="990530"/>
            </a:xfrm>
            <a:prstGeom prst="rect">
              <a:avLst/>
            </a:prstGeom>
            <a:grpFill/>
            <a:ln>
              <a:noFill/>
            </a:ln>
          </p:spPr>
          <p:txBody>
            <a:bodyPr vert="eaVert" wrap="none" rtlCol="0">
              <a:spAutoFit/>
            </a:bodyPr>
            <a:lstStyle/>
            <a:p>
              <a:r>
                <a:rPr lang="zh-CN" altLang="en-US" sz="1400" dirty="0">
                  <a:solidFill>
                    <a:srgbClr val="01EDF2"/>
                  </a:solidFill>
                  <a:latin typeface="+mn-ea"/>
                </a:rPr>
                <a:t>工程监督部</a:t>
              </a:r>
              <a:endParaRPr lang="zh-CN" altLang="en-US" sz="1400" dirty="0">
                <a:solidFill>
                  <a:srgbClr val="01EDF2"/>
                </a:solidFill>
                <a:latin typeface="+mn-ea"/>
              </a:endParaRPr>
            </a:p>
          </p:txBody>
        </p:sp>
      </p:grpSp>
      <p:grpSp>
        <p:nvGrpSpPr>
          <p:cNvPr id="118" name="组合 117"/>
          <p:cNvGrpSpPr/>
          <p:nvPr/>
        </p:nvGrpSpPr>
        <p:grpSpPr>
          <a:xfrm>
            <a:off x="9879390" y="3818909"/>
            <a:ext cx="399981" cy="997261"/>
            <a:chOff x="10147266" y="3663121"/>
            <a:chExt cx="400189" cy="997780"/>
          </a:xfrm>
          <a:noFill/>
        </p:grpSpPr>
        <p:sp>
          <p:nvSpPr>
            <p:cNvPr id="119" name="Freeform 95"/>
            <p:cNvSpPr/>
            <p:nvPr/>
          </p:nvSpPr>
          <p:spPr bwMode="auto">
            <a:xfrm>
              <a:off x="10190163" y="3690938"/>
              <a:ext cx="307975" cy="969963"/>
            </a:xfrm>
            <a:custGeom>
              <a:avLst/>
              <a:gdLst>
                <a:gd name="T0" fmla="*/ 372 w 372"/>
                <a:gd name="T1" fmla="*/ 34 h 1172"/>
                <a:gd name="T2" fmla="*/ 372 w 372"/>
                <a:gd name="T3" fmla="*/ 1139 h 1172"/>
                <a:gd name="T4" fmla="*/ 338 w 372"/>
                <a:gd name="T5" fmla="*/ 1172 h 1172"/>
                <a:gd name="T6" fmla="*/ 34 w 372"/>
                <a:gd name="T7" fmla="*/ 1172 h 1172"/>
                <a:gd name="T8" fmla="*/ 0 w 372"/>
                <a:gd name="T9" fmla="*/ 1139 h 1172"/>
                <a:gd name="T10" fmla="*/ 0 w 372"/>
                <a:gd name="T11" fmla="*/ 34 h 1172"/>
                <a:gd name="T12" fmla="*/ 34 w 372"/>
                <a:gd name="T13" fmla="*/ 0 h 1172"/>
                <a:gd name="T14" fmla="*/ 338 w 372"/>
                <a:gd name="T15" fmla="*/ 0 h 1172"/>
                <a:gd name="T16" fmla="*/ 372 w 372"/>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72">
                  <a:moveTo>
                    <a:pt x="372" y="34"/>
                  </a:moveTo>
                  <a:lnTo>
                    <a:pt x="372" y="1139"/>
                  </a:lnTo>
                  <a:cubicBezTo>
                    <a:pt x="372" y="1157"/>
                    <a:pt x="357" y="1172"/>
                    <a:pt x="338" y="1172"/>
                  </a:cubicBezTo>
                  <a:lnTo>
                    <a:pt x="34" y="1172"/>
                  </a:lnTo>
                  <a:cubicBezTo>
                    <a:pt x="15" y="1172"/>
                    <a:pt x="0" y="1157"/>
                    <a:pt x="0" y="1139"/>
                  </a:cubicBezTo>
                  <a:lnTo>
                    <a:pt x="0" y="34"/>
                  </a:lnTo>
                  <a:cubicBezTo>
                    <a:pt x="0" y="15"/>
                    <a:pt x="15" y="0"/>
                    <a:pt x="34" y="0"/>
                  </a:cubicBezTo>
                  <a:lnTo>
                    <a:pt x="338" y="0"/>
                  </a:lnTo>
                  <a:cubicBezTo>
                    <a:pt x="357" y="0"/>
                    <a:pt x="372" y="15"/>
                    <a:pt x="372" y="34"/>
                  </a:cubicBezTo>
                  <a:close/>
                </a:path>
              </a:pathLst>
            </a:custGeom>
            <a:grpFill/>
            <a:ln>
              <a:solidFill>
                <a:srgbClr val="01EDF2"/>
              </a:solidFill>
            </a:ln>
          </p:spPr>
          <p:txBody>
            <a:bodyPr vert="horz" wrap="square" lIns="91392" tIns="45696" rIns="91392" bIns="45696" numCol="1" anchor="t" anchorCtr="0" compatLnSpc="1"/>
            <a:lstStyle/>
            <a:p>
              <a:endParaRPr lang="zh-CN" altLang="en-US" sz="1800">
                <a:solidFill>
                  <a:srgbClr val="01EDF2"/>
                </a:solidFill>
              </a:endParaRPr>
            </a:p>
          </p:txBody>
        </p:sp>
        <p:sp>
          <p:nvSpPr>
            <p:cNvPr id="120" name="TextBox 95"/>
            <p:cNvSpPr txBox="1"/>
            <p:nvPr/>
          </p:nvSpPr>
          <p:spPr>
            <a:xfrm>
              <a:off x="10147266" y="3663121"/>
              <a:ext cx="400189" cy="990530"/>
            </a:xfrm>
            <a:prstGeom prst="rect">
              <a:avLst/>
            </a:prstGeom>
            <a:grpFill/>
            <a:ln>
              <a:noFill/>
            </a:ln>
          </p:spPr>
          <p:txBody>
            <a:bodyPr vert="eaVert" wrap="none" rtlCol="0">
              <a:spAutoFit/>
            </a:bodyPr>
            <a:lstStyle/>
            <a:p>
              <a:r>
                <a:rPr lang="zh-CN" altLang="en-US" sz="1400" dirty="0">
                  <a:solidFill>
                    <a:srgbClr val="01EDF2"/>
                  </a:solidFill>
                  <a:latin typeface="+mn-ea"/>
                </a:rPr>
                <a:t>客服事业部</a:t>
              </a:r>
              <a:endParaRPr lang="zh-CN" altLang="en-US" sz="1400" dirty="0">
                <a:solidFill>
                  <a:srgbClr val="01EDF2"/>
                </a:solidFill>
                <a:latin typeface="+mn-ea"/>
              </a:endParaRPr>
            </a:p>
          </p:txBody>
        </p:sp>
      </p:grpSp>
      <p:grpSp>
        <p:nvGrpSpPr>
          <p:cNvPr id="121" name="组合 120"/>
          <p:cNvGrpSpPr/>
          <p:nvPr/>
        </p:nvGrpSpPr>
        <p:grpSpPr>
          <a:xfrm>
            <a:off x="1227290" y="5192211"/>
            <a:ext cx="340656" cy="945989"/>
            <a:chOff x="1490663" y="5037138"/>
            <a:chExt cx="340833" cy="1104900"/>
          </a:xfrm>
          <a:noFill/>
        </p:grpSpPr>
        <p:sp>
          <p:nvSpPr>
            <p:cNvPr id="122" name="Freeform 87"/>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grpFill/>
            <a:ln>
              <a:solidFill>
                <a:srgbClr val="01EDF2"/>
              </a:solidFill>
            </a:ln>
          </p:spPr>
          <p:txBody>
            <a:bodyPr vert="horz" wrap="square" lIns="91392" tIns="45696" rIns="91392" bIns="45696" numCol="1" anchor="t" anchorCtr="0" compatLnSpc="1"/>
            <a:lstStyle/>
            <a:p>
              <a:endParaRPr lang="zh-CN" altLang="en-US" sz="1400">
                <a:solidFill>
                  <a:srgbClr val="01EDF2"/>
                </a:solidFill>
              </a:endParaRPr>
            </a:p>
          </p:txBody>
        </p:sp>
        <p:sp>
          <p:nvSpPr>
            <p:cNvPr id="123" name="TextBox 98"/>
            <p:cNvSpPr txBox="1"/>
            <p:nvPr/>
          </p:nvSpPr>
          <p:spPr>
            <a:xfrm>
              <a:off x="1508163" y="5064537"/>
              <a:ext cx="323333" cy="781865"/>
            </a:xfrm>
            <a:prstGeom prst="rect">
              <a:avLst/>
            </a:prstGeom>
            <a:grpFill/>
            <a:ln>
              <a:noFill/>
            </a:ln>
          </p:spPr>
          <p:txBody>
            <a:bodyPr vert="eaVert" wrap="none" rtlCol="0">
              <a:spAutoFit/>
            </a:bodyPr>
            <a:lstStyle/>
            <a:p>
              <a:r>
                <a:rPr lang="zh-CN" altLang="en-US" sz="900" dirty="0">
                  <a:solidFill>
                    <a:srgbClr val="01EDF2"/>
                  </a:solidFill>
                  <a:latin typeface="+mn-ea"/>
                </a:rPr>
                <a:t>国内事业部</a:t>
              </a:r>
              <a:endParaRPr lang="zh-CN" altLang="en-US" sz="900" dirty="0">
                <a:solidFill>
                  <a:srgbClr val="01EDF2"/>
                </a:solidFill>
                <a:latin typeface="+mn-ea"/>
              </a:endParaRPr>
            </a:p>
          </p:txBody>
        </p:sp>
      </p:grpSp>
      <p:grpSp>
        <p:nvGrpSpPr>
          <p:cNvPr id="124" name="组合 123"/>
          <p:cNvGrpSpPr/>
          <p:nvPr/>
        </p:nvGrpSpPr>
        <p:grpSpPr>
          <a:xfrm>
            <a:off x="1706466" y="5192211"/>
            <a:ext cx="347002" cy="945989"/>
            <a:chOff x="1970088" y="5037138"/>
            <a:chExt cx="347183" cy="1104900"/>
          </a:xfrm>
          <a:noFill/>
        </p:grpSpPr>
        <p:sp>
          <p:nvSpPr>
            <p:cNvPr id="125" name="Freeform 88"/>
            <p:cNvSpPr/>
            <p:nvPr/>
          </p:nvSpPr>
          <p:spPr bwMode="auto">
            <a:xfrm>
              <a:off x="1970088"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7" y="1336"/>
                    <a:pt x="338" y="1336"/>
                  </a:cubicBezTo>
                  <a:lnTo>
                    <a:pt x="34" y="1336"/>
                  </a:lnTo>
                  <a:cubicBezTo>
                    <a:pt x="15" y="1336"/>
                    <a:pt x="0" y="1321"/>
                    <a:pt x="0" y="1302"/>
                  </a:cubicBezTo>
                  <a:lnTo>
                    <a:pt x="0" y="34"/>
                  </a:lnTo>
                  <a:cubicBezTo>
                    <a:pt x="0" y="16"/>
                    <a:pt x="15" y="0"/>
                    <a:pt x="34" y="0"/>
                  </a:cubicBezTo>
                  <a:lnTo>
                    <a:pt x="338" y="0"/>
                  </a:lnTo>
                  <a:cubicBezTo>
                    <a:pt x="357" y="0"/>
                    <a:pt x="372" y="16"/>
                    <a:pt x="372" y="34"/>
                  </a:cubicBezTo>
                  <a:close/>
                </a:path>
              </a:pathLst>
            </a:custGeom>
            <a:grpFill/>
            <a:ln>
              <a:solidFill>
                <a:srgbClr val="01EDF2"/>
              </a:solidFill>
            </a:ln>
          </p:spPr>
          <p:txBody>
            <a:bodyPr vert="horz" wrap="square" lIns="91392" tIns="45696" rIns="91392" bIns="45696" numCol="1" anchor="t" anchorCtr="0" compatLnSpc="1"/>
            <a:lstStyle/>
            <a:p>
              <a:endParaRPr lang="zh-CN" altLang="en-US" sz="1400">
                <a:solidFill>
                  <a:srgbClr val="01EDF2"/>
                </a:solidFill>
              </a:endParaRPr>
            </a:p>
          </p:txBody>
        </p:sp>
        <p:sp>
          <p:nvSpPr>
            <p:cNvPr id="126" name="TextBox 101"/>
            <p:cNvSpPr txBox="1"/>
            <p:nvPr/>
          </p:nvSpPr>
          <p:spPr>
            <a:xfrm>
              <a:off x="1993937" y="5064537"/>
              <a:ext cx="323334" cy="781865"/>
            </a:xfrm>
            <a:prstGeom prst="rect">
              <a:avLst/>
            </a:prstGeom>
            <a:grpFill/>
            <a:ln>
              <a:noFill/>
            </a:ln>
          </p:spPr>
          <p:txBody>
            <a:bodyPr vert="eaVert" wrap="none" rtlCol="0">
              <a:spAutoFit/>
            </a:bodyPr>
            <a:lstStyle/>
            <a:p>
              <a:r>
                <a:rPr lang="zh-CN" altLang="en-US" sz="900" dirty="0">
                  <a:solidFill>
                    <a:srgbClr val="01EDF2"/>
                  </a:solidFill>
                  <a:latin typeface="+mn-ea"/>
                </a:rPr>
                <a:t>海外事业部</a:t>
              </a:r>
              <a:endParaRPr lang="zh-CN" altLang="en-US" sz="900" dirty="0">
                <a:solidFill>
                  <a:srgbClr val="01EDF2"/>
                </a:solidFill>
                <a:latin typeface="+mn-ea"/>
              </a:endParaRPr>
            </a:p>
          </p:txBody>
        </p:sp>
      </p:grpSp>
      <p:grpSp>
        <p:nvGrpSpPr>
          <p:cNvPr id="127" name="组合 126"/>
          <p:cNvGrpSpPr/>
          <p:nvPr/>
        </p:nvGrpSpPr>
        <p:grpSpPr>
          <a:xfrm>
            <a:off x="2560096" y="5192211"/>
            <a:ext cx="331136" cy="945989"/>
            <a:chOff x="2824163" y="5037138"/>
            <a:chExt cx="331308" cy="1104900"/>
          </a:xfrm>
          <a:noFill/>
        </p:grpSpPr>
        <p:sp>
          <p:nvSpPr>
            <p:cNvPr id="128" name="Freeform 89"/>
            <p:cNvSpPr/>
            <p:nvPr/>
          </p:nvSpPr>
          <p:spPr bwMode="auto">
            <a:xfrm>
              <a:off x="28241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7" y="0"/>
                    <a:pt x="372" y="16"/>
                    <a:pt x="372" y="34"/>
                  </a:cubicBezTo>
                  <a:close/>
                </a:path>
              </a:pathLst>
            </a:custGeom>
            <a:grpFill/>
            <a:ln>
              <a:solidFill>
                <a:srgbClr val="01EDF2"/>
              </a:solidFill>
            </a:ln>
          </p:spPr>
          <p:txBody>
            <a:bodyPr vert="horz" wrap="square" lIns="91392" tIns="45696" rIns="91392" bIns="45696" numCol="1" anchor="t" anchorCtr="0" compatLnSpc="1"/>
            <a:lstStyle/>
            <a:p>
              <a:endParaRPr lang="zh-CN" altLang="en-US" sz="1400">
                <a:solidFill>
                  <a:srgbClr val="01EDF2"/>
                </a:solidFill>
              </a:endParaRPr>
            </a:p>
          </p:txBody>
        </p:sp>
        <p:sp>
          <p:nvSpPr>
            <p:cNvPr id="129" name="TextBox 104"/>
            <p:cNvSpPr txBox="1"/>
            <p:nvPr/>
          </p:nvSpPr>
          <p:spPr>
            <a:xfrm>
              <a:off x="2832138" y="5064537"/>
              <a:ext cx="323333" cy="781865"/>
            </a:xfrm>
            <a:prstGeom prst="rect">
              <a:avLst/>
            </a:prstGeom>
            <a:grpFill/>
            <a:ln>
              <a:noFill/>
            </a:ln>
          </p:spPr>
          <p:txBody>
            <a:bodyPr vert="eaVert" wrap="none" rtlCol="0">
              <a:spAutoFit/>
            </a:bodyPr>
            <a:lstStyle/>
            <a:p>
              <a:r>
                <a:rPr lang="zh-CN" altLang="en-US" sz="900" dirty="0">
                  <a:solidFill>
                    <a:srgbClr val="01EDF2"/>
                  </a:solidFill>
                  <a:latin typeface="+mn-ea"/>
                </a:rPr>
                <a:t>人力资源部</a:t>
              </a:r>
              <a:endParaRPr lang="zh-CN" altLang="en-US" sz="900" dirty="0">
                <a:solidFill>
                  <a:srgbClr val="01EDF2"/>
                </a:solidFill>
                <a:latin typeface="+mn-ea"/>
              </a:endParaRPr>
            </a:p>
          </p:txBody>
        </p:sp>
      </p:grpSp>
      <p:grpSp>
        <p:nvGrpSpPr>
          <p:cNvPr id="130" name="组合 129"/>
          <p:cNvGrpSpPr/>
          <p:nvPr/>
        </p:nvGrpSpPr>
        <p:grpSpPr>
          <a:xfrm>
            <a:off x="3040859" y="5192211"/>
            <a:ext cx="335895" cy="945989"/>
            <a:chOff x="3305176" y="5037138"/>
            <a:chExt cx="336070" cy="1104900"/>
          </a:xfrm>
          <a:noFill/>
        </p:grpSpPr>
        <p:sp>
          <p:nvSpPr>
            <p:cNvPr id="131" name="Freeform 90"/>
            <p:cNvSpPr/>
            <p:nvPr/>
          </p:nvSpPr>
          <p:spPr bwMode="auto">
            <a:xfrm>
              <a:off x="3305176"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7" y="1336"/>
                    <a:pt x="338" y="1336"/>
                  </a:cubicBezTo>
                  <a:lnTo>
                    <a:pt x="34" y="1336"/>
                  </a:lnTo>
                  <a:cubicBezTo>
                    <a:pt x="15" y="1336"/>
                    <a:pt x="0" y="1321"/>
                    <a:pt x="0" y="1302"/>
                  </a:cubicBezTo>
                  <a:lnTo>
                    <a:pt x="0" y="34"/>
                  </a:lnTo>
                  <a:cubicBezTo>
                    <a:pt x="0" y="16"/>
                    <a:pt x="15" y="0"/>
                    <a:pt x="34" y="0"/>
                  </a:cubicBezTo>
                  <a:lnTo>
                    <a:pt x="338" y="0"/>
                  </a:lnTo>
                  <a:cubicBezTo>
                    <a:pt x="357" y="0"/>
                    <a:pt x="372" y="16"/>
                    <a:pt x="372" y="34"/>
                  </a:cubicBezTo>
                  <a:close/>
                </a:path>
              </a:pathLst>
            </a:custGeom>
            <a:grpFill/>
            <a:ln>
              <a:solidFill>
                <a:srgbClr val="01EDF2"/>
              </a:solidFill>
            </a:ln>
          </p:spPr>
          <p:txBody>
            <a:bodyPr vert="horz" wrap="square" lIns="91392" tIns="45696" rIns="91392" bIns="45696" numCol="1" anchor="t" anchorCtr="0" compatLnSpc="1"/>
            <a:lstStyle/>
            <a:p>
              <a:endParaRPr lang="zh-CN" altLang="en-US" sz="1400">
                <a:solidFill>
                  <a:srgbClr val="01EDF2"/>
                </a:solidFill>
              </a:endParaRPr>
            </a:p>
          </p:txBody>
        </p:sp>
        <p:sp>
          <p:nvSpPr>
            <p:cNvPr id="132" name="TextBox 107"/>
            <p:cNvSpPr txBox="1"/>
            <p:nvPr/>
          </p:nvSpPr>
          <p:spPr>
            <a:xfrm>
              <a:off x="3317913" y="5071657"/>
              <a:ext cx="323333" cy="512257"/>
            </a:xfrm>
            <a:prstGeom prst="rect">
              <a:avLst/>
            </a:prstGeom>
            <a:grpFill/>
            <a:ln>
              <a:noFill/>
            </a:ln>
          </p:spPr>
          <p:txBody>
            <a:bodyPr vert="eaVert" wrap="none" rtlCol="0">
              <a:spAutoFit/>
            </a:bodyPr>
            <a:lstStyle/>
            <a:p>
              <a:r>
                <a:rPr lang="zh-CN" altLang="en-US" sz="900" dirty="0">
                  <a:solidFill>
                    <a:srgbClr val="01EDF2"/>
                  </a:solidFill>
                  <a:latin typeface="+mn-ea"/>
                </a:rPr>
                <a:t>综合部</a:t>
              </a:r>
              <a:endParaRPr lang="zh-CN" altLang="en-US" sz="900" dirty="0">
                <a:solidFill>
                  <a:srgbClr val="01EDF2"/>
                </a:solidFill>
                <a:latin typeface="+mn-ea"/>
              </a:endParaRPr>
            </a:p>
          </p:txBody>
        </p:sp>
      </p:grpSp>
      <p:grpSp>
        <p:nvGrpSpPr>
          <p:cNvPr id="133" name="组合 132"/>
          <p:cNvGrpSpPr/>
          <p:nvPr/>
        </p:nvGrpSpPr>
        <p:grpSpPr>
          <a:xfrm>
            <a:off x="3629514" y="5138391"/>
            <a:ext cx="337482" cy="1319861"/>
            <a:chOff x="3894138" y="4978289"/>
            <a:chExt cx="337658" cy="1541574"/>
          </a:xfrm>
          <a:noFill/>
        </p:grpSpPr>
        <p:sp>
          <p:nvSpPr>
            <p:cNvPr id="134" name="Freeform 96"/>
            <p:cNvSpPr/>
            <p:nvPr/>
          </p:nvSpPr>
          <p:spPr bwMode="auto">
            <a:xfrm>
              <a:off x="3894138" y="5019675"/>
              <a:ext cx="307975"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solidFill>
                <a:srgbClr val="01EDF2"/>
              </a:solidFill>
            </a:ln>
          </p:spPr>
          <p:txBody>
            <a:bodyPr vert="horz" wrap="square" lIns="91392" tIns="45696" rIns="91392" bIns="45696" numCol="1" anchor="t" anchorCtr="0" compatLnSpc="1"/>
            <a:lstStyle/>
            <a:p>
              <a:endParaRPr lang="zh-CN" altLang="en-US" sz="1400">
                <a:solidFill>
                  <a:srgbClr val="01EDF2"/>
                </a:solidFill>
              </a:endParaRPr>
            </a:p>
          </p:txBody>
        </p:sp>
        <p:sp>
          <p:nvSpPr>
            <p:cNvPr id="135" name="TextBox 110"/>
            <p:cNvSpPr txBox="1"/>
            <p:nvPr/>
          </p:nvSpPr>
          <p:spPr>
            <a:xfrm>
              <a:off x="3908462" y="4978289"/>
              <a:ext cx="323334" cy="1321080"/>
            </a:xfrm>
            <a:prstGeom prst="rect">
              <a:avLst/>
            </a:prstGeom>
            <a:grpFill/>
            <a:ln>
              <a:noFill/>
            </a:ln>
          </p:spPr>
          <p:txBody>
            <a:bodyPr vert="eaVert" wrap="none" rtlCol="0">
              <a:spAutoFit/>
            </a:bodyPr>
            <a:lstStyle/>
            <a:p>
              <a:r>
                <a:rPr lang="zh-CN" altLang="en-US" sz="900" dirty="0">
                  <a:solidFill>
                    <a:srgbClr val="01EDF2"/>
                  </a:solidFill>
                  <a:latin typeface="+mn-ea"/>
                </a:rPr>
                <a:t>餐饮管理系统研发部</a:t>
              </a:r>
              <a:endParaRPr lang="zh-CN" altLang="en-US" sz="900" dirty="0">
                <a:solidFill>
                  <a:srgbClr val="01EDF2"/>
                </a:solidFill>
                <a:latin typeface="+mn-ea"/>
              </a:endParaRPr>
            </a:p>
          </p:txBody>
        </p:sp>
      </p:grpSp>
      <p:grpSp>
        <p:nvGrpSpPr>
          <p:cNvPr id="136" name="组合 135"/>
          <p:cNvGrpSpPr/>
          <p:nvPr/>
        </p:nvGrpSpPr>
        <p:grpSpPr>
          <a:xfrm>
            <a:off x="4110277" y="5138391"/>
            <a:ext cx="332722" cy="1319861"/>
            <a:chOff x="4375151" y="4978289"/>
            <a:chExt cx="332895" cy="1541574"/>
          </a:xfrm>
          <a:noFill/>
        </p:grpSpPr>
        <p:sp>
          <p:nvSpPr>
            <p:cNvPr id="137" name="Freeform 97"/>
            <p:cNvSpPr/>
            <p:nvPr/>
          </p:nvSpPr>
          <p:spPr bwMode="auto">
            <a:xfrm>
              <a:off x="4375151" y="5019675"/>
              <a:ext cx="307975" cy="1500188"/>
            </a:xfrm>
            <a:custGeom>
              <a:avLst/>
              <a:gdLst>
                <a:gd name="T0" fmla="*/ 372 w 372"/>
                <a:gd name="T1" fmla="*/ 34 h 1813"/>
                <a:gd name="T2" fmla="*/ 372 w 372"/>
                <a:gd name="T3" fmla="*/ 1780 h 1813"/>
                <a:gd name="T4" fmla="*/ 338 w 372"/>
                <a:gd name="T5" fmla="*/ 1813 h 1813"/>
                <a:gd name="T6" fmla="*/ 34 w 372"/>
                <a:gd name="T7" fmla="*/ 1813 h 1813"/>
                <a:gd name="T8" fmla="*/ 0 w 372"/>
                <a:gd name="T9" fmla="*/ 1780 h 1813"/>
                <a:gd name="T10" fmla="*/ 0 w 372"/>
                <a:gd name="T11" fmla="*/ 34 h 1813"/>
                <a:gd name="T12" fmla="*/ 34 w 372"/>
                <a:gd name="T13" fmla="*/ 0 h 1813"/>
                <a:gd name="T14" fmla="*/ 338 w 372"/>
                <a:gd name="T15" fmla="*/ 0 h 1813"/>
                <a:gd name="T16" fmla="*/ 372 w 372"/>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813">
                  <a:moveTo>
                    <a:pt x="372" y="34"/>
                  </a:moveTo>
                  <a:lnTo>
                    <a:pt x="372" y="1780"/>
                  </a:lnTo>
                  <a:cubicBezTo>
                    <a:pt x="372" y="1798"/>
                    <a:pt x="357" y="1813"/>
                    <a:pt x="338" y="1813"/>
                  </a:cubicBezTo>
                  <a:lnTo>
                    <a:pt x="34" y="1813"/>
                  </a:lnTo>
                  <a:cubicBezTo>
                    <a:pt x="15" y="1813"/>
                    <a:pt x="0" y="1798"/>
                    <a:pt x="0" y="1780"/>
                  </a:cubicBezTo>
                  <a:lnTo>
                    <a:pt x="0" y="34"/>
                  </a:lnTo>
                  <a:cubicBezTo>
                    <a:pt x="0" y="15"/>
                    <a:pt x="15" y="0"/>
                    <a:pt x="34" y="0"/>
                  </a:cubicBezTo>
                  <a:lnTo>
                    <a:pt x="338" y="0"/>
                  </a:lnTo>
                  <a:cubicBezTo>
                    <a:pt x="357" y="0"/>
                    <a:pt x="372" y="15"/>
                    <a:pt x="372" y="34"/>
                  </a:cubicBezTo>
                  <a:close/>
                </a:path>
              </a:pathLst>
            </a:custGeom>
            <a:grpFill/>
            <a:ln>
              <a:solidFill>
                <a:srgbClr val="01EDF2"/>
              </a:solidFill>
            </a:ln>
          </p:spPr>
          <p:txBody>
            <a:bodyPr vert="horz" wrap="square" lIns="91392" tIns="45696" rIns="91392" bIns="45696" numCol="1" anchor="t" anchorCtr="0" compatLnSpc="1"/>
            <a:lstStyle/>
            <a:p>
              <a:endParaRPr lang="zh-CN" altLang="en-US" sz="1400">
                <a:solidFill>
                  <a:srgbClr val="01EDF2"/>
                </a:solidFill>
              </a:endParaRPr>
            </a:p>
          </p:txBody>
        </p:sp>
        <p:sp>
          <p:nvSpPr>
            <p:cNvPr id="138" name="TextBox 113"/>
            <p:cNvSpPr txBox="1"/>
            <p:nvPr/>
          </p:nvSpPr>
          <p:spPr>
            <a:xfrm>
              <a:off x="4384713" y="4978289"/>
              <a:ext cx="323333" cy="1321080"/>
            </a:xfrm>
            <a:prstGeom prst="rect">
              <a:avLst/>
            </a:prstGeom>
            <a:grpFill/>
            <a:ln>
              <a:noFill/>
            </a:ln>
          </p:spPr>
          <p:txBody>
            <a:bodyPr vert="eaVert" wrap="none" rtlCol="0">
              <a:spAutoFit/>
            </a:bodyPr>
            <a:lstStyle/>
            <a:p>
              <a:r>
                <a:rPr lang="zh-CN" altLang="en-US" sz="900" dirty="0">
                  <a:solidFill>
                    <a:srgbClr val="01EDF2"/>
                  </a:solidFill>
                  <a:latin typeface="+mn-ea"/>
                </a:rPr>
                <a:t>酒店管理系统研发部</a:t>
              </a:r>
              <a:endParaRPr lang="zh-CN" altLang="en-US" sz="900" dirty="0">
                <a:solidFill>
                  <a:srgbClr val="01EDF2"/>
                </a:solidFill>
                <a:latin typeface="+mn-ea"/>
              </a:endParaRPr>
            </a:p>
          </p:txBody>
        </p:sp>
      </p:grpSp>
      <p:grpSp>
        <p:nvGrpSpPr>
          <p:cNvPr id="139" name="组合 138"/>
          <p:cNvGrpSpPr/>
          <p:nvPr/>
        </p:nvGrpSpPr>
        <p:grpSpPr>
          <a:xfrm>
            <a:off x="4640226" y="5138391"/>
            <a:ext cx="326375" cy="1319861"/>
            <a:chOff x="4905376" y="4978289"/>
            <a:chExt cx="326545" cy="1541574"/>
          </a:xfrm>
          <a:noFill/>
        </p:grpSpPr>
        <p:sp>
          <p:nvSpPr>
            <p:cNvPr id="140" name="Freeform 98"/>
            <p:cNvSpPr/>
            <p:nvPr/>
          </p:nvSpPr>
          <p:spPr bwMode="auto">
            <a:xfrm>
              <a:off x="4905376" y="5019675"/>
              <a:ext cx="307975" cy="1500188"/>
            </a:xfrm>
            <a:custGeom>
              <a:avLst/>
              <a:gdLst>
                <a:gd name="T0" fmla="*/ 372 w 372"/>
                <a:gd name="T1" fmla="*/ 34 h 1813"/>
                <a:gd name="T2" fmla="*/ 372 w 372"/>
                <a:gd name="T3" fmla="*/ 1780 h 1813"/>
                <a:gd name="T4" fmla="*/ 339 w 372"/>
                <a:gd name="T5" fmla="*/ 1813 h 1813"/>
                <a:gd name="T6" fmla="*/ 34 w 372"/>
                <a:gd name="T7" fmla="*/ 1813 h 1813"/>
                <a:gd name="T8" fmla="*/ 0 w 372"/>
                <a:gd name="T9" fmla="*/ 1780 h 1813"/>
                <a:gd name="T10" fmla="*/ 0 w 372"/>
                <a:gd name="T11" fmla="*/ 34 h 1813"/>
                <a:gd name="T12" fmla="*/ 34 w 372"/>
                <a:gd name="T13" fmla="*/ 0 h 1813"/>
                <a:gd name="T14" fmla="*/ 339 w 372"/>
                <a:gd name="T15" fmla="*/ 0 h 1813"/>
                <a:gd name="T16" fmla="*/ 372 w 372"/>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813">
                  <a:moveTo>
                    <a:pt x="372" y="34"/>
                  </a:moveTo>
                  <a:lnTo>
                    <a:pt x="372" y="1780"/>
                  </a:lnTo>
                  <a:cubicBezTo>
                    <a:pt x="372" y="1798"/>
                    <a:pt x="357" y="1813"/>
                    <a:pt x="339" y="1813"/>
                  </a:cubicBezTo>
                  <a:lnTo>
                    <a:pt x="34" y="1813"/>
                  </a:lnTo>
                  <a:cubicBezTo>
                    <a:pt x="16" y="1813"/>
                    <a:pt x="0" y="1798"/>
                    <a:pt x="0" y="1780"/>
                  </a:cubicBezTo>
                  <a:lnTo>
                    <a:pt x="0" y="34"/>
                  </a:lnTo>
                  <a:cubicBezTo>
                    <a:pt x="0" y="15"/>
                    <a:pt x="16" y="0"/>
                    <a:pt x="34" y="0"/>
                  </a:cubicBezTo>
                  <a:lnTo>
                    <a:pt x="339" y="0"/>
                  </a:lnTo>
                  <a:cubicBezTo>
                    <a:pt x="357" y="0"/>
                    <a:pt x="372" y="15"/>
                    <a:pt x="372" y="34"/>
                  </a:cubicBezTo>
                  <a:close/>
                </a:path>
              </a:pathLst>
            </a:custGeom>
            <a:grpFill/>
            <a:ln>
              <a:solidFill>
                <a:srgbClr val="01EDF2"/>
              </a:solidFill>
            </a:ln>
          </p:spPr>
          <p:txBody>
            <a:bodyPr vert="horz" wrap="square" lIns="91392" tIns="45696" rIns="91392" bIns="45696" numCol="1" anchor="t" anchorCtr="0" compatLnSpc="1"/>
            <a:lstStyle/>
            <a:p>
              <a:endParaRPr lang="zh-CN" altLang="en-US" sz="1400">
                <a:solidFill>
                  <a:srgbClr val="01EDF2"/>
                </a:solidFill>
              </a:endParaRPr>
            </a:p>
          </p:txBody>
        </p:sp>
        <p:sp>
          <p:nvSpPr>
            <p:cNvPr id="141" name="TextBox 116"/>
            <p:cNvSpPr txBox="1"/>
            <p:nvPr/>
          </p:nvSpPr>
          <p:spPr>
            <a:xfrm>
              <a:off x="4908588" y="4978289"/>
              <a:ext cx="323333" cy="1321080"/>
            </a:xfrm>
            <a:prstGeom prst="rect">
              <a:avLst/>
            </a:prstGeom>
            <a:grpFill/>
            <a:ln>
              <a:noFill/>
            </a:ln>
          </p:spPr>
          <p:txBody>
            <a:bodyPr vert="eaVert" wrap="none" rtlCol="0">
              <a:spAutoFit/>
            </a:bodyPr>
            <a:lstStyle/>
            <a:p>
              <a:r>
                <a:rPr lang="zh-CN" altLang="en-US" sz="900" dirty="0">
                  <a:solidFill>
                    <a:srgbClr val="01EDF2"/>
                  </a:solidFill>
                  <a:latin typeface="+mn-ea"/>
                </a:rPr>
                <a:t>康乐管理系统研发部</a:t>
              </a:r>
              <a:endParaRPr lang="zh-CN" altLang="en-US" sz="900" dirty="0">
                <a:solidFill>
                  <a:srgbClr val="01EDF2"/>
                </a:solidFill>
                <a:latin typeface="+mn-ea"/>
              </a:endParaRPr>
            </a:p>
          </p:txBody>
        </p:sp>
      </p:grpSp>
      <p:grpSp>
        <p:nvGrpSpPr>
          <p:cNvPr id="142" name="组合 141"/>
          <p:cNvGrpSpPr/>
          <p:nvPr/>
        </p:nvGrpSpPr>
        <p:grpSpPr>
          <a:xfrm>
            <a:off x="5120987" y="5138391"/>
            <a:ext cx="340656" cy="1319861"/>
            <a:chOff x="5386388" y="4978289"/>
            <a:chExt cx="340833" cy="1541574"/>
          </a:xfrm>
          <a:noFill/>
        </p:grpSpPr>
        <p:sp>
          <p:nvSpPr>
            <p:cNvPr id="143" name="Freeform 99"/>
            <p:cNvSpPr/>
            <p:nvPr/>
          </p:nvSpPr>
          <p:spPr bwMode="auto">
            <a:xfrm>
              <a:off x="5386388" y="5019675"/>
              <a:ext cx="307975"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solidFill>
                <a:srgbClr val="01EDF2"/>
              </a:solidFill>
            </a:ln>
          </p:spPr>
          <p:txBody>
            <a:bodyPr vert="horz" wrap="square" lIns="91392" tIns="45696" rIns="91392" bIns="45696" numCol="1" anchor="t" anchorCtr="0" compatLnSpc="1"/>
            <a:lstStyle/>
            <a:p>
              <a:endParaRPr lang="zh-CN" altLang="en-US" sz="1400">
                <a:solidFill>
                  <a:srgbClr val="01EDF2"/>
                </a:solidFill>
              </a:endParaRPr>
            </a:p>
          </p:txBody>
        </p:sp>
        <p:sp>
          <p:nvSpPr>
            <p:cNvPr id="144" name="TextBox 119"/>
            <p:cNvSpPr txBox="1"/>
            <p:nvPr/>
          </p:nvSpPr>
          <p:spPr>
            <a:xfrm>
              <a:off x="5403888" y="4978289"/>
              <a:ext cx="323333" cy="1321080"/>
            </a:xfrm>
            <a:prstGeom prst="rect">
              <a:avLst/>
            </a:prstGeom>
            <a:grpFill/>
            <a:ln>
              <a:noFill/>
            </a:ln>
          </p:spPr>
          <p:txBody>
            <a:bodyPr vert="eaVert" wrap="none" rtlCol="0">
              <a:spAutoFit/>
            </a:bodyPr>
            <a:lstStyle/>
            <a:p>
              <a:r>
                <a:rPr lang="zh-CN" altLang="en-US" sz="900" dirty="0">
                  <a:solidFill>
                    <a:srgbClr val="01EDF2"/>
                  </a:solidFill>
                  <a:latin typeface="+mn-ea"/>
                </a:rPr>
                <a:t>无线电子菜谱研发部</a:t>
              </a:r>
              <a:endParaRPr lang="zh-CN" altLang="en-US" sz="900" dirty="0">
                <a:solidFill>
                  <a:srgbClr val="01EDF2"/>
                </a:solidFill>
                <a:latin typeface="+mn-ea"/>
              </a:endParaRPr>
            </a:p>
          </p:txBody>
        </p:sp>
      </p:grpSp>
      <p:grpSp>
        <p:nvGrpSpPr>
          <p:cNvPr id="145" name="组合 144"/>
          <p:cNvGrpSpPr/>
          <p:nvPr/>
        </p:nvGrpSpPr>
        <p:grpSpPr>
          <a:xfrm>
            <a:off x="5627137" y="5141442"/>
            <a:ext cx="329548" cy="1316812"/>
            <a:chOff x="5892801" y="4981850"/>
            <a:chExt cx="329720" cy="1538013"/>
          </a:xfrm>
          <a:noFill/>
        </p:grpSpPr>
        <p:sp>
          <p:nvSpPr>
            <p:cNvPr id="146" name="Freeform 100"/>
            <p:cNvSpPr/>
            <p:nvPr/>
          </p:nvSpPr>
          <p:spPr bwMode="auto">
            <a:xfrm>
              <a:off x="5892801" y="5019675"/>
              <a:ext cx="306388"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solidFill>
                <a:srgbClr val="01EDF2"/>
              </a:solidFill>
            </a:ln>
          </p:spPr>
          <p:txBody>
            <a:bodyPr vert="horz" wrap="square" lIns="91392" tIns="45696" rIns="91392" bIns="45696" numCol="1" anchor="t" anchorCtr="0" compatLnSpc="1"/>
            <a:lstStyle/>
            <a:p>
              <a:endParaRPr lang="zh-CN" altLang="en-US" sz="1400">
                <a:solidFill>
                  <a:srgbClr val="01EDF2"/>
                </a:solidFill>
              </a:endParaRPr>
            </a:p>
          </p:txBody>
        </p:sp>
        <p:sp>
          <p:nvSpPr>
            <p:cNvPr id="147" name="TextBox 122"/>
            <p:cNvSpPr txBox="1"/>
            <p:nvPr/>
          </p:nvSpPr>
          <p:spPr>
            <a:xfrm>
              <a:off x="5899187" y="4981850"/>
              <a:ext cx="323334" cy="1186276"/>
            </a:xfrm>
            <a:prstGeom prst="rect">
              <a:avLst/>
            </a:prstGeom>
            <a:grpFill/>
            <a:ln>
              <a:noFill/>
            </a:ln>
          </p:spPr>
          <p:txBody>
            <a:bodyPr vert="eaVert" wrap="none" rtlCol="0">
              <a:spAutoFit/>
            </a:bodyPr>
            <a:lstStyle/>
            <a:p>
              <a:r>
                <a:rPr lang="zh-CN" altLang="en-US" sz="900" dirty="0">
                  <a:solidFill>
                    <a:srgbClr val="01EDF2"/>
                  </a:solidFill>
                  <a:latin typeface="+mn-ea"/>
                </a:rPr>
                <a:t>新概念产品研发部</a:t>
              </a:r>
              <a:endParaRPr lang="zh-CN" altLang="en-US" sz="900" dirty="0">
                <a:solidFill>
                  <a:srgbClr val="01EDF2"/>
                </a:solidFill>
                <a:latin typeface="+mn-ea"/>
              </a:endParaRPr>
            </a:p>
          </p:txBody>
        </p:sp>
      </p:grpSp>
      <p:grpSp>
        <p:nvGrpSpPr>
          <p:cNvPr id="148" name="组合 147"/>
          <p:cNvGrpSpPr/>
          <p:nvPr/>
        </p:nvGrpSpPr>
        <p:grpSpPr>
          <a:xfrm>
            <a:off x="6518886" y="5174758"/>
            <a:ext cx="323165" cy="1284428"/>
            <a:chOff x="6785013" y="5019675"/>
            <a:chExt cx="323333" cy="1500188"/>
          </a:xfrm>
          <a:noFill/>
        </p:grpSpPr>
        <p:sp>
          <p:nvSpPr>
            <p:cNvPr id="149" name="Freeform 101"/>
            <p:cNvSpPr/>
            <p:nvPr/>
          </p:nvSpPr>
          <p:spPr bwMode="auto">
            <a:xfrm>
              <a:off x="6786563" y="5019675"/>
              <a:ext cx="306388"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solidFill>
                <a:srgbClr val="01EDF2"/>
              </a:solidFill>
            </a:ln>
          </p:spPr>
          <p:txBody>
            <a:bodyPr vert="horz" wrap="square" lIns="91392" tIns="45696" rIns="91392" bIns="45696" numCol="1" anchor="t" anchorCtr="0" compatLnSpc="1"/>
            <a:lstStyle/>
            <a:p>
              <a:endParaRPr lang="zh-CN" altLang="en-US" sz="1400">
                <a:solidFill>
                  <a:srgbClr val="01EDF2"/>
                </a:solidFill>
              </a:endParaRPr>
            </a:p>
          </p:txBody>
        </p:sp>
        <p:sp>
          <p:nvSpPr>
            <p:cNvPr id="150" name="TextBox 125"/>
            <p:cNvSpPr txBox="1"/>
            <p:nvPr/>
          </p:nvSpPr>
          <p:spPr>
            <a:xfrm>
              <a:off x="6785013" y="5053787"/>
              <a:ext cx="323333" cy="781863"/>
            </a:xfrm>
            <a:prstGeom prst="rect">
              <a:avLst/>
            </a:prstGeom>
            <a:grpFill/>
            <a:ln>
              <a:noFill/>
            </a:ln>
          </p:spPr>
          <p:txBody>
            <a:bodyPr vert="eaVert" wrap="none" rtlCol="0">
              <a:spAutoFit/>
            </a:bodyPr>
            <a:lstStyle/>
            <a:p>
              <a:r>
                <a:rPr lang="zh-CN" altLang="en-US" sz="900" dirty="0">
                  <a:solidFill>
                    <a:srgbClr val="01EDF2"/>
                  </a:solidFill>
                  <a:latin typeface="+mn-ea"/>
                </a:rPr>
                <a:t>售后部门</a:t>
              </a:r>
              <a:r>
                <a:rPr lang="en-US" altLang="zh-CN" sz="900" dirty="0">
                  <a:solidFill>
                    <a:srgbClr val="01EDF2"/>
                  </a:solidFill>
                  <a:latin typeface="+mn-ea"/>
                </a:rPr>
                <a:t>①</a:t>
              </a:r>
              <a:endParaRPr lang="zh-CN" altLang="en-US" sz="900" dirty="0">
                <a:solidFill>
                  <a:srgbClr val="01EDF2"/>
                </a:solidFill>
                <a:latin typeface="+mn-ea"/>
              </a:endParaRPr>
            </a:p>
          </p:txBody>
        </p:sp>
      </p:grpSp>
      <p:grpSp>
        <p:nvGrpSpPr>
          <p:cNvPr id="151" name="组合 150"/>
          <p:cNvGrpSpPr/>
          <p:nvPr/>
        </p:nvGrpSpPr>
        <p:grpSpPr>
          <a:xfrm>
            <a:off x="7075769" y="5174758"/>
            <a:ext cx="337482" cy="1284428"/>
            <a:chOff x="7342188" y="5019675"/>
            <a:chExt cx="337658" cy="1500188"/>
          </a:xfrm>
          <a:solidFill>
            <a:schemeClr val="tx1"/>
          </a:solidFill>
        </p:grpSpPr>
        <p:sp>
          <p:nvSpPr>
            <p:cNvPr id="152" name="Freeform 102"/>
            <p:cNvSpPr/>
            <p:nvPr/>
          </p:nvSpPr>
          <p:spPr bwMode="auto">
            <a:xfrm>
              <a:off x="7342188" y="5019675"/>
              <a:ext cx="307975"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noFill/>
            <a:ln>
              <a:solidFill>
                <a:srgbClr val="01EDF2"/>
              </a:solidFill>
            </a:ln>
          </p:spPr>
          <p:txBody>
            <a:bodyPr vert="horz" wrap="square" lIns="91392" tIns="45696" rIns="91392" bIns="45696" numCol="1" anchor="t" anchorCtr="0" compatLnSpc="1"/>
            <a:lstStyle/>
            <a:p>
              <a:endParaRPr lang="zh-CN" altLang="en-US" sz="1400">
                <a:solidFill>
                  <a:srgbClr val="01EDF2"/>
                </a:solidFill>
              </a:endParaRPr>
            </a:p>
          </p:txBody>
        </p:sp>
        <p:sp>
          <p:nvSpPr>
            <p:cNvPr id="153" name="TextBox 128"/>
            <p:cNvSpPr txBox="1"/>
            <p:nvPr/>
          </p:nvSpPr>
          <p:spPr>
            <a:xfrm>
              <a:off x="7356512" y="5053787"/>
              <a:ext cx="323334" cy="781863"/>
            </a:xfrm>
            <a:prstGeom prst="rect">
              <a:avLst/>
            </a:prstGeom>
            <a:noFill/>
          </p:spPr>
          <p:txBody>
            <a:bodyPr vert="eaVert" wrap="none" rtlCol="0">
              <a:spAutoFit/>
            </a:bodyPr>
            <a:lstStyle>
              <a:defPPr>
                <a:defRPr lang="zh-CN"/>
              </a:defPPr>
              <a:lvl1pPr>
                <a:defRPr sz="1200">
                  <a:solidFill>
                    <a:schemeClr val="accent3"/>
                  </a:solidFill>
                  <a:latin typeface="+mn-ea"/>
                  <a:ea typeface="+mn-ea"/>
                </a:defRPr>
              </a:lvl1pPr>
            </a:lstStyle>
            <a:p>
              <a:r>
                <a:rPr lang="zh-CN" altLang="en-US" sz="900" dirty="0">
                  <a:solidFill>
                    <a:srgbClr val="01EDF2"/>
                  </a:solidFill>
                </a:rPr>
                <a:t>售后部门</a:t>
              </a:r>
              <a:r>
                <a:rPr lang="en-US" altLang="zh-CN" sz="900" dirty="0">
                  <a:solidFill>
                    <a:srgbClr val="01EDF2"/>
                  </a:solidFill>
                </a:rPr>
                <a:t>②</a:t>
              </a:r>
              <a:endParaRPr lang="zh-CN" altLang="en-US" sz="900" dirty="0">
                <a:solidFill>
                  <a:srgbClr val="01EDF2"/>
                </a:solidFill>
              </a:endParaRPr>
            </a:p>
          </p:txBody>
        </p:sp>
      </p:grpSp>
      <p:grpSp>
        <p:nvGrpSpPr>
          <p:cNvPr id="154" name="组合 153"/>
          <p:cNvGrpSpPr/>
          <p:nvPr/>
        </p:nvGrpSpPr>
        <p:grpSpPr>
          <a:xfrm>
            <a:off x="7623172" y="5174758"/>
            <a:ext cx="332722" cy="1284428"/>
            <a:chOff x="7889876" y="5019675"/>
            <a:chExt cx="332895" cy="1500188"/>
          </a:xfrm>
          <a:solidFill>
            <a:schemeClr val="tx1"/>
          </a:solidFill>
        </p:grpSpPr>
        <p:sp>
          <p:nvSpPr>
            <p:cNvPr id="155" name="Freeform 103"/>
            <p:cNvSpPr/>
            <p:nvPr/>
          </p:nvSpPr>
          <p:spPr bwMode="auto">
            <a:xfrm>
              <a:off x="7889876" y="5019675"/>
              <a:ext cx="307975" cy="1500188"/>
            </a:xfrm>
            <a:custGeom>
              <a:avLst/>
              <a:gdLst>
                <a:gd name="T0" fmla="*/ 372 w 372"/>
                <a:gd name="T1" fmla="*/ 34 h 1813"/>
                <a:gd name="T2" fmla="*/ 372 w 372"/>
                <a:gd name="T3" fmla="*/ 1780 h 1813"/>
                <a:gd name="T4" fmla="*/ 338 w 372"/>
                <a:gd name="T5" fmla="*/ 1813 h 1813"/>
                <a:gd name="T6" fmla="*/ 34 w 372"/>
                <a:gd name="T7" fmla="*/ 1813 h 1813"/>
                <a:gd name="T8" fmla="*/ 0 w 372"/>
                <a:gd name="T9" fmla="*/ 1780 h 1813"/>
                <a:gd name="T10" fmla="*/ 0 w 372"/>
                <a:gd name="T11" fmla="*/ 34 h 1813"/>
                <a:gd name="T12" fmla="*/ 34 w 372"/>
                <a:gd name="T13" fmla="*/ 0 h 1813"/>
                <a:gd name="T14" fmla="*/ 338 w 372"/>
                <a:gd name="T15" fmla="*/ 0 h 1813"/>
                <a:gd name="T16" fmla="*/ 372 w 372"/>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813">
                  <a:moveTo>
                    <a:pt x="372" y="34"/>
                  </a:moveTo>
                  <a:lnTo>
                    <a:pt x="372" y="1780"/>
                  </a:lnTo>
                  <a:cubicBezTo>
                    <a:pt x="372" y="1798"/>
                    <a:pt x="357" y="1813"/>
                    <a:pt x="338" y="1813"/>
                  </a:cubicBezTo>
                  <a:lnTo>
                    <a:pt x="34" y="1813"/>
                  </a:lnTo>
                  <a:cubicBezTo>
                    <a:pt x="15" y="1813"/>
                    <a:pt x="0" y="1798"/>
                    <a:pt x="0" y="1780"/>
                  </a:cubicBezTo>
                  <a:lnTo>
                    <a:pt x="0" y="34"/>
                  </a:lnTo>
                  <a:cubicBezTo>
                    <a:pt x="0" y="15"/>
                    <a:pt x="15" y="0"/>
                    <a:pt x="34" y="0"/>
                  </a:cubicBezTo>
                  <a:lnTo>
                    <a:pt x="338" y="0"/>
                  </a:lnTo>
                  <a:cubicBezTo>
                    <a:pt x="357" y="0"/>
                    <a:pt x="372" y="15"/>
                    <a:pt x="372" y="34"/>
                  </a:cubicBezTo>
                  <a:close/>
                </a:path>
              </a:pathLst>
            </a:custGeom>
            <a:noFill/>
            <a:ln>
              <a:solidFill>
                <a:srgbClr val="01EDF2"/>
              </a:solidFill>
            </a:ln>
          </p:spPr>
          <p:txBody>
            <a:bodyPr vert="horz" wrap="square" lIns="91392" tIns="45696" rIns="91392" bIns="45696" numCol="1" anchor="t" anchorCtr="0" compatLnSpc="1"/>
            <a:lstStyle/>
            <a:p>
              <a:endParaRPr lang="zh-CN" altLang="en-US" sz="1400">
                <a:solidFill>
                  <a:srgbClr val="01EDF2"/>
                </a:solidFill>
              </a:endParaRPr>
            </a:p>
          </p:txBody>
        </p:sp>
        <p:sp>
          <p:nvSpPr>
            <p:cNvPr id="156" name="TextBox 131"/>
            <p:cNvSpPr txBox="1"/>
            <p:nvPr/>
          </p:nvSpPr>
          <p:spPr>
            <a:xfrm>
              <a:off x="7899438" y="5053787"/>
              <a:ext cx="323333" cy="781863"/>
            </a:xfrm>
            <a:prstGeom prst="rect">
              <a:avLst/>
            </a:prstGeom>
            <a:noFill/>
          </p:spPr>
          <p:txBody>
            <a:bodyPr vert="eaVert" wrap="none" rtlCol="0">
              <a:spAutoFit/>
            </a:bodyPr>
            <a:lstStyle>
              <a:defPPr>
                <a:defRPr lang="zh-CN"/>
              </a:defPPr>
              <a:lvl1pPr>
                <a:defRPr sz="1200">
                  <a:solidFill>
                    <a:schemeClr val="accent3"/>
                  </a:solidFill>
                  <a:latin typeface="+mn-ea"/>
                  <a:ea typeface="+mn-ea"/>
                </a:defRPr>
              </a:lvl1pPr>
            </a:lstStyle>
            <a:p>
              <a:r>
                <a:rPr lang="zh-CN" altLang="en-US" sz="900" dirty="0">
                  <a:solidFill>
                    <a:srgbClr val="01EDF2"/>
                  </a:solidFill>
                </a:rPr>
                <a:t>售后部门</a:t>
              </a:r>
              <a:r>
                <a:rPr lang="en-US" altLang="zh-CN" sz="900" dirty="0">
                  <a:solidFill>
                    <a:srgbClr val="01EDF2"/>
                  </a:solidFill>
                </a:rPr>
                <a:t>③</a:t>
              </a:r>
              <a:endParaRPr lang="zh-CN" altLang="en-US" sz="900" dirty="0">
                <a:solidFill>
                  <a:srgbClr val="01EDF2"/>
                </a:solidFill>
              </a:endParaRPr>
            </a:p>
          </p:txBody>
        </p:sp>
      </p:grpSp>
      <p:sp>
        <p:nvSpPr>
          <p:cNvPr id="157" name="TextBox 135"/>
          <p:cNvSpPr txBox="1"/>
          <p:nvPr/>
        </p:nvSpPr>
        <p:spPr>
          <a:xfrm>
            <a:off x="440068" y="215124"/>
            <a:ext cx="3226799" cy="523220"/>
          </a:xfrm>
          <a:prstGeom prst="rect">
            <a:avLst/>
          </a:prstGeom>
          <a:noFill/>
        </p:spPr>
        <p:txBody>
          <a:bodyPr wrap="square" rtlCol="0">
            <a:spAutoFit/>
          </a:bodyPr>
          <a:lstStyle/>
          <a:p>
            <a:pPr algn="ctr"/>
            <a:r>
              <a:rPr lang="zh-CN" altLang="en-US" sz="2800" b="1" dirty="0">
                <a:solidFill>
                  <a:srgbClr val="01EDF2"/>
                </a:solidFill>
                <a:latin typeface="微软雅黑" panose="020B0503020204020204" pitchFamily="34" charset="-122"/>
                <a:ea typeface="微软雅黑" panose="020B0503020204020204" pitchFamily="34" charset="-122"/>
              </a:rPr>
              <a:t>组织结构图</a:t>
            </a:r>
            <a:endParaRPr lang="zh-CN" altLang="en-US" sz="2800" b="1" dirty="0">
              <a:solidFill>
                <a:srgbClr val="01EDF2"/>
              </a:solidFill>
              <a:latin typeface="微软雅黑" panose="020B0503020204020204" pitchFamily="34" charset="-122"/>
              <a:ea typeface="微软雅黑" panose="020B0503020204020204" pitchFamily="34" charset="-122"/>
            </a:endParaRPr>
          </a:p>
        </p:txBody>
      </p:sp>
      <p:sp>
        <p:nvSpPr>
          <p:cNvPr id="158" name="文本框 157"/>
          <p:cNvSpPr txBox="1"/>
          <p:nvPr/>
        </p:nvSpPr>
        <p:spPr>
          <a:xfrm>
            <a:off x="11042249" y="7058627"/>
            <a:ext cx="877163" cy="369332"/>
          </a:xfrm>
          <a:prstGeom prst="rect">
            <a:avLst/>
          </a:prstGeom>
          <a:noFill/>
        </p:spPr>
        <p:txBody>
          <a:bodyPr wrap="none" rtlCol="0">
            <a:spAutoFit/>
          </a:bodyPr>
          <a:lstStyle/>
          <a:p>
            <a:r>
              <a:rPr lang="zh-CN" altLang="en-US" dirty="0" smtClean="0"/>
              <a:t>延迟付</a:t>
            </a:r>
            <a:endParaRPr lang="zh-CN" altLang="en-US" dirty="0"/>
          </a:p>
        </p:txBody>
      </p:sp>
      <p:grpSp>
        <p:nvGrpSpPr>
          <p:cNvPr id="159" name="组合 158"/>
          <p:cNvGrpSpPr/>
          <p:nvPr/>
        </p:nvGrpSpPr>
        <p:grpSpPr>
          <a:xfrm>
            <a:off x="201713" y="177114"/>
            <a:ext cx="719743" cy="719379"/>
            <a:chOff x="4433071" y="4221479"/>
            <a:chExt cx="870449" cy="870449"/>
          </a:xfrm>
        </p:grpSpPr>
        <p:pic>
          <p:nvPicPr>
            <p:cNvPr id="160" name="图片 15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161" name="TextBox 10"/>
            <p:cNvSpPr txBox="1"/>
            <p:nvPr/>
          </p:nvSpPr>
          <p:spPr>
            <a:xfrm>
              <a:off x="4527158" y="4329313"/>
              <a:ext cx="682273" cy="584775"/>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1</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 calcmode="lin" valueType="num">
                                      <p:cBhvr>
                                        <p:cTn id="9" dur="500" fill="hold"/>
                                        <p:tgtEl>
                                          <p:spTgt spid="69"/>
                                        </p:tgtEl>
                                        <p:attrNameLst>
                                          <p:attrName>style.rotation</p:attrName>
                                        </p:attrNameLst>
                                      </p:cBhvr>
                                      <p:tavLst>
                                        <p:tav tm="0">
                                          <p:val>
                                            <p:fltVal val="90"/>
                                          </p:val>
                                        </p:tav>
                                        <p:tav tm="100000">
                                          <p:val>
                                            <p:fltVal val="0"/>
                                          </p:val>
                                        </p:tav>
                                      </p:tavLst>
                                    </p:anim>
                                    <p:animEffect transition="in" filter="fade">
                                      <p:cBhvr>
                                        <p:cTn id="10" dur="500"/>
                                        <p:tgtEl>
                                          <p:spTgt spid="69"/>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up)">
                                      <p:cBhvr>
                                        <p:cTn id="14" dur="500"/>
                                        <p:tgtEl>
                                          <p:spTgt spid="17"/>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barn(outVertical)">
                                      <p:cBhvr>
                                        <p:cTn id="18" dur="500"/>
                                        <p:tgtEl>
                                          <p:spTgt spid="58"/>
                                        </p:tgtEl>
                                      </p:cBhvr>
                                    </p:animEffect>
                                  </p:childTnLst>
                                </p:cTn>
                              </p:par>
                              <p:par>
                                <p:cTn id="19" presetID="42"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anim calcmode="lin" valueType="num">
                                      <p:cBhvr>
                                        <p:cTn id="22" dur="500" fill="hold"/>
                                        <p:tgtEl>
                                          <p:spTgt spid="78"/>
                                        </p:tgtEl>
                                        <p:attrNameLst>
                                          <p:attrName>ppt_x</p:attrName>
                                        </p:attrNameLst>
                                      </p:cBhvr>
                                      <p:tavLst>
                                        <p:tav tm="0">
                                          <p:val>
                                            <p:strVal val="#ppt_x"/>
                                          </p:val>
                                        </p:tav>
                                        <p:tav tm="100000">
                                          <p:val>
                                            <p:strVal val="#ppt_x"/>
                                          </p:val>
                                        </p:tav>
                                      </p:tavLst>
                                    </p:anim>
                                    <p:anim calcmode="lin" valueType="num">
                                      <p:cBhvr>
                                        <p:cTn id="23" dur="500" fill="hold"/>
                                        <p:tgtEl>
                                          <p:spTgt spid="78"/>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2" presetClass="entr" presetSubtype="8" fill="hold" nodeType="afterEffect">
                                  <p:stCondLst>
                                    <p:cond delay="0"/>
                                  </p:stCondLst>
                                  <p:childTnLst>
                                    <p:set>
                                      <p:cBhvr>
                                        <p:cTn id="26" dur="1" fill="hold">
                                          <p:stCondLst>
                                            <p:cond delay="0"/>
                                          </p:stCondLst>
                                        </p:cTn>
                                        <p:tgtEl>
                                          <p:spTgt spid="72"/>
                                        </p:tgtEl>
                                        <p:attrNameLst>
                                          <p:attrName>style.visibility</p:attrName>
                                        </p:attrNameLst>
                                      </p:cBhvr>
                                      <p:to>
                                        <p:strVal val="visible"/>
                                      </p:to>
                                    </p:set>
                                    <p:anim calcmode="lin" valueType="num">
                                      <p:cBhvr additive="base">
                                        <p:cTn id="27" dur="500" fill="hold"/>
                                        <p:tgtEl>
                                          <p:spTgt spid="72"/>
                                        </p:tgtEl>
                                        <p:attrNameLst>
                                          <p:attrName>ppt_x</p:attrName>
                                        </p:attrNameLst>
                                      </p:cBhvr>
                                      <p:tavLst>
                                        <p:tav tm="0">
                                          <p:val>
                                            <p:strVal val="0-#ppt_w/2"/>
                                          </p:val>
                                        </p:tav>
                                        <p:tav tm="100000">
                                          <p:val>
                                            <p:strVal val="#ppt_x"/>
                                          </p:val>
                                        </p:tav>
                                      </p:tavLst>
                                    </p:anim>
                                    <p:anim calcmode="lin" valueType="num">
                                      <p:cBhvr additive="base">
                                        <p:cTn id="28" dur="500" fill="hold"/>
                                        <p:tgtEl>
                                          <p:spTgt spid="72"/>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1+#ppt_w/2"/>
                                          </p:val>
                                        </p:tav>
                                        <p:tav tm="100000">
                                          <p:val>
                                            <p:strVal val="#ppt_x"/>
                                          </p:val>
                                        </p:tav>
                                      </p:tavLst>
                                    </p:anim>
                                    <p:anim calcmode="lin" valueType="num">
                                      <p:cBhvr additive="base">
                                        <p:cTn id="32" dur="500" fill="hold"/>
                                        <p:tgtEl>
                                          <p:spTgt spid="75"/>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22" presetClass="entr" presetSubtype="1"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childTnLst>
                          </p:cTn>
                        </p:par>
                        <p:par>
                          <p:cTn id="37" fill="hold">
                            <p:stCondLst>
                              <p:cond delay="2500"/>
                            </p:stCondLst>
                            <p:childTnLst>
                              <p:par>
                                <p:cTn id="38" presetID="22" presetClass="entr" presetSubtype="1" fill="hold"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up)">
                                      <p:cBhvr>
                                        <p:cTn id="40" dur="500"/>
                                        <p:tgtEl>
                                          <p:spTgt spid="28"/>
                                        </p:tgtEl>
                                      </p:cBhvr>
                                    </p:animEffect>
                                  </p:childTnLst>
                                </p:cTn>
                              </p:par>
                            </p:childTnLst>
                          </p:cTn>
                        </p:par>
                        <p:par>
                          <p:cTn id="41" fill="hold">
                            <p:stCondLst>
                              <p:cond delay="3000"/>
                            </p:stCondLst>
                            <p:childTnLst>
                              <p:par>
                                <p:cTn id="42" presetID="42" presetClass="entr" presetSubtype="0" fill="hold"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500"/>
                                        <p:tgtEl>
                                          <p:spTgt spid="81"/>
                                        </p:tgtEl>
                                      </p:cBhvr>
                                    </p:animEffect>
                                    <p:anim calcmode="lin" valueType="num">
                                      <p:cBhvr>
                                        <p:cTn id="45" dur="500" fill="hold"/>
                                        <p:tgtEl>
                                          <p:spTgt spid="81"/>
                                        </p:tgtEl>
                                        <p:attrNameLst>
                                          <p:attrName>ppt_x</p:attrName>
                                        </p:attrNameLst>
                                      </p:cBhvr>
                                      <p:tavLst>
                                        <p:tav tm="0">
                                          <p:val>
                                            <p:strVal val="#ppt_x"/>
                                          </p:val>
                                        </p:tav>
                                        <p:tav tm="100000">
                                          <p:val>
                                            <p:strVal val="#ppt_x"/>
                                          </p:val>
                                        </p:tav>
                                      </p:tavLst>
                                    </p:anim>
                                    <p:anim calcmode="lin" valueType="num">
                                      <p:cBhvr>
                                        <p:cTn id="46" dur="500" fill="hold"/>
                                        <p:tgtEl>
                                          <p:spTgt spid="81"/>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10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500"/>
                                        <p:tgtEl>
                                          <p:spTgt spid="84"/>
                                        </p:tgtEl>
                                      </p:cBhvr>
                                    </p:animEffect>
                                    <p:anim calcmode="lin" valueType="num">
                                      <p:cBhvr>
                                        <p:cTn id="50" dur="500" fill="hold"/>
                                        <p:tgtEl>
                                          <p:spTgt spid="84"/>
                                        </p:tgtEl>
                                        <p:attrNameLst>
                                          <p:attrName>ppt_x</p:attrName>
                                        </p:attrNameLst>
                                      </p:cBhvr>
                                      <p:tavLst>
                                        <p:tav tm="0">
                                          <p:val>
                                            <p:strVal val="#ppt_x"/>
                                          </p:val>
                                        </p:tav>
                                        <p:tav tm="100000">
                                          <p:val>
                                            <p:strVal val="#ppt_x"/>
                                          </p:val>
                                        </p:tav>
                                      </p:tavLst>
                                    </p:anim>
                                    <p:anim calcmode="lin" valueType="num">
                                      <p:cBhvr>
                                        <p:cTn id="51" dur="500" fill="hold"/>
                                        <p:tgtEl>
                                          <p:spTgt spid="84"/>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20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anim calcmode="lin" valueType="num">
                                      <p:cBhvr>
                                        <p:cTn id="55" dur="500" fill="hold"/>
                                        <p:tgtEl>
                                          <p:spTgt spid="87"/>
                                        </p:tgtEl>
                                        <p:attrNameLst>
                                          <p:attrName>ppt_x</p:attrName>
                                        </p:attrNameLst>
                                      </p:cBhvr>
                                      <p:tavLst>
                                        <p:tav tm="0">
                                          <p:val>
                                            <p:strVal val="#ppt_x"/>
                                          </p:val>
                                        </p:tav>
                                        <p:tav tm="100000">
                                          <p:val>
                                            <p:strVal val="#ppt_x"/>
                                          </p:val>
                                        </p:tav>
                                      </p:tavLst>
                                    </p:anim>
                                    <p:anim calcmode="lin" valueType="num">
                                      <p:cBhvr>
                                        <p:cTn id="56" dur="500" fill="hold"/>
                                        <p:tgtEl>
                                          <p:spTgt spid="87"/>
                                        </p:tgtEl>
                                        <p:attrNameLst>
                                          <p:attrName>ppt_y</p:attrName>
                                        </p:attrNameLst>
                                      </p:cBhvr>
                                      <p:tavLst>
                                        <p:tav tm="0">
                                          <p:val>
                                            <p:strVal val="#ppt_y+.1"/>
                                          </p:val>
                                        </p:tav>
                                        <p:tav tm="100000">
                                          <p:val>
                                            <p:strVal val="#ppt_y"/>
                                          </p:val>
                                        </p:tav>
                                      </p:tavLst>
                                    </p:anim>
                                  </p:childTnLst>
                                </p:cTn>
                              </p:par>
                            </p:childTnLst>
                          </p:cTn>
                        </p:par>
                        <p:par>
                          <p:cTn id="57" fill="hold">
                            <p:stCondLst>
                              <p:cond delay="3500"/>
                            </p:stCondLst>
                            <p:childTnLst>
                              <p:par>
                                <p:cTn id="58" presetID="42" presetClass="entr" presetSubtype="0" fill="hold" nodeType="afterEffect">
                                  <p:stCondLst>
                                    <p:cond delay="0"/>
                                  </p:stCondLst>
                                  <p:childTnLst>
                                    <p:set>
                                      <p:cBhvr>
                                        <p:cTn id="59" dur="1" fill="hold">
                                          <p:stCondLst>
                                            <p:cond delay="0"/>
                                          </p:stCondLst>
                                        </p:cTn>
                                        <p:tgtEl>
                                          <p:spTgt spid="90"/>
                                        </p:tgtEl>
                                        <p:attrNameLst>
                                          <p:attrName>style.visibility</p:attrName>
                                        </p:attrNameLst>
                                      </p:cBhvr>
                                      <p:to>
                                        <p:strVal val="visible"/>
                                      </p:to>
                                    </p:set>
                                    <p:animEffect transition="in" filter="fade">
                                      <p:cBhvr>
                                        <p:cTn id="60" dur="400"/>
                                        <p:tgtEl>
                                          <p:spTgt spid="90"/>
                                        </p:tgtEl>
                                      </p:cBhvr>
                                    </p:animEffect>
                                    <p:anim calcmode="lin" valueType="num">
                                      <p:cBhvr>
                                        <p:cTn id="61" dur="400" fill="hold"/>
                                        <p:tgtEl>
                                          <p:spTgt spid="90"/>
                                        </p:tgtEl>
                                        <p:attrNameLst>
                                          <p:attrName>ppt_x</p:attrName>
                                        </p:attrNameLst>
                                      </p:cBhvr>
                                      <p:tavLst>
                                        <p:tav tm="0">
                                          <p:val>
                                            <p:strVal val="#ppt_x"/>
                                          </p:val>
                                        </p:tav>
                                        <p:tav tm="100000">
                                          <p:val>
                                            <p:strVal val="#ppt_x"/>
                                          </p:val>
                                        </p:tav>
                                      </p:tavLst>
                                    </p:anim>
                                    <p:anim calcmode="lin" valueType="num">
                                      <p:cBhvr>
                                        <p:cTn id="62" dur="400" fill="hold"/>
                                        <p:tgtEl>
                                          <p:spTgt spid="90"/>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100"/>
                                  </p:stCondLst>
                                  <p:childTnLst>
                                    <p:set>
                                      <p:cBhvr>
                                        <p:cTn id="64" dur="1" fill="hold">
                                          <p:stCondLst>
                                            <p:cond delay="0"/>
                                          </p:stCondLst>
                                        </p:cTn>
                                        <p:tgtEl>
                                          <p:spTgt spid="94"/>
                                        </p:tgtEl>
                                        <p:attrNameLst>
                                          <p:attrName>style.visibility</p:attrName>
                                        </p:attrNameLst>
                                      </p:cBhvr>
                                      <p:to>
                                        <p:strVal val="visible"/>
                                      </p:to>
                                    </p:set>
                                    <p:animEffect transition="in" filter="fade">
                                      <p:cBhvr>
                                        <p:cTn id="65" dur="400"/>
                                        <p:tgtEl>
                                          <p:spTgt spid="94"/>
                                        </p:tgtEl>
                                      </p:cBhvr>
                                    </p:animEffect>
                                    <p:anim calcmode="lin" valueType="num">
                                      <p:cBhvr>
                                        <p:cTn id="66" dur="400" fill="hold"/>
                                        <p:tgtEl>
                                          <p:spTgt spid="94"/>
                                        </p:tgtEl>
                                        <p:attrNameLst>
                                          <p:attrName>ppt_x</p:attrName>
                                        </p:attrNameLst>
                                      </p:cBhvr>
                                      <p:tavLst>
                                        <p:tav tm="0">
                                          <p:val>
                                            <p:strVal val="#ppt_x"/>
                                          </p:val>
                                        </p:tav>
                                        <p:tav tm="100000">
                                          <p:val>
                                            <p:strVal val="#ppt_x"/>
                                          </p:val>
                                        </p:tav>
                                      </p:tavLst>
                                    </p:anim>
                                    <p:anim calcmode="lin" valueType="num">
                                      <p:cBhvr>
                                        <p:cTn id="67" dur="400" fill="hold"/>
                                        <p:tgtEl>
                                          <p:spTgt spid="94"/>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200"/>
                                  </p:stCondLst>
                                  <p:childTnLst>
                                    <p:set>
                                      <p:cBhvr>
                                        <p:cTn id="69" dur="1" fill="hold">
                                          <p:stCondLst>
                                            <p:cond delay="0"/>
                                          </p:stCondLst>
                                        </p:cTn>
                                        <p:tgtEl>
                                          <p:spTgt spid="97"/>
                                        </p:tgtEl>
                                        <p:attrNameLst>
                                          <p:attrName>style.visibility</p:attrName>
                                        </p:attrNameLst>
                                      </p:cBhvr>
                                      <p:to>
                                        <p:strVal val="visible"/>
                                      </p:to>
                                    </p:set>
                                    <p:animEffect transition="in" filter="fade">
                                      <p:cBhvr>
                                        <p:cTn id="70" dur="400"/>
                                        <p:tgtEl>
                                          <p:spTgt spid="97"/>
                                        </p:tgtEl>
                                      </p:cBhvr>
                                    </p:animEffect>
                                    <p:anim calcmode="lin" valueType="num">
                                      <p:cBhvr>
                                        <p:cTn id="71" dur="400" fill="hold"/>
                                        <p:tgtEl>
                                          <p:spTgt spid="97"/>
                                        </p:tgtEl>
                                        <p:attrNameLst>
                                          <p:attrName>ppt_x</p:attrName>
                                        </p:attrNameLst>
                                      </p:cBhvr>
                                      <p:tavLst>
                                        <p:tav tm="0">
                                          <p:val>
                                            <p:strVal val="#ppt_x"/>
                                          </p:val>
                                        </p:tav>
                                        <p:tav tm="100000">
                                          <p:val>
                                            <p:strVal val="#ppt_x"/>
                                          </p:val>
                                        </p:tav>
                                      </p:tavLst>
                                    </p:anim>
                                    <p:anim calcmode="lin" valueType="num">
                                      <p:cBhvr>
                                        <p:cTn id="72" dur="400" fill="hold"/>
                                        <p:tgtEl>
                                          <p:spTgt spid="97"/>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300"/>
                                  </p:stCondLst>
                                  <p:childTnLst>
                                    <p:set>
                                      <p:cBhvr>
                                        <p:cTn id="74" dur="1" fill="hold">
                                          <p:stCondLst>
                                            <p:cond delay="0"/>
                                          </p:stCondLst>
                                        </p:cTn>
                                        <p:tgtEl>
                                          <p:spTgt spid="100"/>
                                        </p:tgtEl>
                                        <p:attrNameLst>
                                          <p:attrName>style.visibility</p:attrName>
                                        </p:attrNameLst>
                                      </p:cBhvr>
                                      <p:to>
                                        <p:strVal val="visible"/>
                                      </p:to>
                                    </p:set>
                                    <p:animEffect transition="in" filter="fade">
                                      <p:cBhvr>
                                        <p:cTn id="75" dur="400"/>
                                        <p:tgtEl>
                                          <p:spTgt spid="100"/>
                                        </p:tgtEl>
                                      </p:cBhvr>
                                    </p:animEffect>
                                    <p:anim calcmode="lin" valueType="num">
                                      <p:cBhvr>
                                        <p:cTn id="76" dur="400" fill="hold"/>
                                        <p:tgtEl>
                                          <p:spTgt spid="100"/>
                                        </p:tgtEl>
                                        <p:attrNameLst>
                                          <p:attrName>ppt_x</p:attrName>
                                        </p:attrNameLst>
                                      </p:cBhvr>
                                      <p:tavLst>
                                        <p:tav tm="0">
                                          <p:val>
                                            <p:strVal val="#ppt_x"/>
                                          </p:val>
                                        </p:tav>
                                        <p:tav tm="100000">
                                          <p:val>
                                            <p:strVal val="#ppt_x"/>
                                          </p:val>
                                        </p:tav>
                                      </p:tavLst>
                                    </p:anim>
                                    <p:anim calcmode="lin" valueType="num">
                                      <p:cBhvr>
                                        <p:cTn id="77" dur="400" fill="hold"/>
                                        <p:tgtEl>
                                          <p:spTgt spid="100"/>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400"/>
                                  </p:stCondLst>
                                  <p:childTnLst>
                                    <p:set>
                                      <p:cBhvr>
                                        <p:cTn id="79" dur="1" fill="hold">
                                          <p:stCondLst>
                                            <p:cond delay="0"/>
                                          </p:stCondLst>
                                        </p:cTn>
                                        <p:tgtEl>
                                          <p:spTgt spid="103"/>
                                        </p:tgtEl>
                                        <p:attrNameLst>
                                          <p:attrName>style.visibility</p:attrName>
                                        </p:attrNameLst>
                                      </p:cBhvr>
                                      <p:to>
                                        <p:strVal val="visible"/>
                                      </p:to>
                                    </p:set>
                                    <p:animEffect transition="in" filter="fade">
                                      <p:cBhvr>
                                        <p:cTn id="80" dur="400"/>
                                        <p:tgtEl>
                                          <p:spTgt spid="103"/>
                                        </p:tgtEl>
                                      </p:cBhvr>
                                    </p:animEffect>
                                    <p:anim calcmode="lin" valueType="num">
                                      <p:cBhvr>
                                        <p:cTn id="81" dur="400" fill="hold"/>
                                        <p:tgtEl>
                                          <p:spTgt spid="103"/>
                                        </p:tgtEl>
                                        <p:attrNameLst>
                                          <p:attrName>ppt_x</p:attrName>
                                        </p:attrNameLst>
                                      </p:cBhvr>
                                      <p:tavLst>
                                        <p:tav tm="0">
                                          <p:val>
                                            <p:strVal val="#ppt_x"/>
                                          </p:val>
                                        </p:tav>
                                        <p:tav tm="100000">
                                          <p:val>
                                            <p:strVal val="#ppt_x"/>
                                          </p:val>
                                        </p:tav>
                                      </p:tavLst>
                                    </p:anim>
                                    <p:anim calcmode="lin" valueType="num">
                                      <p:cBhvr>
                                        <p:cTn id="82" dur="400" fill="hold"/>
                                        <p:tgtEl>
                                          <p:spTgt spid="103"/>
                                        </p:tgtEl>
                                        <p:attrNameLst>
                                          <p:attrName>ppt_y</p:attrName>
                                        </p:attrNameLst>
                                      </p:cBhvr>
                                      <p:tavLst>
                                        <p:tav tm="0">
                                          <p:val>
                                            <p:strVal val="#ppt_y+.1"/>
                                          </p:val>
                                        </p:tav>
                                        <p:tav tm="100000">
                                          <p:val>
                                            <p:strVal val="#ppt_y"/>
                                          </p:val>
                                        </p:tav>
                                      </p:tavLst>
                                    </p:anim>
                                  </p:childTnLst>
                                </p:cTn>
                              </p:par>
                            </p:childTnLst>
                          </p:cTn>
                        </p:par>
                        <p:par>
                          <p:cTn id="83" fill="hold">
                            <p:stCondLst>
                              <p:cond delay="4000"/>
                            </p:stCondLst>
                            <p:childTnLst>
                              <p:par>
                                <p:cTn id="84" presetID="22" presetClass="entr" presetSubtype="1" fill="hold" nodeType="after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4500"/>
                            </p:stCondLst>
                            <p:childTnLst>
                              <p:par>
                                <p:cTn id="88" presetID="42" presetClass="entr" presetSubtype="0" fill="hold" nodeType="afterEffect">
                                  <p:stCondLst>
                                    <p:cond delay="0"/>
                                  </p:stCondLst>
                                  <p:childTnLst>
                                    <p:set>
                                      <p:cBhvr>
                                        <p:cTn id="89" dur="1" fill="hold">
                                          <p:stCondLst>
                                            <p:cond delay="0"/>
                                          </p:stCondLst>
                                        </p:cTn>
                                        <p:tgtEl>
                                          <p:spTgt spid="106"/>
                                        </p:tgtEl>
                                        <p:attrNameLst>
                                          <p:attrName>style.visibility</p:attrName>
                                        </p:attrNameLst>
                                      </p:cBhvr>
                                      <p:to>
                                        <p:strVal val="visible"/>
                                      </p:to>
                                    </p:set>
                                    <p:animEffect transition="in" filter="fade">
                                      <p:cBhvr>
                                        <p:cTn id="90" dur="400"/>
                                        <p:tgtEl>
                                          <p:spTgt spid="106"/>
                                        </p:tgtEl>
                                      </p:cBhvr>
                                    </p:animEffect>
                                    <p:anim calcmode="lin" valueType="num">
                                      <p:cBhvr>
                                        <p:cTn id="91" dur="400" fill="hold"/>
                                        <p:tgtEl>
                                          <p:spTgt spid="106"/>
                                        </p:tgtEl>
                                        <p:attrNameLst>
                                          <p:attrName>ppt_x</p:attrName>
                                        </p:attrNameLst>
                                      </p:cBhvr>
                                      <p:tavLst>
                                        <p:tav tm="0">
                                          <p:val>
                                            <p:strVal val="#ppt_x"/>
                                          </p:val>
                                        </p:tav>
                                        <p:tav tm="100000">
                                          <p:val>
                                            <p:strVal val="#ppt_x"/>
                                          </p:val>
                                        </p:tav>
                                      </p:tavLst>
                                    </p:anim>
                                    <p:anim calcmode="lin" valueType="num">
                                      <p:cBhvr>
                                        <p:cTn id="92" dur="400" fill="hold"/>
                                        <p:tgtEl>
                                          <p:spTgt spid="106"/>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109"/>
                                        </p:tgtEl>
                                        <p:attrNameLst>
                                          <p:attrName>style.visibility</p:attrName>
                                        </p:attrNameLst>
                                      </p:cBhvr>
                                      <p:to>
                                        <p:strVal val="visible"/>
                                      </p:to>
                                    </p:set>
                                    <p:animEffect transition="in" filter="fade">
                                      <p:cBhvr>
                                        <p:cTn id="95" dur="400"/>
                                        <p:tgtEl>
                                          <p:spTgt spid="109"/>
                                        </p:tgtEl>
                                      </p:cBhvr>
                                    </p:animEffect>
                                    <p:anim calcmode="lin" valueType="num">
                                      <p:cBhvr>
                                        <p:cTn id="96" dur="400" fill="hold"/>
                                        <p:tgtEl>
                                          <p:spTgt spid="109"/>
                                        </p:tgtEl>
                                        <p:attrNameLst>
                                          <p:attrName>ppt_x</p:attrName>
                                        </p:attrNameLst>
                                      </p:cBhvr>
                                      <p:tavLst>
                                        <p:tav tm="0">
                                          <p:val>
                                            <p:strVal val="#ppt_x"/>
                                          </p:val>
                                        </p:tav>
                                        <p:tav tm="100000">
                                          <p:val>
                                            <p:strVal val="#ppt_x"/>
                                          </p:val>
                                        </p:tav>
                                      </p:tavLst>
                                    </p:anim>
                                    <p:anim calcmode="lin" valueType="num">
                                      <p:cBhvr>
                                        <p:cTn id="97" dur="400" fill="hold"/>
                                        <p:tgtEl>
                                          <p:spTgt spid="109"/>
                                        </p:tgtEl>
                                        <p:attrNameLst>
                                          <p:attrName>ppt_y</p:attrName>
                                        </p:attrNameLst>
                                      </p:cBhvr>
                                      <p:tavLst>
                                        <p:tav tm="0">
                                          <p:val>
                                            <p:strVal val="#ppt_y+.1"/>
                                          </p:val>
                                        </p:tav>
                                        <p:tav tm="100000">
                                          <p:val>
                                            <p:strVal val="#ppt_y"/>
                                          </p:val>
                                        </p:tav>
                                      </p:tavLst>
                                    </p:anim>
                                  </p:childTnLst>
                                </p:cTn>
                              </p:par>
                            </p:childTnLst>
                          </p:cTn>
                        </p:par>
                        <p:par>
                          <p:cTn id="98" fill="hold">
                            <p:stCondLst>
                              <p:cond delay="5000"/>
                            </p:stCondLst>
                            <p:childTnLst>
                              <p:par>
                                <p:cTn id="99" presetID="22" presetClass="entr" presetSubtype="1" fill="hold" nodeType="after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wipe(up)">
                                      <p:cBhvr>
                                        <p:cTn id="101" dur="500"/>
                                        <p:tgtEl>
                                          <p:spTgt spid="53"/>
                                        </p:tgtEl>
                                      </p:cBhvr>
                                    </p:animEffect>
                                  </p:childTnLst>
                                </p:cTn>
                              </p:par>
                            </p:childTnLst>
                          </p:cTn>
                        </p:par>
                        <p:par>
                          <p:cTn id="102" fill="hold">
                            <p:stCondLst>
                              <p:cond delay="5500"/>
                            </p:stCondLst>
                            <p:childTnLst>
                              <p:par>
                                <p:cTn id="103" presetID="42" presetClass="entr" presetSubtype="0" fill="hold" nodeType="afterEffect">
                                  <p:stCondLst>
                                    <p:cond delay="0"/>
                                  </p:stCondLst>
                                  <p:childTnLst>
                                    <p:set>
                                      <p:cBhvr>
                                        <p:cTn id="104" dur="1" fill="hold">
                                          <p:stCondLst>
                                            <p:cond delay="0"/>
                                          </p:stCondLst>
                                        </p:cTn>
                                        <p:tgtEl>
                                          <p:spTgt spid="112"/>
                                        </p:tgtEl>
                                        <p:attrNameLst>
                                          <p:attrName>style.visibility</p:attrName>
                                        </p:attrNameLst>
                                      </p:cBhvr>
                                      <p:to>
                                        <p:strVal val="visible"/>
                                      </p:to>
                                    </p:set>
                                    <p:animEffect transition="in" filter="fade">
                                      <p:cBhvr>
                                        <p:cTn id="105" dur="400"/>
                                        <p:tgtEl>
                                          <p:spTgt spid="112"/>
                                        </p:tgtEl>
                                      </p:cBhvr>
                                    </p:animEffect>
                                    <p:anim calcmode="lin" valueType="num">
                                      <p:cBhvr>
                                        <p:cTn id="106" dur="400" fill="hold"/>
                                        <p:tgtEl>
                                          <p:spTgt spid="112"/>
                                        </p:tgtEl>
                                        <p:attrNameLst>
                                          <p:attrName>ppt_x</p:attrName>
                                        </p:attrNameLst>
                                      </p:cBhvr>
                                      <p:tavLst>
                                        <p:tav tm="0">
                                          <p:val>
                                            <p:strVal val="#ppt_x"/>
                                          </p:val>
                                        </p:tav>
                                        <p:tav tm="100000">
                                          <p:val>
                                            <p:strVal val="#ppt_x"/>
                                          </p:val>
                                        </p:tav>
                                      </p:tavLst>
                                    </p:anim>
                                    <p:anim calcmode="lin" valueType="num">
                                      <p:cBhvr>
                                        <p:cTn id="107" dur="400" fill="hold"/>
                                        <p:tgtEl>
                                          <p:spTgt spid="112"/>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100"/>
                                  </p:stCondLst>
                                  <p:childTnLst>
                                    <p:set>
                                      <p:cBhvr>
                                        <p:cTn id="109" dur="1" fill="hold">
                                          <p:stCondLst>
                                            <p:cond delay="0"/>
                                          </p:stCondLst>
                                        </p:cTn>
                                        <p:tgtEl>
                                          <p:spTgt spid="115"/>
                                        </p:tgtEl>
                                        <p:attrNameLst>
                                          <p:attrName>style.visibility</p:attrName>
                                        </p:attrNameLst>
                                      </p:cBhvr>
                                      <p:to>
                                        <p:strVal val="visible"/>
                                      </p:to>
                                    </p:set>
                                    <p:animEffect transition="in" filter="fade">
                                      <p:cBhvr>
                                        <p:cTn id="110" dur="400"/>
                                        <p:tgtEl>
                                          <p:spTgt spid="115"/>
                                        </p:tgtEl>
                                      </p:cBhvr>
                                    </p:animEffect>
                                    <p:anim calcmode="lin" valueType="num">
                                      <p:cBhvr>
                                        <p:cTn id="111" dur="400" fill="hold"/>
                                        <p:tgtEl>
                                          <p:spTgt spid="115"/>
                                        </p:tgtEl>
                                        <p:attrNameLst>
                                          <p:attrName>ppt_x</p:attrName>
                                        </p:attrNameLst>
                                      </p:cBhvr>
                                      <p:tavLst>
                                        <p:tav tm="0">
                                          <p:val>
                                            <p:strVal val="#ppt_x"/>
                                          </p:val>
                                        </p:tav>
                                        <p:tav tm="100000">
                                          <p:val>
                                            <p:strVal val="#ppt_x"/>
                                          </p:val>
                                        </p:tav>
                                      </p:tavLst>
                                    </p:anim>
                                    <p:anim calcmode="lin" valueType="num">
                                      <p:cBhvr>
                                        <p:cTn id="112" dur="400" fill="hold"/>
                                        <p:tgtEl>
                                          <p:spTgt spid="115"/>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200"/>
                                  </p:stCondLst>
                                  <p:childTnLst>
                                    <p:set>
                                      <p:cBhvr>
                                        <p:cTn id="114" dur="1" fill="hold">
                                          <p:stCondLst>
                                            <p:cond delay="0"/>
                                          </p:stCondLst>
                                        </p:cTn>
                                        <p:tgtEl>
                                          <p:spTgt spid="118"/>
                                        </p:tgtEl>
                                        <p:attrNameLst>
                                          <p:attrName>style.visibility</p:attrName>
                                        </p:attrNameLst>
                                      </p:cBhvr>
                                      <p:to>
                                        <p:strVal val="visible"/>
                                      </p:to>
                                    </p:set>
                                    <p:animEffect transition="in" filter="fade">
                                      <p:cBhvr>
                                        <p:cTn id="115" dur="400"/>
                                        <p:tgtEl>
                                          <p:spTgt spid="118"/>
                                        </p:tgtEl>
                                      </p:cBhvr>
                                    </p:animEffect>
                                    <p:anim calcmode="lin" valueType="num">
                                      <p:cBhvr>
                                        <p:cTn id="116" dur="400" fill="hold"/>
                                        <p:tgtEl>
                                          <p:spTgt spid="118"/>
                                        </p:tgtEl>
                                        <p:attrNameLst>
                                          <p:attrName>ppt_x</p:attrName>
                                        </p:attrNameLst>
                                      </p:cBhvr>
                                      <p:tavLst>
                                        <p:tav tm="0">
                                          <p:val>
                                            <p:strVal val="#ppt_x"/>
                                          </p:val>
                                        </p:tav>
                                        <p:tav tm="100000">
                                          <p:val>
                                            <p:strVal val="#ppt_x"/>
                                          </p:val>
                                        </p:tav>
                                      </p:tavLst>
                                    </p:anim>
                                    <p:anim calcmode="lin" valueType="num">
                                      <p:cBhvr>
                                        <p:cTn id="117" dur="400" fill="hold"/>
                                        <p:tgtEl>
                                          <p:spTgt spid="118"/>
                                        </p:tgtEl>
                                        <p:attrNameLst>
                                          <p:attrName>ppt_y</p:attrName>
                                        </p:attrNameLst>
                                      </p:cBhvr>
                                      <p:tavLst>
                                        <p:tav tm="0">
                                          <p:val>
                                            <p:strVal val="#ppt_y+.1"/>
                                          </p:val>
                                        </p:tav>
                                        <p:tav tm="100000">
                                          <p:val>
                                            <p:strVal val="#ppt_y"/>
                                          </p:val>
                                        </p:tav>
                                      </p:tavLst>
                                    </p:anim>
                                  </p:childTnLst>
                                </p:cTn>
                              </p:par>
                            </p:childTnLst>
                          </p:cTn>
                        </p:par>
                        <p:par>
                          <p:cTn id="118" fill="hold">
                            <p:stCondLst>
                              <p:cond delay="6000"/>
                            </p:stCondLst>
                            <p:childTnLst>
                              <p:par>
                                <p:cTn id="119" presetID="22" presetClass="entr" presetSubtype="1" fill="hold" nodeType="after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wipe(up)">
                                      <p:cBhvr>
                                        <p:cTn id="121" dur="500"/>
                                        <p:tgtEl>
                                          <p:spTgt spid="59"/>
                                        </p:tgtEl>
                                      </p:cBhvr>
                                    </p:animEffect>
                                  </p:childTnLst>
                                </p:cTn>
                              </p:par>
                            </p:childTnLst>
                          </p:cTn>
                        </p:par>
                        <p:par>
                          <p:cTn id="122" fill="hold">
                            <p:stCondLst>
                              <p:cond delay="6500"/>
                            </p:stCondLst>
                            <p:childTnLst>
                              <p:par>
                                <p:cTn id="123" presetID="42" presetClass="entr" presetSubtype="0" fill="hold" nodeType="afterEffect">
                                  <p:stCondLst>
                                    <p:cond delay="0"/>
                                  </p:stCondLst>
                                  <p:childTnLst>
                                    <p:set>
                                      <p:cBhvr>
                                        <p:cTn id="124" dur="1" fill="hold">
                                          <p:stCondLst>
                                            <p:cond delay="0"/>
                                          </p:stCondLst>
                                        </p:cTn>
                                        <p:tgtEl>
                                          <p:spTgt spid="121"/>
                                        </p:tgtEl>
                                        <p:attrNameLst>
                                          <p:attrName>style.visibility</p:attrName>
                                        </p:attrNameLst>
                                      </p:cBhvr>
                                      <p:to>
                                        <p:strVal val="visible"/>
                                      </p:to>
                                    </p:set>
                                    <p:animEffect transition="in" filter="fade">
                                      <p:cBhvr>
                                        <p:cTn id="125" dur="400"/>
                                        <p:tgtEl>
                                          <p:spTgt spid="121"/>
                                        </p:tgtEl>
                                      </p:cBhvr>
                                    </p:animEffect>
                                    <p:anim calcmode="lin" valueType="num">
                                      <p:cBhvr>
                                        <p:cTn id="126" dur="400" fill="hold"/>
                                        <p:tgtEl>
                                          <p:spTgt spid="121"/>
                                        </p:tgtEl>
                                        <p:attrNameLst>
                                          <p:attrName>ppt_x</p:attrName>
                                        </p:attrNameLst>
                                      </p:cBhvr>
                                      <p:tavLst>
                                        <p:tav tm="0">
                                          <p:val>
                                            <p:strVal val="#ppt_x"/>
                                          </p:val>
                                        </p:tav>
                                        <p:tav tm="100000">
                                          <p:val>
                                            <p:strVal val="#ppt_x"/>
                                          </p:val>
                                        </p:tav>
                                      </p:tavLst>
                                    </p:anim>
                                    <p:anim calcmode="lin" valueType="num">
                                      <p:cBhvr>
                                        <p:cTn id="127" dur="400" fill="hold"/>
                                        <p:tgtEl>
                                          <p:spTgt spid="121"/>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100"/>
                                  </p:stCondLst>
                                  <p:childTnLst>
                                    <p:set>
                                      <p:cBhvr>
                                        <p:cTn id="129" dur="1" fill="hold">
                                          <p:stCondLst>
                                            <p:cond delay="0"/>
                                          </p:stCondLst>
                                        </p:cTn>
                                        <p:tgtEl>
                                          <p:spTgt spid="124"/>
                                        </p:tgtEl>
                                        <p:attrNameLst>
                                          <p:attrName>style.visibility</p:attrName>
                                        </p:attrNameLst>
                                      </p:cBhvr>
                                      <p:to>
                                        <p:strVal val="visible"/>
                                      </p:to>
                                    </p:set>
                                    <p:animEffect transition="in" filter="fade">
                                      <p:cBhvr>
                                        <p:cTn id="130" dur="400"/>
                                        <p:tgtEl>
                                          <p:spTgt spid="124"/>
                                        </p:tgtEl>
                                      </p:cBhvr>
                                    </p:animEffect>
                                    <p:anim calcmode="lin" valueType="num">
                                      <p:cBhvr>
                                        <p:cTn id="131" dur="400" fill="hold"/>
                                        <p:tgtEl>
                                          <p:spTgt spid="124"/>
                                        </p:tgtEl>
                                        <p:attrNameLst>
                                          <p:attrName>ppt_x</p:attrName>
                                        </p:attrNameLst>
                                      </p:cBhvr>
                                      <p:tavLst>
                                        <p:tav tm="0">
                                          <p:val>
                                            <p:strVal val="#ppt_x"/>
                                          </p:val>
                                        </p:tav>
                                        <p:tav tm="100000">
                                          <p:val>
                                            <p:strVal val="#ppt_x"/>
                                          </p:val>
                                        </p:tav>
                                      </p:tavLst>
                                    </p:anim>
                                    <p:anim calcmode="lin" valueType="num">
                                      <p:cBhvr>
                                        <p:cTn id="132" dur="400" fill="hold"/>
                                        <p:tgtEl>
                                          <p:spTgt spid="124"/>
                                        </p:tgtEl>
                                        <p:attrNameLst>
                                          <p:attrName>ppt_y</p:attrName>
                                        </p:attrNameLst>
                                      </p:cBhvr>
                                      <p:tavLst>
                                        <p:tav tm="0">
                                          <p:val>
                                            <p:strVal val="#ppt_y+.1"/>
                                          </p:val>
                                        </p:tav>
                                        <p:tav tm="100000">
                                          <p:val>
                                            <p:strVal val="#ppt_y"/>
                                          </p:val>
                                        </p:tav>
                                      </p:tavLst>
                                    </p:anim>
                                  </p:childTnLst>
                                </p:cTn>
                              </p:par>
                            </p:childTnLst>
                          </p:cTn>
                        </p:par>
                        <p:par>
                          <p:cTn id="133" fill="hold">
                            <p:stCondLst>
                              <p:cond delay="7000"/>
                            </p:stCondLst>
                            <p:childTnLst>
                              <p:par>
                                <p:cTn id="134" presetID="22" presetClass="entr" presetSubtype="1" fill="hold" nodeType="afterEffect">
                                  <p:stCondLst>
                                    <p:cond delay="0"/>
                                  </p:stCondLst>
                                  <p:childTnLst>
                                    <p:set>
                                      <p:cBhvr>
                                        <p:cTn id="135" dur="1" fill="hold">
                                          <p:stCondLst>
                                            <p:cond delay="0"/>
                                          </p:stCondLst>
                                        </p:cTn>
                                        <p:tgtEl>
                                          <p:spTgt spid="64"/>
                                        </p:tgtEl>
                                        <p:attrNameLst>
                                          <p:attrName>style.visibility</p:attrName>
                                        </p:attrNameLst>
                                      </p:cBhvr>
                                      <p:to>
                                        <p:strVal val="visible"/>
                                      </p:to>
                                    </p:set>
                                    <p:animEffect transition="in" filter="wipe(up)">
                                      <p:cBhvr>
                                        <p:cTn id="136" dur="500"/>
                                        <p:tgtEl>
                                          <p:spTgt spid="64"/>
                                        </p:tgtEl>
                                      </p:cBhvr>
                                    </p:animEffect>
                                  </p:childTnLst>
                                </p:cTn>
                              </p:par>
                            </p:childTnLst>
                          </p:cTn>
                        </p:par>
                        <p:par>
                          <p:cTn id="137" fill="hold">
                            <p:stCondLst>
                              <p:cond delay="7500"/>
                            </p:stCondLst>
                            <p:childTnLst>
                              <p:par>
                                <p:cTn id="138" presetID="42" presetClass="entr" presetSubtype="0" fill="hold" nodeType="afterEffect">
                                  <p:stCondLst>
                                    <p:cond delay="0"/>
                                  </p:stCondLst>
                                  <p:childTnLst>
                                    <p:set>
                                      <p:cBhvr>
                                        <p:cTn id="139" dur="1" fill="hold">
                                          <p:stCondLst>
                                            <p:cond delay="0"/>
                                          </p:stCondLst>
                                        </p:cTn>
                                        <p:tgtEl>
                                          <p:spTgt spid="127"/>
                                        </p:tgtEl>
                                        <p:attrNameLst>
                                          <p:attrName>style.visibility</p:attrName>
                                        </p:attrNameLst>
                                      </p:cBhvr>
                                      <p:to>
                                        <p:strVal val="visible"/>
                                      </p:to>
                                    </p:set>
                                    <p:animEffect transition="in" filter="fade">
                                      <p:cBhvr>
                                        <p:cTn id="140" dur="400"/>
                                        <p:tgtEl>
                                          <p:spTgt spid="127"/>
                                        </p:tgtEl>
                                      </p:cBhvr>
                                    </p:animEffect>
                                    <p:anim calcmode="lin" valueType="num">
                                      <p:cBhvr>
                                        <p:cTn id="141" dur="400" fill="hold"/>
                                        <p:tgtEl>
                                          <p:spTgt spid="127"/>
                                        </p:tgtEl>
                                        <p:attrNameLst>
                                          <p:attrName>ppt_x</p:attrName>
                                        </p:attrNameLst>
                                      </p:cBhvr>
                                      <p:tavLst>
                                        <p:tav tm="0">
                                          <p:val>
                                            <p:strVal val="#ppt_x"/>
                                          </p:val>
                                        </p:tav>
                                        <p:tav tm="100000">
                                          <p:val>
                                            <p:strVal val="#ppt_x"/>
                                          </p:val>
                                        </p:tav>
                                      </p:tavLst>
                                    </p:anim>
                                    <p:anim calcmode="lin" valueType="num">
                                      <p:cBhvr>
                                        <p:cTn id="142" dur="400" fill="hold"/>
                                        <p:tgtEl>
                                          <p:spTgt spid="127"/>
                                        </p:tgtEl>
                                        <p:attrNameLst>
                                          <p:attrName>ppt_y</p:attrName>
                                        </p:attrNameLst>
                                      </p:cBhvr>
                                      <p:tavLst>
                                        <p:tav tm="0">
                                          <p:val>
                                            <p:strVal val="#ppt_y+.1"/>
                                          </p:val>
                                        </p:tav>
                                        <p:tav tm="100000">
                                          <p:val>
                                            <p:strVal val="#ppt_y"/>
                                          </p:val>
                                        </p:tav>
                                      </p:tavLst>
                                    </p:anim>
                                  </p:childTnLst>
                                </p:cTn>
                              </p:par>
                              <p:par>
                                <p:cTn id="143" presetID="42" presetClass="entr" presetSubtype="0" fill="hold" nodeType="withEffect">
                                  <p:stCondLst>
                                    <p:cond delay="100"/>
                                  </p:stCondLst>
                                  <p:childTnLst>
                                    <p:set>
                                      <p:cBhvr>
                                        <p:cTn id="144" dur="1" fill="hold">
                                          <p:stCondLst>
                                            <p:cond delay="0"/>
                                          </p:stCondLst>
                                        </p:cTn>
                                        <p:tgtEl>
                                          <p:spTgt spid="130"/>
                                        </p:tgtEl>
                                        <p:attrNameLst>
                                          <p:attrName>style.visibility</p:attrName>
                                        </p:attrNameLst>
                                      </p:cBhvr>
                                      <p:to>
                                        <p:strVal val="visible"/>
                                      </p:to>
                                    </p:set>
                                    <p:animEffect transition="in" filter="fade">
                                      <p:cBhvr>
                                        <p:cTn id="145" dur="400"/>
                                        <p:tgtEl>
                                          <p:spTgt spid="130"/>
                                        </p:tgtEl>
                                      </p:cBhvr>
                                    </p:animEffect>
                                    <p:anim calcmode="lin" valueType="num">
                                      <p:cBhvr>
                                        <p:cTn id="146" dur="400" fill="hold"/>
                                        <p:tgtEl>
                                          <p:spTgt spid="130"/>
                                        </p:tgtEl>
                                        <p:attrNameLst>
                                          <p:attrName>ppt_x</p:attrName>
                                        </p:attrNameLst>
                                      </p:cBhvr>
                                      <p:tavLst>
                                        <p:tav tm="0">
                                          <p:val>
                                            <p:strVal val="#ppt_x"/>
                                          </p:val>
                                        </p:tav>
                                        <p:tav tm="100000">
                                          <p:val>
                                            <p:strVal val="#ppt_x"/>
                                          </p:val>
                                        </p:tav>
                                      </p:tavLst>
                                    </p:anim>
                                    <p:anim calcmode="lin" valueType="num">
                                      <p:cBhvr>
                                        <p:cTn id="147" dur="400" fill="hold"/>
                                        <p:tgtEl>
                                          <p:spTgt spid="130"/>
                                        </p:tgtEl>
                                        <p:attrNameLst>
                                          <p:attrName>ppt_y</p:attrName>
                                        </p:attrNameLst>
                                      </p:cBhvr>
                                      <p:tavLst>
                                        <p:tav tm="0">
                                          <p:val>
                                            <p:strVal val="#ppt_y+.1"/>
                                          </p:val>
                                        </p:tav>
                                        <p:tav tm="100000">
                                          <p:val>
                                            <p:strVal val="#ppt_y"/>
                                          </p:val>
                                        </p:tav>
                                      </p:tavLst>
                                    </p:anim>
                                  </p:childTnLst>
                                </p:cTn>
                              </p:par>
                            </p:childTnLst>
                          </p:cTn>
                        </p:par>
                        <p:par>
                          <p:cTn id="148" fill="hold">
                            <p:stCondLst>
                              <p:cond delay="8000"/>
                            </p:stCondLst>
                            <p:childTnLst>
                              <p:par>
                                <p:cTn id="149" presetID="22" presetClass="entr" presetSubtype="1" fill="hold" nodeType="afterEffect">
                                  <p:stCondLst>
                                    <p:cond delay="0"/>
                                  </p:stCondLst>
                                  <p:childTnLst>
                                    <p:set>
                                      <p:cBhvr>
                                        <p:cTn id="150" dur="1" fill="hold">
                                          <p:stCondLst>
                                            <p:cond delay="0"/>
                                          </p:stCondLst>
                                        </p:cTn>
                                        <p:tgtEl>
                                          <p:spTgt spid="41"/>
                                        </p:tgtEl>
                                        <p:attrNameLst>
                                          <p:attrName>style.visibility</p:attrName>
                                        </p:attrNameLst>
                                      </p:cBhvr>
                                      <p:to>
                                        <p:strVal val="visible"/>
                                      </p:to>
                                    </p:set>
                                    <p:animEffect transition="in" filter="wipe(up)">
                                      <p:cBhvr>
                                        <p:cTn id="151" dur="500"/>
                                        <p:tgtEl>
                                          <p:spTgt spid="41"/>
                                        </p:tgtEl>
                                      </p:cBhvr>
                                    </p:animEffect>
                                  </p:childTnLst>
                                </p:cTn>
                              </p:par>
                            </p:childTnLst>
                          </p:cTn>
                        </p:par>
                        <p:par>
                          <p:cTn id="152" fill="hold">
                            <p:stCondLst>
                              <p:cond delay="8500"/>
                            </p:stCondLst>
                            <p:childTnLst>
                              <p:par>
                                <p:cTn id="153" presetID="42" presetClass="entr" presetSubtype="0" fill="hold" nodeType="afterEffect">
                                  <p:stCondLst>
                                    <p:cond delay="0"/>
                                  </p:stCondLst>
                                  <p:childTnLst>
                                    <p:set>
                                      <p:cBhvr>
                                        <p:cTn id="154" dur="1" fill="hold">
                                          <p:stCondLst>
                                            <p:cond delay="0"/>
                                          </p:stCondLst>
                                        </p:cTn>
                                        <p:tgtEl>
                                          <p:spTgt spid="133"/>
                                        </p:tgtEl>
                                        <p:attrNameLst>
                                          <p:attrName>style.visibility</p:attrName>
                                        </p:attrNameLst>
                                      </p:cBhvr>
                                      <p:to>
                                        <p:strVal val="visible"/>
                                      </p:to>
                                    </p:set>
                                    <p:animEffect transition="in" filter="fade">
                                      <p:cBhvr>
                                        <p:cTn id="155" dur="400"/>
                                        <p:tgtEl>
                                          <p:spTgt spid="133"/>
                                        </p:tgtEl>
                                      </p:cBhvr>
                                    </p:animEffect>
                                    <p:anim calcmode="lin" valueType="num">
                                      <p:cBhvr>
                                        <p:cTn id="156" dur="400" fill="hold"/>
                                        <p:tgtEl>
                                          <p:spTgt spid="133"/>
                                        </p:tgtEl>
                                        <p:attrNameLst>
                                          <p:attrName>ppt_x</p:attrName>
                                        </p:attrNameLst>
                                      </p:cBhvr>
                                      <p:tavLst>
                                        <p:tav tm="0">
                                          <p:val>
                                            <p:strVal val="#ppt_x"/>
                                          </p:val>
                                        </p:tav>
                                        <p:tav tm="100000">
                                          <p:val>
                                            <p:strVal val="#ppt_x"/>
                                          </p:val>
                                        </p:tav>
                                      </p:tavLst>
                                    </p:anim>
                                    <p:anim calcmode="lin" valueType="num">
                                      <p:cBhvr>
                                        <p:cTn id="157" dur="400" fill="hold"/>
                                        <p:tgtEl>
                                          <p:spTgt spid="133"/>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100"/>
                                  </p:stCondLst>
                                  <p:childTnLst>
                                    <p:set>
                                      <p:cBhvr>
                                        <p:cTn id="159" dur="1" fill="hold">
                                          <p:stCondLst>
                                            <p:cond delay="0"/>
                                          </p:stCondLst>
                                        </p:cTn>
                                        <p:tgtEl>
                                          <p:spTgt spid="136"/>
                                        </p:tgtEl>
                                        <p:attrNameLst>
                                          <p:attrName>style.visibility</p:attrName>
                                        </p:attrNameLst>
                                      </p:cBhvr>
                                      <p:to>
                                        <p:strVal val="visible"/>
                                      </p:to>
                                    </p:set>
                                    <p:animEffect transition="in" filter="fade">
                                      <p:cBhvr>
                                        <p:cTn id="160" dur="400"/>
                                        <p:tgtEl>
                                          <p:spTgt spid="136"/>
                                        </p:tgtEl>
                                      </p:cBhvr>
                                    </p:animEffect>
                                    <p:anim calcmode="lin" valueType="num">
                                      <p:cBhvr>
                                        <p:cTn id="161" dur="400" fill="hold"/>
                                        <p:tgtEl>
                                          <p:spTgt spid="136"/>
                                        </p:tgtEl>
                                        <p:attrNameLst>
                                          <p:attrName>ppt_x</p:attrName>
                                        </p:attrNameLst>
                                      </p:cBhvr>
                                      <p:tavLst>
                                        <p:tav tm="0">
                                          <p:val>
                                            <p:strVal val="#ppt_x"/>
                                          </p:val>
                                        </p:tav>
                                        <p:tav tm="100000">
                                          <p:val>
                                            <p:strVal val="#ppt_x"/>
                                          </p:val>
                                        </p:tav>
                                      </p:tavLst>
                                    </p:anim>
                                    <p:anim calcmode="lin" valueType="num">
                                      <p:cBhvr>
                                        <p:cTn id="162" dur="400" fill="hold"/>
                                        <p:tgtEl>
                                          <p:spTgt spid="136"/>
                                        </p:tgtEl>
                                        <p:attrNameLst>
                                          <p:attrName>ppt_y</p:attrName>
                                        </p:attrNameLst>
                                      </p:cBhvr>
                                      <p:tavLst>
                                        <p:tav tm="0">
                                          <p:val>
                                            <p:strVal val="#ppt_y+.1"/>
                                          </p:val>
                                        </p:tav>
                                        <p:tav tm="100000">
                                          <p:val>
                                            <p:strVal val="#ppt_y"/>
                                          </p:val>
                                        </p:tav>
                                      </p:tavLst>
                                    </p:anim>
                                  </p:childTnLst>
                                </p:cTn>
                              </p:par>
                              <p:par>
                                <p:cTn id="163" presetID="42" presetClass="entr" presetSubtype="0" fill="hold" nodeType="withEffect">
                                  <p:stCondLst>
                                    <p:cond delay="200"/>
                                  </p:stCondLst>
                                  <p:childTnLst>
                                    <p:set>
                                      <p:cBhvr>
                                        <p:cTn id="164" dur="1" fill="hold">
                                          <p:stCondLst>
                                            <p:cond delay="0"/>
                                          </p:stCondLst>
                                        </p:cTn>
                                        <p:tgtEl>
                                          <p:spTgt spid="139"/>
                                        </p:tgtEl>
                                        <p:attrNameLst>
                                          <p:attrName>style.visibility</p:attrName>
                                        </p:attrNameLst>
                                      </p:cBhvr>
                                      <p:to>
                                        <p:strVal val="visible"/>
                                      </p:to>
                                    </p:set>
                                    <p:animEffect transition="in" filter="fade">
                                      <p:cBhvr>
                                        <p:cTn id="165" dur="400"/>
                                        <p:tgtEl>
                                          <p:spTgt spid="139"/>
                                        </p:tgtEl>
                                      </p:cBhvr>
                                    </p:animEffect>
                                    <p:anim calcmode="lin" valueType="num">
                                      <p:cBhvr>
                                        <p:cTn id="166" dur="400" fill="hold"/>
                                        <p:tgtEl>
                                          <p:spTgt spid="139"/>
                                        </p:tgtEl>
                                        <p:attrNameLst>
                                          <p:attrName>ppt_x</p:attrName>
                                        </p:attrNameLst>
                                      </p:cBhvr>
                                      <p:tavLst>
                                        <p:tav tm="0">
                                          <p:val>
                                            <p:strVal val="#ppt_x"/>
                                          </p:val>
                                        </p:tav>
                                        <p:tav tm="100000">
                                          <p:val>
                                            <p:strVal val="#ppt_x"/>
                                          </p:val>
                                        </p:tav>
                                      </p:tavLst>
                                    </p:anim>
                                    <p:anim calcmode="lin" valueType="num">
                                      <p:cBhvr>
                                        <p:cTn id="167" dur="400" fill="hold"/>
                                        <p:tgtEl>
                                          <p:spTgt spid="139"/>
                                        </p:tgtEl>
                                        <p:attrNameLst>
                                          <p:attrName>ppt_y</p:attrName>
                                        </p:attrNameLst>
                                      </p:cBhvr>
                                      <p:tavLst>
                                        <p:tav tm="0">
                                          <p:val>
                                            <p:strVal val="#ppt_y+.1"/>
                                          </p:val>
                                        </p:tav>
                                        <p:tav tm="100000">
                                          <p:val>
                                            <p:strVal val="#ppt_y"/>
                                          </p:val>
                                        </p:tav>
                                      </p:tavLst>
                                    </p:anim>
                                  </p:childTnLst>
                                </p:cTn>
                              </p:par>
                              <p:par>
                                <p:cTn id="168" presetID="42" presetClass="entr" presetSubtype="0" fill="hold" nodeType="withEffect">
                                  <p:stCondLst>
                                    <p:cond delay="300"/>
                                  </p:stCondLst>
                                  <p:childTnLst>
                                    <p:set>
                                      <p:cBhvr>
                                        <p:cTn id="169" dur="1" fill="hold">
                                          <p:stCondLst>
                                            <p:cond delay="0"/>
                                          </p:stCondLst>
                                        </p:cTn>
                                        <p:tgtEl>
                                          <p:spTgt spid="142"/>
                                        </p:tgtEl>
                                        <p:attrNameLst>
                                          <p:attrName>style.visibility</p:attrName>
                                        </p:attrNameLst>
                                      </p:cBhvr>
                                      <p:to>
                                        <p:strVal val="visible"/>
                                      </p:to>
                                    </p:set>
                                    <p:animEffect transition="in" filter="fade">
                                      <p:cBhvr>
                                        <p:cTn id="170" dur="400"/>
                                        <p:tgtEl>
                                          <p:spTgt spid="142"/>
                                        </p:tgtEl>
                                      </p:cBhvr>
                                    </p:animEffect>
                                    <p:anim calcmode="lin" valueType="num">
                                      <p:cBhvr>
                                        <p:cTn id="171" dur="400" fill="hold"/>
                                        <p:tgtEl>
                                          <p:spTgt spid="142"/>
                                        </p:tgtEl>
                                        <p:attrNameLst>
                                          <p:attrName>ppt_x</p:attrName>
                                        </p:attrNameLst>
                                      </p:cBhvr>
                                      <p:tavLst>
                                        <p:tav tm="0">
                                          <p:val>
                                            <p:strVal val="#ppt_x"/>
                                          </p:val>
                                        </p:tav>
                                        <p:tav tm="100000">
                                          <p:val>
                                            <p:strVal val="#ppt_x"/>
                                          </p:val>
                                        </p:tav>
                                      </p:tavLst>
                                    </p:anim>
                                    <p:anim calcmode="lin" valueType="num">
                                      <p:cBhvr>
                                        <p:cTn id="172" dur="400" fill="hold"/>
                                        <p:tgtEl>
                                          <p:spTgt spid="142"/>
                                        </p:tgtEl>
                                        <p:attrNameLst>
                                          <p:attrName>ppt_y</p:attrName>
                                        </p:attrNameLst>
                                      </p:cBhvr>
                                      <p:tavLst>
                                        <p:tav tm="0">
                                          <p:val>
                                            <p:strVal val="#ppt_y+.1"/>
                                          </p:val>
                                        </p:tav>
                                        <p:tav tm="100000">
                                          <p:val>
                                            <p:strVal val="#ppt_y"/>
                                          </p:val>
                                        </p:tav>
                                      </p:tavLst>
                                    </p:anim>
                                  </p:childTnLst>
                                </p:cTn>
                              </p:par>
                              <p:par>
                                <p:cTn id="173" presetID="42" presetClass="entr" presetSubtype="0" fill="hold" nodeType="withEffect">
                                  <p:stCondLst>
                                    <p:cond delay="400"/>
                                  </p:stCondLst>
                                  <p:childTnLst>
                                    <p:set>
                                      <p:cBhvr>
                                        <p:cTn id="174" dur="1" fill="hold">
                                          <p:stCondLst>
                                            <p:cond delay="0"/>
                                          </p:stCondLst>
                                        </p:cTn>
                                        <p:tgtEl>
                                          <p:spTgt spid="145"/>
                                        </p:tgtEl>
                                        <p:attrNameLst>
                                          <p:attrName>style.visibility</p:attrName>
                                        </p:attrNameLst>
                                      </p:cBhvr>
                                      <p:to>
                                        <p:strVal val="visible"/>
                                      </p:to>
                                    </p:set>
                                    <p:animEffect transition="in" filter="fade">
                                      <p:cBhvr>
                                        <p:cTn id="175" dur="400"/>
                                        <p:tgtEl>
                                          <p:spTgt spid="145"/>
                                        </p:tgtEl>
                                      </p:cBhvr>
                                    </p:animEffect>
                                    <p:anim calcmode="lin" valueType="num">
                                      <p:cBhvr>
                                        <p:cTn id="176" dur="400" fill="hold"/>
                                        <p:tgtEl>
                                          <p:spTgt spid="145"/>
                                        </p:tgtEl>
                                        <p:attrNameLst>
                                          <p:attrName>ppt_x</p:attrName>
                                        </p:attrNameLst>
                                      </p:cBhvr>
                                      <p:tavLst>
                                        <p:tav tm="0">
                                          <p:val>
                                            <p:strVal val="#ppt_x"/>
                                          </p:val>
                                        </p:tav>
                                        <p:tav tm="100000">
                                          <p:val>
                                            <p:strVal val="#ppt_x"/>
                                          </p:val>
                                        </p:tav>
                                      </p:tavLst>
                                    </p:anim>
                                    <p:anim calcmode="lin" valueType="num">
                                      <p:cBhvr>
                                        <p:cTn id="177" dur="400" fill="hold"/>
                                        <p:tgtEl>
                                          <p:spTgt spid="145"/>
                                        </p:tgtEl>
                                        <p:attrNameLst>
                                          <p:attrName>ppt_y</p:attrName>
                                        </p:attrNameLst>
                                      </p:cBhvr>
                                      <p:tavLst>
                                        <p:tav tm="0">
                                          <p:val>
                                            <p:strVal val="#ppt_y+.1"/>
                                          </p:val>
                                        </p:tav>
                                        <p:tav tm="100000">
                                          <p:val>
                                            <p:strVal val="#ppt_y"/>
                                          </p:val>
                                        </p:tav>
                                      </p:tavLst>
                                    </p:anim>
                                  </p:childTnLst>
                                </p:cTn>
                              </p:par>
                            </p:childTnLst>
                          </p:cTn>
                        </p:par>
                        <p:par>
                          <p:cTn id="178" fill="hold">
                            <p:stCondLst>
                              <p:cond delay="9000"/>
                            </p:stCondLst>
                            <p:childTnLst>
                              <p:par>
                                <p:cTn id="179" presetID="22" presetClass="entr" presetSubtype="1" fill="hold" nodeType="afterEffect">
                                  <p:stCondLst>
                                    <p:cond delay="0"/>
                                  </p:stCondLst>
                                  <p:childTnLst>
                                    <p:set>
                                      <p:cBhvr>
                                        <p:cTn id="180" dur="1" fill="hold">
                                          <p:stCondLst>
                                            <p:cond delay="0"/>
                                          </p:stCondLst>
                                        </p:cTn>
                                        <p:tgtEl>
                                          <p:spTgt spid="48"/>
                                        </p:tgtEl>
                                        <p:attrNameLst>
                                          <p:attrName>style.visibility</p:attrName>
                                        </p:attrNameLst>
                                      </p:cBhvr>
                                      <p:to>
                                        <p:strVal val="visible"/>
                                      </p:to>
                                    </p:set>
                                    <p:animEffect transition="in" filter="wipe(up)">
                                      <p:cBhvr>
                                        <p:cTn id="181" dur="500"/>
                                        <p:tgtEl>
                                          <p:spTgt spid="48"/>
                                        </p:tgtEl>
                                      </p:cBhvr>
                                    </p:animEffect>
                                  </p:childTnLst>
                                </p:cTn>
                              </p:par>
                            </p:childTnLst>
                          </p:cTn>
                        </p:par>
                        <p:par>
                          <p:cTn id="182" fill="hold">
                            <p:stCondLst>
                              <p:cond delay="9500"/>
                            </p:stCondLst>
                            <p:childTnLst>
                              <p:par>
                                <p:cTn id="183" presetID="42" presetClass="entr" presetSubtype="0" fill="hold" nodeType="afterEffect">
                                  <p:stCondLst>
                                    <p:cond delay="0"/>
                                  </p:stCondLst>
                                  <p:childTnLst>
                                    <p:set>
                                      <p:cBhvr>
                                        <p:cTn id="184" dur="1" fill="hold">
                                          <p:stCondLst>
                                            <p:cond delay="0"/>
                                          </p:stCondLst>
                                        </p:cTn>
                                        <p:tgtEl>
                                          <p:spTgt spid="148"/>
                                        </p:tgtEl>
                                        <p:attrNameLst>
                                          <p:attrName>style.visibility</p:attrName>
                                        </p:attrNameLst>
                                      </p:cBhvr>
                                      <p:to>
                                        <p:strVal val="visible"/>
                                      </p:to>
                                    </p:set>
                                    <p:animEffect transition="in" filter="fade">
                                      <p:cBhvr>
                                        <p:cTn id="185" dur="400"/>
                                        <p:tgtEl>
                                          <p:spTgt spid="148"/>
                                        </p:tgtEl>
                                      </p:cBhvr>
                                    </p:animEffect>
                                    <p:anim calcmode="lin" valueType="num">
                                      <p:cBhvr>
                                        <p:cTn id="186" dur="400" fill="hold"/>
                                        <p:tgtEl>
                                          <p:spTgt spid="148"/>
                                        </p:tgtEl>
                                        <p:attrNameLst>
                                          <p:attrName>ppt_x</p:attrName>
                                        </p:attrNameLst>
                                      </p:cBhvr>
                                      <p:tavLst>
                                        <p:tav tm="0">
                                          <p:val>
                                            <p:strVal val="#ppt_x"/>
                                          </p:val>
                                        </p:tav>
                                        <p:tav tm="100000">
                                          <p:val>
                                            <p:strVal val="#ppt_x"/>
                                          </p:val>
                                        </p:tav>
                                      </p:tavLst>
                                    </p:anim>
                                    <p:anim calcmode="lin" valueType="num">
                                      <p:cBhvr>
                                        <p:cTn id="187" dur="400" fill="hold"/>
                                        <p:tgtEl>
                                          <p:spTgt spid="148"/>
                                        </p:tgtEl>
                                        <p:attrNameLst>
                                          <p:attrName>ppt_y</p:attrName>
                                        </p:attrNameLst>
                                      </p:cBhvr>
                                      <p:tavLst>
                                        <p:tav tm="0">
                                          <p:val>
                                            <p:strVal val="#ppt_y+.1"/>
                                          </p:val>
                                        </p:tav>
                                        <p:tav tm="100000">
                                          <p:val>
                                            <p:strVal val="#ppt_y"/>
                                          </p:val>
                                        </p:tav>
                                      </p:tavLst>
                                    </p:anim>
                                  </p:childTnLst>
                                </p:cTn>
                              </p:par>
                              <p:par>
                                <p:cTn id="188" presetID="42" presetClass="entr" presetSubtype="0" fill="hold" nodeType="withEffect">
                                  <p:stCondLst>
                                    <p:cond delay="100"/>
                                  </p:stCondLst>
                                  <p:childTnLst>
                                    <p:set>
                                      <p:cBhvr>
                                        <p:cTn id="189" dur="1" fill="hold">
                                          <p:stCondLst>
                                            <p:cond delay="0"/>
                                          </p:stCondLst>
                                        </p:cTn>
                                        <p:tgtEl>
                                          <p:spTgt spid="151"/>
                                        </p:tgtEl>
                                        <p:attrNameLst>
                                          <p:attrName>style.visibility</p:attrName>
                                        </p:attrNameLst>
                                      </p:cBhvr>
                                      <p:to>
                                        <p:strVal val="visible"/>
                                      </p:to>
                                    </p:set>
                                    <p:animEffect transition="in" filter="fade">
                                      <p:cBhvr>
                                        <p:cTn id="190" dur="400"/>
                                        <p:tgtEl>
                                          <p:spTgt spid="151"/>
                                        </p:tgtEl>
                                      </p:cBhvr>
                                    </p:animEffect>
                                    <p:anim calcmode="lin" valueType="num">
                                      <p:cBhvr>
                                        <p:cTn id="191" dur="400" fill="hold"/>
                                        <p:tgtEl>
                                          <p:spTgt spid="151"/>
                                        </p:tgtEl>
                                        <p:attrNameLst>
                                          <p:attrName>ppt_x</p:attrName>
                                        </p:attrNameLst>
                                      </p:cBhvr>
                                      <p:tavLst>
                                        <p:tav tm="0">
                                          <p:val>
                                            <p:strVal val="#ppt_x"/>
                                          </p:val>
                                        </p:tav>
                                        <p:tav tm="100000">
                                          <p:val>
                                            <p:strVal val="#ppt_x"/>
                                          </p:val>
                                        </p:tav>
                                      </p:tavLst>
                                    </p:anim>
                                    <p:anim calcmode="lin" valueType="num">
                                      <p:cBhvr>
                                        <p:cTn id="192" dur="400" fill="hold"/>
                                        <p:tgtEl>
                                          <p:spTgt spid="151"/>
                                        </p:tgtEl>
                                        <p:attrNameLst>
                                          <p:attrName>ppt_y</p:attrName>
                                        </p:attrNameLst>
                                      </p:cBhvr>
                                      <p:tavLst>
                                        <p:tav tm="0">
                                          <p:val>
                                            <p:strVal val="#ppt_y+.1"/>
                                          </p:val>
                                        </p:tav>
                                        <p:tav tm="100000">
                                          <p:val>
                                            <p:strVal val="#ppt_y"/>
                                          </p:val>
                                        </p:tav>
                                      </p:tavLst>
                                    </p:anim>
                                  </p:childTnLst>
                                </p:cTn>
                              </p:par>
                              <p:par>
                                <p:cTn id="193" presetID="42" presetClass="entr" presetSubtype="0" fill="hold" nodeType="withEffect">
                                  <p:stCondLst>
                                    <p:cond delay="200"/>
                                  </p:stCondLst>
                                  <p:childTnLst>
                                    <p:set>
                                      <p:cBhvr>
                                        <p:cTn id="194" dur="1" fill="hold">
                                          <p:stCondLst>
                                            <p:cond delay="0"/>
                                          </p:stCondLst>
                                        </p:cTn>
                                        <p:tgtEl>
                                          <p:spTgt spid="154"/>
                                        </p:tgtEl>
                                        <p:attrNameLst>
                                          <p:attrName>style.visibility</p:attrName>
                                        </p:attrNameLst>
                                      </p:cBhvr>
                                      <p:to>
                                        <p:strVal val="visible"/>
                                      </p:to>
                                    </p:set>
                                    <p:animEffect transition="in" filter="fade">
                                      <p:cBhvr>
                                        <p:cTn id="195" dur="400"/>
                                        <p:tgtEl>
                                          <p:spTgt spid="154"/>
                                        </p:tgtEl>
                                      </p:cBhvr>
                                    </p:animEffect>
                                    <p:anim calcmode="lin" valueType="num">
                                      <p:cBhvr>
                                        <p:cTn id="196" dur="400" fill="hold"/>
                                        <p:tgtEl>
                                          <p:spTgt spid="154"/>
                                        </p:tgtEl>
                                        <p:attrNameLst>
                                          <p:attrName>ppt_x</p:attrName>
                                        </p:attrNameLst>
                                      </p:cBhvr>
                                      <p:tavLst>
                                        <p:tav tm="0">
                                          <p:val>
                                            <p:strVal val="#ppt_x"/>
                                          </p:val>
                                        </p:tav>
                                        <p:tav tm="100000">
                                          <p:val>
                                            <p:strVal val="#ppt_x"/>
                                          </p:val>
                                        </p:tav>
                                      </p:tavLst>
                                    </p:anim>
                                    <p:anim calcmode="lin" valueType="num">
                                      <p:cBhvr>
                                        <p:cTn id="197" dur="400" fill="hold"/>
                                        <p:tgtEl>
                                          <p:spTgt spid="154"/>
                                        </p:tgtEl>
                                        <p:attrNameLst>
                                          <p:attrName>ppt_y</p:attrName>
                                        </p:attrNameLst>
                                      </p:cBhvr>
                                      <p:tavLst>
                                        <p:tav tm="0">
                                          <p:val>
                                            <p:strVal val="#ppt_y+.1"/>
                                          </p:val>
                                        </p:tav>
                                        <p:tav tm="100000">
                                          <p:val>
                                            <p:strVal val="#ppt_y"/>
                                          </p:val>
                                        </p:tav>
                                      </p:tavLst>
                                    </p:anim>
                                  </p:childTnLst>
                                </p:cTn>
                              </p:par>
                            </p:childTnLst>
                          </p:cTn>
                        </p:par>
                        <p:par>
                          <p:cTn id="198" fill="hold">
                            <p:stCondLst>
                              <p:cond delay="10000"/>
                            </p:stCondLst>
                            <p:childTnLst>
                              <p:par>
                                <p:cTn id="199" presetID="42" presetClass="entr" presetSubtype="0" fill="hold" grpId="0" nodeType="afterEffect">
                                  <p:stCondLst>
                                    <p:cond delay="0"/>
                                  </p:stCondLst>
                                  <p:childTnLst>
                                    <p:set>
                                      <p:cBhvr>
                                        <p:cTn id="200" dur="1" fill="hold">
                                          <p:stCondLst>
                                            <p:cond delay="0"/>
                                          </p:stCondLst>
                                        </p:cTn>
                                        <p:tgtEl>
                                          <p:spTgt spid="158"/>
                                        </p:tgtEl>
                                        <p:attrNameLst>
                                          <p:attrName>style.visibility</p:attrName>
                                        </p:attrNameLst>
                                      </p:cBhvr>
                                      <p:to>
                                        <p:strVal val="visible"/>
                                      </p:to>
                                    </p:set>
                                    <p:animEffect transition="in" filter="fade">
                                      <p:cBhvr>
                                        <p:cTn id="201" dur="1200"/>
                                        <p:tgtEl>
                                          <p:spTgt spid="158"/>
                                        </p:tgtEl>
                                      </p:cBhvr>
                                    </p:animEffect>
                                    <p:anim calcmode="lin" valueType="num">
                                      <p:cBhvr>
                                        <p:cTn id="202" dur="1200" fill="hold"/>
                                        <p:tgtEl>
                                          <p:spTgt spid="158"/>
                                        </p:tgtEl>
                                        <p:attrNameLst>
                                          <p:attrName>ppt_x</p:attrName>
                                        </p:attrNameLst>
                                      </p:cBhvr>
                                      <p:tavLst>
                                        <p:tav tm="0">
                                          <p:val>
                                            <p:strVal val="#ppt_x"/>
                                          </p:val>
                                        </p:tav>
                                        <p:tav tm="100000">
                                          <p:val>
                                            <p:strVal val="#ppt_x"/>
                                          </p:val>
                                        </p:tav>
                                      </p:tavLst>
                                    </p:anim>
                                    <p:anim calcmode="lin" valueType="num">
                                      <p:cBhvr>
                                        <p:cTn id="203" dur="1200" fill="hold"/>
                                        <p:tgtEl>
                                          <p:spTgt spid="1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8" grpId="0" animBg="1"/>
      <p:bldP spid="15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Box 3"/>
          <p:cNvSpPr txBox="1"/>
          <p:nvPr/>
        </p:nvSpPr>
        <p:spPr>
          <a:xfrm>
            <a:off x="349896" y="236525"/>
            <a:ext cx="3294787" cy="584775"/>
          </a:xfrm>
          <a:prstGeom prst="rect">
            <a:avLst/>
          </a:prstGeom>
          <a:noFill/>
        </p:spPr>
        <p:txBody>
          <a:bodyPr wrap="square" rtlCol="0">
            <a:spAutoFit/>
          </a:bodyPr>
          <a:lstStyle/>
          <a:p>
            <a:pPr algn="ctr"/>
            <a:r>
              <a:rPr lang="zh-CN" altLang="en-US" sz="3200" b="1" dirty="0">
                <a:solidFill>
                  <a:srgbClr val="01EDF2"/>
                </a:solidFill>
                <a:latin typeface="微软雅黑" panose="020B0503020204020204" pitchFamily="34" charset="-122"/>
                <a:ea typeface="微软雅黑" panose="020B0503020204020204" pitchFamily="34" charset="-122"/>
              </a:rPr>
              <a:t>公司大事记</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sp>
        <p:nvSpPr>
          <p:cNvPr id="159" name="Freeform 6"/>
          <p:cNvSpPr/>
          <p:nvPr/>
        </p:nvSpPr>
        <p:spPr bwMode="auto">
          <a:xfrm>
            <a:off x="481504" y="3301435"/>
            <a:ext cx="11735365" cy="3555573"/>
          </a:xfrm>
          <a:custGeom>
            <a:avLst/>
            <a:gdLst>
              <a:gd name="T0" fmla="*/ 3078 w 4268"/>
              <a:gd name="T1" fmla="*/ 3 h 1326"/>
              <a:gd name="T2" fmla="*/ 3355 w 4268"/>
              <a:gd name="T3" fmla="*/ 18 h 1326"/>
              <a:gd name="T4" fmla="*/ 3647 w 4268"/>
              <a:gd name="T5" fmla="*/ 50 h 1326"/>
              <a:gd name="T6" fmla="*/ 3951 w 4268"/>
              <a:gd name="T7" fmla="*/ 100 h 1326"/>
              <a:gd name="T8" fmla="*/ 4268 w 4268"/>
              <a:gd name="T9" fmla="*/ 168 h 1326"/>
              <a:gd name="T10" fmla="*/ 4106 w 4268"/>
              <a:gd name="T11" fmla="*/ 140 h 1326"/>
              <a:gd name="T12" fmla="*/ 3795 w 4268"/>
              <a:gd name="T13" fmla="*/ 80 h 1326"/>
              <a:gd name="T14" fmla="*/ 3499 w 4268"/>
              <a:gd name="T15" fmla="*/ 40 h 1326"/>
              <a:gd name="T16" fmla="*/ 3215 w 4268"/>
              <a:gd name="T17" fmla="*/ 16 h 1326"/>
              <a:gd name="T18" fmla="*/ 2943 w 4268"/>
              <a:gd name="T19" fmla="*/ 9 h 1326"/>
              <a:gd name="T20" fmla="*/ 2636 w 4268"/>
              <a:gd name="T21" fmla="*/ 18 h 1326"/>
              <a:gd name="T22" fmla="*/ 2348 w 4268"/>
              <a:gd name="T23" fmla="*/ 48 h 1326"/>
              <a:gd name="T24" fmla="*/ 2077 w 4268"/>
              <a:gd name="T25" fmla="*/ 93 h 1326"/>
              <a:gd name="T26" fmla="*/ 1825 w 4268"/>
              <a:gd name="T27" fmla="*/ 153 h 1326"/>
              <a:gd name="T28" fmla="*/ 1589 w 4268"/>
              <a:gd name="T29" fmla="*/ 225 h 1326"/>
              <a:gd name="T30" fmla="*/ 1370 w 4268"/>
              <a:gd name="T31" fmla="*/ 308 h 1326"/>
              <a:gd name="T32" fmla="*/ 1169 w 4268"/>
              <a:gd name="T33" fmla="*/ 398 h 1326"/>
              <a:gd name="T34" fmla="*/ 985 w 4268"/>
              <a:gd name="T35" fmla="*/ 494 h 1326"/>
              <a:gd name="T36" fmla="*/ 817 w 4268"/>
              <a:gd name="T37" fmla="*/ 595 h 1326"/>
              <a:gd name="T38" fmla="*/ 666 w 4268"/>
              <a:gd name="T39" fmla="*/ 696 h 1326"/>
              <a:gd name="T40" fmla="*/ 531 w 4268"/>
              <a:gd name="T41" fmla="*/ 797 h 1326"/>
              <a:gd name="T42" fmla="*/ 412 w 4268"/>
              <a:gd name="T43" fmla="*/ 895 h 1326"/>
              <a:gd name="T44" fmla="*/ 308 w 4268"/>
              <a:gd name="T45" fmla="*/ 988 h 1326"/>
              <a:gd name="T46" fmla="*/ 221 w 4268"/>
              <a:gd name="T47" fmla="*/ 1075 h 1326"/>
              <a:gd name="T48" fmla="*/ 149 w 4268"/>
              <a:gd name="T49" fmla="*/ 1151 h 1326"/>
              <a:gd name="T50" fmla="*/ 91 w 4268"/>
              <a:gd name="T51" fmla="*/ 1217 h 1326"/>
              <a:gd name="T52" fmla="*/ 49 w 4268"/>
              <a:gd name="T53" fmla="*/ 1269 h 1326"/>
              <a:gd name="T54" fmla="*/ 22 w 4268"/>
              <a:gd name="T55" fmla="*/ 1305 h 1326"/>
              <a:gd name="T56" fmla="*/ 8 w 4268"/>
              <a:gd name="T57" fmla="*/ 1323 h 1326"/>
              <a:gd name="T58" fmla="*/ 6 w 4268"/>
              <a:gd name="T59" fmla="*/ 1326 h 1326"/>
              <a:gd name="T60" fmla="*/ 1 w 4268"/>
              <a:gd name="T61" fmla="*/ 1318 h 1326"/>
              <a:gd name="T62" fmla="*/ 17 w 4268"/>
              <a:gd name="T63" fmla="*/ 1298 h 1326"/>
              <a:gd name="T64" fmla="*/ 47 w 4268"/>
              <a:gd name="T65" fmla="*/ 1259 h 1326"/>
              <a:gd name="T66" fmla="*/ 93 w 4268"/>
              <a:gd name="T67" fmla="*/ 1203 h 1326"/>
              <a:gd name="T68" fmla="*/ 154 w 4268"/>
              <a:gd name="T69" fmla="*/ 1135 h 1326"/>
              <a:gd name="T70" fmla="*/ 230 w 4268"/>
              <a:gd name="T71" fmla="*/ 1053 h 1326"/>
              <a:gd name="T72" fmla="*/ 324 w 4268"/>
              <a:gd name="T73" fmla="*/ 964 h 1326"/>
              <a:gd name="T74" fmla="*/ 434 w 4268"/>
              <a:gd name="T75" fmla="*/ 867 h 1326"/>
              <a:gd name="T76" fmla="*/ 561 w 4268"/>
              <a:gd name="T77" fmla="*/ 765 h 1326"/>
              <a:gd name="T78" fmla="*/ 703 w 4268"/>
              <a:gd name="T79" fmla="*/ 661 h 1326"/>
              <a:gd name="T80" fmla="*/ 864 w 4268"/>
              <a:gd name="T81" fmla="*/ 556 h 1326"/>
              <a:gd name="T82" fmla="*/ 1040 w 4268"/>
              <a:gd name="T83" fmla="*/ 455 h 1326"/>
              <a:gd name="T84" fmla="*/ 1235 w 4268"/>
              <a:gd name="T85" fmla="*/ 358 h 1326"/>
              <a:gd name="T86" fmla="*/ 1448 w 4268"/>
              <a:gd name="T87" fmla="*/ 268 h 1326"/>
              <a:gd name="T88" fmla="*/ 1678 w 4268"/>
              <a:gd name="T89" fmla="*/ 188 h 1326"/>
              <a:gd name="T90" fmla="*/ 1927 w 4268"/>
              <a:gd name="T91" fmla="*/ 119 h 1326"/>
              <a:gd name="T92" fmla="*/ 2194 w 4268"/>
              <a:gd name="T93" fmla="*/ 63 h 1326"/>
              <a:gd name="T94" fmla="*/ 2480 w 4268"/>
              <a:gd name="T95" fmla="*/ 23 h 1326"/>
              <a:gd name="T96" fmla="*/ 2784 w 4268"/>
              <a:gd name="T97" fmla="*/ 3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68" h="1326">
                <a:moveTo>
                  <a:pt x="2943" y="0"/>
                </a:moveTo>
                <a:lnTo>
                  <a:pt x="3078" y="3"/>
                </a:lnTo>
                <a:lnTo>
                  <a:pt x="3215" y="8"/>
                </a:lnTo>
                <a:lnTo>
                  <a:pt x="3355" y="18"/>
                </a:lnTo>
                <a:lnTo>
                  <a:pt x="3500" y="31"/>
                </a:lnTo>
                <a:lnTo>
                  <a:pt x="3647" y="50"/>
                </a:lnTo>
                <a:lnTo>
                  <a:pt x="3797" y="72"/>
                </a:lnTo>
                <a:lnTo>
                  <a:pt x="3951" y="100"/>
                </a:lnTo>
                <a:lnTo>
                  <a:pt x="4109" y="132"/>
                </a:lnTo>
                <a:lnTo>
                  <a:pt x="4268" y="168"/>
                </a:lnTo>
                <a:lnTo>
                  <a:pt x="4267" y="176"/>
                </a:lnTo>
                <a:lnTo>
                  <a:pt x="4106" y="140"/>
                </a:lnTo>
                <a:lnTo>
                  <a:pt x="3950" y="107"/>
                </a:lnTo>
                <a:lnTo>
                  <a:pt x="3795" y="80"/>
                </a:lnTo>
                <a:lnTo>
                  <a:pt x="3645" y="58"/>
                </a:lnTo>
                <a:lnTo>
                  <a:pt x="3499" y="40"/>
                </a:lnTo>
                <a:lnTo>
                  <a:pt x="3355" y="26"/>
                </a:lnTo>
                <a:lnTo>
                  <a:pt x="3215" y="16"/>
                </a:lnTo>
                <a:lnTo>
                  <a:pt x="3078" y="10"/>
                </a:lnTo>
                <a:lnTo>
                  <a:pt x="2943" y="9"/>
                </a:lnTo>
                <a:lnTo>
                  <a:pt x="2788" y="12"/>
                </a:lnTo>
                <a:lnTo>
                  <a:pt x="2636" y="18"/>
                </a:lnTo>
                <a:lnTo>
                  <a:pt x="2490" y="31"/>
                </a:lnTo>
                <a:lnTo>
                  <a:pt x="2348" y="48"/>
                </a:lnTo>
                <a:lnTo>
                  <a:pt x="2210" y="69"/>
                </a:lnTo>
                <a:lnTo>
                  <a:pt x="2077" y="93"/>
                </a:lnTo>
                <a:lnTo>
                  <a:pt x="1949" y="122"/>
                </a:lnTo>
                <a:lnTo>
                  <a:pt x="1825" y="153"/>
                </a:lnTo>
                <a:lnTo>
                  <a:pt x="1704" y="188"/>
                </a:lnTo>
                <a:lnTo>
                  <a:pt x="1589" y="225"/>
                </a:lnTo>
                <a:lnTo>
                  <a:pt x="1478" y="265"/>
                </a:lnTo>
                <a:lnTo>
                  <a:pt x="1370" y="308"/>
                </a:lnTo>
                <a:lnTo>
                  <a:pt x="1268" y="352"/>
                </a:lnTo>
                <a:lnTo>
                  <a:pt x="1169" y="398"/>
                </a:lnTo>
                <a:lnTo>
                  <a:pt x="1075" y="446"/>
                </a:lnTo>
                <a:lnTo>
                  <a:pt x="985" y="494"/>
                </a:lnTo>
                <a:lnTo>
                  <a:pt x="899" y="545"/>
                </a:lnTo>
                <a:lnTo>
                  <a:pt x="817" y="595"/>
                </a:lnTo>
                <a:lnTo>
                  <a:pt x="739" y="646"/>
                </a:lnTo>
                <a:lnTo>
                  <a:pt x="666" y="696"/>
                </a:lnTo>
                <a:lnTo>
                  <a:pt x="597" y="748"/>
                </a:lnTo>
                <a:lnTo>
                  <a:pt x="531" y="797"/>
                </a:lnTo>
                <a:lnTo>
                  <a:pt x="470" y="847"/>
                </a:lnTo>
                <a:lnTo>
                  <a:pt x="412" y="895"/>
                </a:lnTo>
                <a:lnTo>
                  <a:pt x="359" y="943"/>
                </a:lnTo>
                <a:lnTo>
                  <a:pt x="308" y="988"/>
                </a:lnTo>
                <a:lnTo>
                  <a:pt x="263" y="1032"/>
                </a:lnTo>
                <a:lnTo>
                  <a:pt x="221" y="1075"/>
                </a:lnTo>
                <a:lnTo>
                  <a:pt x="183" y="1115"/>
                </a:lnTo>
                <a:lnTo>
                  <a:pt x="149" y="1151"/>
                </a:lnTo>
                <a:lnTo>
                  <a:pt x="118" y="1186"/>
                </a:lnTo>
                <a:lnTo>
                  <a:pt x="91" y="1217"/>
                </a:lnTo>
                <a:lnTo>
                  <a:pt x="69" y="1246"/>
                </a:lnTo>
                <a:lnTo>
                  <a:pt x="49" y="1269"/>
                </a:lnTo>
                <a:lnTo>
                  <a:pt x="34" y="1288"/>
                </a:lnTo>
                <a:lnTo>
                  <a:pt x="22" y="1305"/>
                </a:lnTo>
                <a:lnTo>
                  <a:pt x="13" y="1317"/>
                </a:lnTo>
                <a:lnTo>
                  <a:pt x="8" y="1323"/>
                </a:lnTo>
                <a:lnTo>
                  <a:pt x="6" y="1326"/>
                </a:lnTo>
                <a:lnTo>
                  <a:pt x="6" y="1326"/>
                </a:lnTo>
                <a:lnTo>
                  <a:pt x="0" y="1321"/>
                </a:lnTo>
                <a:lnTo>
                  <a:pt x="1" y="1318"/>
                </a:lnTo>
                <a:lnTo>
                  <a:pt x="8" y="1310"/>
                </a:lnTo>
                <a:lnTo>
                  <a:pt x="17" y="1298"/>
                </a:lnTo>
                <a:lnTo>
                  <a:pt x="30" y="1281"/>
                </a:lnTo>
                <a:lnTo>
                  <a:pt x="47" y="1259"/>
                </a:lnTo>
                <a:lnTo>
                  <a:pt x="67" y="1233"/>
                </a:lnTo>
                <a:lnTo>
                  <a:pt x="93" y="1203"/>
                </a:lnTo>
                <a:lnTo>
                  <a:pt x="122" y="1171"/>
                </a:lnTo>
                <a:lnTo>
                  <a:pt x="154" y="1135"/>
                </a:lnTo>
                <a:lnTo>
                  <a:pt x="190" y="1094"/>
                </a:lnTo>
                <a:lnTo>
                  <a:pt x="230" y="1053"/>
                </a:lnTo>
                <a:lnTo>
                  <a:pt x="276" y="1009"/>
                </a:lnTo>
                <a:lnTo>
                  <a:pt x="324" y="964"/>
                </a:lnTo>
                <a:lnTo>
                  <a:pt x="377" y="916"/>
                </a:lnTo>
                <a:lnTo>
                  <a:pt x="434" y="867"/>
                </a:lnTo>
                <a:lnTo>
                  <a:pt x="495" y="816"/>
                </a:lnTo>
                <a:lnTo>
                  <a:pt x="561" y="765"/>
                </a:lnTo>
                <a:lnTo>
                  <a:pt x="629" y="713"/>
                </a:lnTo>
                <a:lnTo>
                  <a:pt x="703" y="661"/>
                </a:lnTo>
                <a:lnTo>
                  <a:pt x="781" y="609"/>
                </a:lnTo>
                <a:lnTo>
                  <a:pt x="864" y="556"/>
                </a:lnTo>
                <a:lnTo>
                  <a:pt x="949" y="506"/>
                </a:lnTo>
                <a:lnTo>
                  <a:pt x="1040" y="455"/>
                </a:lnTo>
                <a:lnTo>
                  <a:pt x="1136" y="406"/>
                </a:lnTo>
                <a:lnTo>
                  <a:pt x="1235" y="358"/>
                </a:lnTo>
                <a:lnTo>
                  <a:pt x="1339" y="312"/>
                </a:lnTo>
                <a:lnTo>
                  <a:pt x="1448" y="268"/>
                </a:lnTo>
                <a:lnTo>
                  <a:pt x="1560" y="226"/>
                </a:lnTo>
                <a:lnTo>
                  <a:pt x="1678" y="188"/>
                </a:lnTo>
                <a:lnTo>
                  <a:pt x="1800" y="151"/>
                </a:lnTo>
                <a:lnTo>
                  <a:pt x="1927" y="119"/>
                </a:lnTo>
                <a:lnTo>
                  <a:pt x="2058" y="89"/>
                </a:lnTo>
                <a:lnTo>
                  <a:pt x="2194" y="63"/>
                </a:lnTo>
                <a:lnTo>
                  <a:pt x="2335" y="41"/>
                </a:lnTo>
                <a:lnTo>
                  <a:pt x="2480" y="23"/>
                </a:lnTo>
                <a:lnTo>
                  <a:pt x="2630" y="12"/>
                </a:lnTo>
                <a:lnTo>
                  <a:pt x="2784" y="3"/>
                </a:lnTo>
                <a:lnTo>
                  <a:pt x="2943" y="0"/>
                </a:lnTo>
                <a:close/>
              </a:path>
            </a:pathLst>
          </a:custGeom>
          <a:solidFill>
            <a:srgbClr val="D8BC75"/>
          </a:solidFill>
          <a:ln w="28575">
            <a:solidFill>
              <a:schemeClr val="bg1">
                <a:lumMod val="65000"/>
              </a:schemeClr>
            </a:solidFill>
            <a:prstDash val="solid"/>
            <a:round/>
          </a:ln>
        </p:spPr>
        <p:txBody>
          <a:bodyPr vert="horz" wrap="square" lIns="123654" tIns="61827" rIns="123654" bIns="61827" numCol="1" anchor="t" anchorCtr="0" compatLnSpc="1"/>
          <a:lstStyle/>
          <a:p>
            <a:pPr algn="ctr" fontAlgn="base">
              <a:spcBef>
                <a:spcPct val="0"/>
              </a:spcBef>
              <a:spcAft>
                <a:spcPct val="0"/>
              </a:spcAft>
              <a:defRPr/>
            </a:pPr>
            <a:endParaRPr lang="en-US" sz="2800"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60" name="Oval Callout 10"/>
          <p:cNvSpPr/>
          <p:nvPr/>
        </p:nvSpPr>
        <p:spPr bwMode="auto">
          <a:xfrm rot="19660752">
            <a:off x="1063201" y="3672804"/>
            <a:ext cx="1314473" cy="1273441"/>
          </a:xfrm>
          <a:prstGeom prst="wedgeEllipseCallout">
            <a:avLst/>
          </a:prstGeom>
          <a:solidFill>
            <a:srgbClr val="01EDF2"/>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61" name="Oval 9"/>
          <p:cNvSpPr/>
          <p:nvPr/>
        </p:nvSpPr>
        <p:spPr bwMode="auto">
          <a:xfrm>
            <a:off x="1825389" y="5231055"/>
            <a:ext cx="343803" cy="339540"/>
          </a:xfrm>
          <a:prstGeom prst="ellipse">
            <a:avLst/>
          </a:prstGeom>
          <a:solidFill>
            <a:srgbClr val="01EDF2"/>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62" name="Rectangle 17"/>
          <p:cNvSpPr/>
          <p:nvPr/>
        </p:nvSpPr>
        <p:spPr bwMode="auto">
          <a:xfrm>
            <a:off x="1880296" y="5624835"/>
            <a:ext cx="1153024" cy="3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800" dirty="0">
                <a:solidFill>
                  <a:schemeClr val="bg1"/>
                </a:solidFill>
                <a:latin typeface="微软雅黑" panose="020B0503020204020204" pitchFamily="34" charset="-122"/>
                <a:ea typeface="微软雅黑" panose="020B0503020204020204" pitchFamily="34" charset="-122"/>
                <a:cs typeface="Lato Light" charset="0"/>
                <a:sym typeface="Lato Light" charset="0"/>
              </a:rPr>
              <a:t>公司成立</a:t>
            </a:r>
            <a:endParaRPr lang="en-US" sz="18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63" name="Oval Callout 85"/>
          <p:cNvSpPr/>
          <p:nvPr/>
        </p:nvSpPr>
        <p:spPr bwMode="auto">
          <a:xfrm rot="8037643">
            <a:off x="3700933" y="4668139"/>
            <a:ext cx="1298174" cy="1289428"/>
          </a:xfrm>
          <a:prstGeom prst="wedgeEllipseCallout">
            <a:avLst/>
          </a:prstGeom>
          <a:noFill/>
          <a:ln w="25400" cap="flat" cmpd="sng" algn="ctr">
            <a:solidFill>
              <a:srgbClr val="01EDF2"/>
            </a:solid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64" name="Oval 86"/>
          <p:cNvSpPr/>
          <p:nvPr/>
        </p:nvSpPr>
        <p:spPr bwMode="auto">
          <a:xfrm rot="8637565">
            <a:off x="3670805" y="4120883"/>
            <a:ext cx="343803" cy="339540"/>
          </a:xfrm>
          <a:prstGeom prst="ellipse">
            <a:avLst/>
          </a:prstGeom>
          <a:solidFill>
            <a:srgbClr val="01EDF2"/>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65" name="Oval 94"/>
          <p:cNvSpPr/>
          <p:nvPr/>
        </p:nvSpPr>
        <p:spPr bwMode="auto">
          <a:xfrm rot="9824873">
            <a:off x="7319599" y="3186395"/>
            <a:ext cx="343803" cy="339540"/>
          </a:xfrm>
          <a:prstGeom prst="ellipse">
            <a:avLst/>
          </a:prstGeom>
          <a:solidFill>
            <a:srgbClr val="01EDF2"/>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66" name="Oval 99"/>
          <p:cNvSpPr/>
          <p:nvPr/>
        </p:nvSpPr>
        <p:spPr bwMode="auto">
          <a:xfrm>
            <a:off x="5458108" y="3506584"/>
            <a:ext cx="343803" cy="339540"/>
          </a:xfrm>
          <a:prstGeom prst="ellipse">
            <a:avLst/>
          </a:prstGeom>
          <a:solidFill>
            <a:srgbClr val="01EDF2"/>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67" name="Rectangle 17"/>
          <p:cNvSpPr/>
          <p:nvPr/>
        </p:nvSpPr>
        <p:spPr bwMode="auto">
          <a:xfrm>
            <a:off x="5071993" y="3974137"/>
            <a:ext cx="1434009" cy="6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800" dirty="0">
                <a:solidFill>
                  <a:schemeClr val="bg1"/>
                </a:solidFill>
                <a:latin typeface="微软雅黑" panose="020B0503020204020204" pitchFamily="34" charset="-122"/>
                <a:ea typeface="微软雅黑" panose="020B0503020204020204" pitchFamily="34" charset="-122"/>
                <a:cs typeface="Lato Light" charset="0"/>
                <a:sym typeface="Lato Light" charset="0"/>
              </a:rPr>
              <a:t>研制成功自主产权品牌</a:t>
            </a:r>
            <a:endParaRPr lang="en-US" sz="18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68" name="Rectangle 17"/>
          <p:cNvSpPr/>
          <p:nvPr/>
        </p:nvSpPr>
        <p:spPr bwMode="auto">
          <a:xfrm>
            <a:off x="6712297" y="1912480"/>
            <a:ext cx="1391252" cy="1067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800" dirty="0">
                <a:solidFill>
                  <a:schemeClr val="bg1"/>
                </a:solidFill>
                <a:latin typeface="微软雅黑" panose="020B0503020204020204" pitchFamily="34" charset="-122"/>
                <a:ea typeface="微软雅黑" panose="020B0503020204020204" pitchFamily="34" charset="-122"/>
                <a:cs typeface="Lato Light" charset="0"/>
                <a:sym typeface="Lato Light" charset="0"/>
              </a:rPr>
              <a:t>产品同时在线人数达</a:t>
            </a:r>
            <a:r>
              <a:rPr lang="en-US" altLang="zh-CN" sz="1800" dirty="0">
                <a:solidFill>
                  <a:schemeClr val="bg1"/>
                </a:solidFill>
                <a:latin typeface="微软雅黑" panose="020B0503020204020204" pitchFamily="34" charset="-122"/>
                <a:ea typeface="微软雅黑" panose="020B0503020204020204" pitchFamily="34" charset="-122"/>
                <a:cs typeface="Lato Light" charset="0"/>
                <a:sym typeface="Lato Light" charset="0"/>
              </a:rPr>
              <a:t>100</a:t>
            </a:r>
            <a:r>
              <a:rPr lang="zh-CN" altLang="en-US" sz="1800" dirty="0">
                <a:solidFill>
                  <a:schemeClr val="bg1"/>
                </a:solidFill>
                <a:latin typeface="微软雅黑" panose="020B0503020204020204" pitchFamily="34" charset="-122"/>
                <a:ea typeface="微软雅黑" panose="020B0503020204020204" pitchFamily="34" charset="-122"/>
                <a:cs typeface="Lato Light" charset="0"/>
                <a:sym typeface="Lato Light" charset="0"/>
              </a:rPr>
              <a:t>万</a:t>
            </a:r>
            <a:endParaRPr lang="en-US" sz="18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69" name="Rectangle 17"/>
          <p:cNvSpPr/>
          <p:nvPr/>
        </p:nvSpPr>
        <p:spPr bwMode="auto">
          <a:xfrm>
            <a:off x="2649262" y="3487504"/>
            <a:ext cx="1909119" cy="407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800" dirty="0">
                <a:solidFill>
                  <a:schemeClr val="bg1"/>
                </a:solidFill>
                <a:latin typeface="微软雅黑" panose="020B0503020204020204" pitchFamily="34" charset="-122"/>
                <a:ea typeface="微软雅黑" panose="020B0503020204020204" pitchFamily="34" charset="-122"/>
                <a:cs typeface="Lato Light" charset="0"/>
                <a:sym typeface="Lato Light" charset="0"/>
              </a:rPr>
              <a:t>门户网站发布</a:t>
            </a:r>
            <a:endParaRPr lang="en-US" sz="18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70" name="Oval Callout 10"/>
          <p:cNvSpPr/>
          <p:nvPr/>
        </p:nvSpPr>
        <p:spPr bwMode="auto">
          <a:xfrm rot="19660752">
            <a:off x="4737278" y="1937522"/>
            <a:ext cx="1314473" cy="1273441"/>
          </a:xfrm>
          <a:prstGeom prst="wedgeEllipseCallout">
            <a:avLst/>
          </a:prstGeom>
          <a:solidFill>
            <a:srgbClr val="01EDF2"/>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71" name="Oval 99"/>
          <p:cNvSpPr/>
          <p:nvPr/>
        </p:nvSpPr>
        <p:spPr bwMode="auto">
          <a:xfrm>
            <a:off x="9020789" y="3146975"/>
            <a:ext cx="343803" cy="339540"/>
          </a:xfrm>
          <a:prstGeom prst="ellipse">
            <a:avLst/>
          </a:prstGeom>
          <a:solidFill>
            <a:srgbClr val="01EDF2"/>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72" name="Oval 99"/>
          <p:cNvSpPr/>
          <p:nvPr/>
        </p:nvSpPr>
        <p:spPr bwMode="auto">
          <a:xfrm>
            <a:off x="10842230" y="3332532"/>
            <a:ext cx="343803" cy="339540"/>
          </a:xfrm>
          <a:prstGeom prst="ellipse">
            <a:avLst/>
          </a:prstGeom>
          <a:solidFill>
            <a:srgbClr val="01EDF2"/>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73" name="Oval Callout 85"/>
          <p:cNvSpPr/>
          <p:nvPr/>
        </p:nvSpPr>
        <p:spPr bwMode="auto">
          <a:xfrm rot="9305715">
            <a:off x="6960048" y="3820789"/>
            <a:ext cx="1298174" cy="1289428"/>
          </a:xfrm>
          <a:prstGeom prst="wedgeEllipseCallout">
            <a:avLst/>
          </a:prstGeom>
          <a:noFill/>
          <a:ln w="25400" cap="flat" cmpd="sng" algn="ctr">
            <a:solidFill>
              <a:srgbClr val="01EDF2"/>
            </a:solid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74" name="Oval Callout 10"/>
          <p:cNvSpPr/>
          <p:nvPr/>
        </p:nvSpPr>
        <p:spPr bwMode="auto">
          <a:xfrm rot="20704326">
            <a:off x="8616184" y="1558700"/>
            <a:ext cx="1314473" cy="1273441"/>
          </a:xfrm>
          <a:prstGeom prst="wedgeEllipseCallout">
            <a:avLst/>
          </a:prstGeom>
          <a:solidFill>
            <a:srgbClr val="01EDF2"/>
          </a:solidFill>
          <a:ln w="25400" cap="flat" cmpd="sng" algn="ctr">
            <a:no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75" name="Oval Callout 85"/>
          <p:cNvSpPr/>
          <p:nvPr/>
        </p:nvSpPr>
        <p:spPr bwMode="auto">
          <a:xfrm rot="9900337">
            <a:off x="10285594" y="4006510"/>
            <a:ext cx="1298174" cy="1289428"/>
          </a:xfrm>
          <a:prstGeom prst="wedgeEllipseCallout">
            <a:avLst/>
          </a:prstGeom>
          <a:noFill/>
          <a:ln w="25400" cap="flat" cmpd="sng" algn="ctr">
            <a:solidFill>
              <a:srgbClr val="01EDF2"/>
            </a:solidFill>
            <a:prstDash val="solid"/>
            <a:round/>
            <a:headEnd type="none" w="med" len="med"/>
            <a:tailEnd type="none" w="med" len="med"/>
          </a:ln>
          <a:effectLst/>
        </p:spPr>
        <p:txBody>
          <a:bodyPr vert="horz" wrap="square" lIns="123654" tIns="61827" rIns="123654" bIns="61827" numCol="1" rtlCol="0" anchor="t" anchorCtr="0" compatLnSpc="1"/>
          <a:lstStyle/>
          <a:p>
            <a:pPr algn="ctr" defTabSz="1236345" fontAlgn="base">
              <a:spcBef>
                <a:spcPct val="0"/>
              </a:spcBef>
              <a:spcAft>
                <a:spcPct val="0"/>
              </a:spcAft>
              <a:defRPr/>
            </a:pPr>
            <a:endParaRPr lang="en-US" sz="7595" kern="0">
              <a:solidFill>
                <a:srgbClr val="FFD85F"/>
              </a:solidFill>
              <a:latin typeface="微软雅黑" panose="020B0503020204020204" pitchFamily="34" charset="-122"/>
              <a:ea typeface="微软雅黑" panose="020B0503020204020204" pitchFamily="34" charset="-122"/>
              <a:sym typeface="Gill Sans" charset="0"/>
            </a:endParaRPr>
          </a:p>
        </p:txBody>
      </p:sp>
      <p:sp>
        <p:nvSpPr>
          <p:cNvPr id="176" name="Rectangle 17"/>
          <p:cNvSpPr/>
          <p:nvPr/>
        </p:nvSpPr>
        <p:spPr bwMode="auto">
          <a:xfrm>
            <a:off x="8582959" y="3606367"/>
            <a:ext cx="1568813" cy="703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800" dirty="0">
                <a:solidFill>
                  <a:schemeClr val="bg1"/>
                </a:solidFill>
                <a:latin typeface="微软雅黑" panose="020B0503020204020204" pitchFamily="34" charset="-122"/>
                <a:ea typeface="微软雅黑" panose="020B0503020204020204" pitchFamily="34" charset="-122"/>
                <a:cs typeface="Lato Light" charset="0"/>
                <a:sym typeface="Lato Light" charset="0"/>
              </a:rPr>
              <a:t>公司年销售额达</a:t>
            </a:r>
            <a:r>
              <a:rPr lang="en-US" altLang="zh-CN" sz="1800" dirty="0">
                <a:solidFill>
                  <a:schemeClr val="bg1"/>
                </a:solidFill>
                <a:latin typeface="微软雅黑" panose="020B0503020204020204" pitchFamily="34" charset="-122"/>
                <a:ea typeface="微软雅黑" panose="020B0503020204020204" pitchFamily="34" charset="-122"/>
                <a:cs typeface="Lato Light" charset="0"/>
                <a:sym typeface="Lato Light" charset="0"/>
              </a:rPr>
              <a:t>200</a:t>
            </a:r>
            <a:r>
              <a:rPr lang="zh-CN" altLang="en-US" sz="1800" dirty="0">
                <a:solidFill>
                  <a:schemeClr val="bg1"/>
                </a:solidFill>
                <a:latin typeface="微软雅黑" panose="020B0503020204020204" pitchFamily="34" charset="-122"/>
                <a:ea typeface="微软雅黑" panose="020B0503020204020204" pitchFamily="34" charset="-122"/>
                <a:cs typeface="Lato Light" charset="0"/>
                <a:sym typeface="Lato Light" charset="0"/>
              </a:rPr>
              <a:t>万人民币</a:t>
            </a:r>
            <a:endParaRPr lang="en-US" sz="18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77" name="Rectangle 17"/>
          <p:cNvSpPr/>
          <p:nvPr/>
        </p:nvSpPr>
        <p:spPr bwMode="auto">
          <a:xfrm>
            <a:off x="10348099" y="2574243"/>
            <a:ext cx="1391252" cy="665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2000" dirty="0">
                <a:solidFill>
                  <a:schemeClr val="bg1"/>
                </a:solidFill>
                <a:latin typeface="微软雅黑" panose="020B0503020204020204" pitchFamily="34" charset="-122"/>
                <a:ea typeface="微软雅黑" panose="020B0503020204020204" pitchFamily="34" charset="-122"/>
                <a:cs typeface="Lato Light" charset="0"/>
                <a:sym typeface="Lato Light" charset="0"/>
              </a:rPr>
              <a:t>产品获省科技进步奖</a:t>
            </a:r>
            <a:endParaRPr lang="en-US" sz="2000" dirty="0">
              <a:solidFill>
                <a:schemeClr val="bg1"/>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78" name="TextBox 23"/>
          <p:cNvSpPr txBox="1"/>
          <p:nvPr/>
        </p:nvSpPr>
        <p:spPr>
          <a:xfrm>
            <a:off x="1118350" y="3939329"/>
            <a:ext cx="1204176" cy="799963"/>
          </a:xfrm>
          <a:prstGeom prst="rect">
            <a:avLst/>
          </a:prstGeom>
          <a:noFill/>
        </p:spPr>
        <p:txBody>
          <a:bodyPr wrap="none" rtlCol="0">
            <a:spAutoFit/>
          </a:bodyPr>
          <a:lstStyle/>
          <a:p>
            <a:pPr algn="ctr" defTabSz="1176020"/>
            <a:r>
              <a:rPr lang="en-US" altLang="zh-CN" sz="2300" b="1" dirty="0">
                <a:solidFill>
                  <a:schemeClr val="bg1"/>
                </a:solidFill>
                <a:latin typeface="微软雅黑" panose="020B0503020204020204" pitchFamily="34" charset="-122"/>
                <a:ea typeface="微软雅黑" panose="020B0503020204020204" pitchFamily="34" charset="-122"/>
              </a:rPr>
              <a:t>2012</a:t>
            </a:r>
            <a:r>
              <a:rPr lang="zh-CN" altLang="en-US" sz="2300" b="1" dirty="0">
                <a:solidFill>
                  <a:schemeClr val="bg1"/>
                </a:solidFill>
                <a:latin typeface="微软雅黑" panose="020B0503020204020204" pitchFamily="34" charset="-122"/>
                <a:ea typeface="微软雅黑" panose="020B0503020204020204" pitchFamily="34" charset="-122"/>
              </a:rPr>
              <a:t>年</a:t>
            </a:r>
            <a:endParaRPr lang="en-US" altLang="zh-CN" sz="2300" b="1" dirty="0">
              <a:solidFill>
                <a:schemeClr val="bg1"/>
              </a:solidFill>
              <a:latin typeface="微软雅黑" panose="020B0503020204020204" pitchFamily="34" charset="-122"/>
              <a:ea typeface="微软雅黑" panose="020B0503020204020204" pitchFamily="34" charset="-122"/>
            </a:endParaRPr>
          </a:p>
          <a:p>
            <a:pPr algn="ctr" defTabSz="1176020"/>
            <a:r>
              <a:rPr lang="en-US" altLang="zh-CN" sz="2300" b="1" dirty="0">
                <a:solidFill>
                  <a:schemeClr val="bg1"/>
                </a:solidFill>
                <a:latin typeface="微软雅黑" panose="020B0503020204020204" pitchFamily="34" charset="-122"/>
                <a:ea typeface="微软雅黑" panose="020B0503020204020204" pitchFamily="34" charset="-122"/>
              </a:rPr>
              <a:t>10</a:t>
            </a:r>
            <a:r>
              <a:rPr lang="zh-CN" altLang="en-US" sz="2300" b="1" dirty="0">
                <a:solidFill>
                  <a:schemeClr val="bg1"/>
                </a:solidFill>
                <a:latin typeface="微软雅黑" panose="020B0503020204020204" pitchFamily="34" charset="-122"/>
                <a:ea typeface="微软雅黑" panose="020B0503020204020204" pitchFamily="34" charset="-122"/>
              </a:rPr>
              <a:t>月</a:t>
            </a:r>
            <a:endParaRPr lang="en-US" altLang="zh-CN" sz="2300" b="1" dirty="0">
              <a:solidFill>
                <a:schemeClr val="bg1"/>
              </a:solidFill>
              <a:latin typeface="微软雅黑" panose="020B0503020204020204" pitchFamily="34" charset="-122"/>
              <a:ea typeface="微软雅黑" panose="020B0503020204020204" pitchFamily="34" charset="-122"/>
            </a:endParaRPr>
          </a:p>
        </p:txBody>
      </p:sp>
      <p:sp>
        <p:nvSpPr>
          <p:cNvPr id="179" name="TextBox 24"/>
          <p:cNvSpPr txBox="1"/>
          <p:nvPr/>
        </p:nvSpPr>
        <p:spPr>
          <a:xfrm>
            <a:off x="3747933" y="4975543"/>
            <a:ext cx="1204176" cy="799963"/>
          </a:xfrm>
          <a:prstGeom prst="rect">
            <a:avLst/>
          </a:prstGeom>
          <a:noFill/>
        </p:spPr>
        <p:txBody>
          <a:bodyPr wrap="none" rtlCol="0">
            <a:spAutoFit/>
          </a:bodyPr>
          <a:lstStyle/>
          <a:p>
            <a:pPr algn="ctr" defTabSz="1176020"/>
            <a:r>
              <a:rPr lang="en-US" altLang="zh-CN" sz="2300" b="1" dirty="0">
                <a:solidFill>
                  <a:srgbClr val="01EDF2"/>
                </a:solidFill>
                <a:latin typeface="微软雅黑" panose="020B0503020204020204" pitchFamily="34" charset="-122"/>
                <a:ea typeface="微软雅黑" panose="020B0503020204020204" pitchFamily="34" charset="-122"/>
              </a:rPr>
              <a:t>2013</a:t>
            </a:r>
            <a:r>
              <a:rPr lang="zh-CN" altLang="en-US" sz="2300" b="1" dirty="0">
                <a:solidFill>
                  <a:srgbClr val="01EDF2"/>
                </a:solidFill>
                <a:latin typeface="微软雅黑" panose="020B0503020204020204" pitchFamily="34" charset="-122"/>
                <a:ea typeface="微软雅黑" panose="020B0503020204020204" pitchFamily="34" charset="-122"/>
              </a:rPr>
              <a:t>年</a:t>
            </a:r>
            <a:endParaRPr lang="en-US" altLang="zh-CN" sz="2300" b="1" dirty="0">
              <a:solidFill>
                <a:srgbClr val="01EDF2"/>
              </a:solidFill>
              <a:latin typeface="微软雅黑" panose="020B0503020204020204" pitchFamily="34" charset="-122"/>
              <a:ea typeface="微软雅黑" panose="020B0503020204020204" pitchFamily="34" charset="-122"/>
            </a:endParaRPr>
          </a:p>
          <a:p>
            <a:pPr algn="ctr" defTabSz="1176020"/>
            <a:r>
              <a:rPr lang="en-US" altLang="zh-CN" sz="2300" b="1" dirty="0">
                <a:solidFill>
                  <a:srgbClr val="01EDF2"/>
                </a:solidFill>
                <a:latin typeface="微软雅黑" panose="020B0503020204020204" pitchFamily="34" charset="-122"/>
                <a:ea typeface="微软雅黑" panose="020B0503020204020204" pitchFamily="34" charset="-122"/>
              </a:rPr>
              <a:t>8</a:t>
            </a:r>
            <a:r>
              <a:rPr lang="zh-CN" altLang="en-US" sz="2300" b="1" dirty="0">
                <a:solidFill>
                  <a:srgbClr val="01EDF2"/>
                </a:solidFill>
                <a:latin typeface="微软雅黑" panose="020B0503020204020204" pitchFamily="34" charset="-122"/>
                <a:ea typeface="微软雅黑" panose="020B0503020204020204" pitchFamily="34" charset="-122"/>
              </a:rPr>
              <a:t>月</a:t>
            </a:r>
            <a:endParaRPr lang="zh-CN" altLang="en-US" sz="2300" b="1" dirty="0">
              <a:solidFill>
                <a:srgbClr val="01EDF2"/>
              </a:solidFill>
              <a:latin typeface="微软雅黑" panose="020B0503020204020204" pitchFamily="34" charset="-122"/>
              <a:ea typeface="微软雅黑" panose="020B0503020204020204" pitchFamily="34" charset="-122"/>
            </a:endParaRPr>
          </a:p>
        </p:txBody>
      </p:sp>
      <p:sp>
        <p:nvSpPr>
          <p:cNvPr id="180" name="TextBox 25"/>
          <p:cNvSpPr txBox="1"/>
          <p:nvPr/>
        </p:nvSpPr>
        <p:spPr>
          <a:xfrm>
            <a:off x="4792427" y="2215315"/>
            <a:ext cx="1204176" cy="799963"/>
          </a:xfrm>
          <a:prstGeom prst="rect">
            <a:avLst/>
          </a:prstGeom>
          <a:noFill/>
        </p:spPr>
        <p:txBody>
          <a:bodyPr wrap="none" rtlCol="0">
            <a:spAutoFit/>
          </a:bodyPr>
          <a:lstStyle/>
          <a:p>
            <a:pPr algn="ctr" defTabSz="1176020"/>
            <a:r>
              <a:rPr lang="en-US" altLang="zh-CN" sz="2300" b="1" dirty="0">
                <a:solidFill>
                  <a:schemeClr val="bg1"/>
                </a:solidFill>
                <a:latin typeface="微软雅黑" panose="020B0503020204020204" pitchFamily="34" charset="-122"/>
                <a:ea typeface="微软雅黑" panose="020B0503020204020204" pitchFamily="34" charset="-122"/>
              </a:rPr>
              <a:t>2013</a:t>
            </a:r>
            <a:r>
              <a:rPr lang="zh-CN" altLang="en-US" sz="2300" b="1" dirty="0">
                <a:solidFill>
                  <a:schemeClr val="bg1"/>
                </a:solidFill>
                <a:latin typeface="微软雅黑" panose="020B0503020204020204" pitchFamily="34" charset="-122"/>
                <a:ea typeface="微软雅黑" panose="020B0503020204020204" pitchFamily="34" charset="-122"/>
              </a:rPr>
              <a:t>年</a:t>
            </a:r>
            <a:endParaRPr lang="en-US" altLang="zh-CN" sz="2300" b="1" dirty="0">
              <a:solidFill>
                <a:schemeClr val="bg1"/>
              </a:solidFill>
              <a:latin typeface="微软雅黑" panose="020B0503020204020204" pitchFamily="34" charset="-122"/>
              <a:ea typeface="微软雅黑" panose="020B0503020204020204" pitchFamily="34" charset="-122"/>
            </a:endParaRPr>
          </a:p>
          <a:p>
            <a:pPr algn="ctr" defTabSz="1176020"/>
            <a:r>
              <a:rPr lang="en-US" altLang="zh-CN" sz="2300" b="1" dirty="0">
                <a:solidFill>
                  <a:schemeClr val="bg1"/>
                </a:solidFill>
                <a:latin typeface="微软雅黑" panose="020B0503020204020204" pitchFamily="34" charset="-122"/>
                <a:ea typeface="微软雅黑" panose="020B0503020204020204" pitchFamily="34" charset="-122"/>
              </a:rPr>
              <a:t>12</a:t>
            </a:r>
            <a:r>
              <a:rPr lang="zh-CN" altLang="en-US" sz="2300" b="1" dirty="0">
                <a:solidFill>
                  <a:schemeClr val="bg1"/>
                </a:solidFill>
                <a:latin typeface="微软雅黑" panose="020B0503020204020204" pitchFamily="34" charset="-122"/>
                <a:ea typeface="微软雅黑" panose="020B0503020204020204" pitchFamily="34" charset="-122"/>
              </a:rPr>
              <a:t>月</a:t>
            </a:r>
            <a:endParaRPr lang="zh-CN" altLang="en-US" sz="2300" b="1" dirty="0">
              <a:solidFill>
                <a:schemeClr val="bg1"/>
              </a:solidFill>
              <a:latin typeface="微软雅黑" panose="020B0503020204020204" pitchFamily="34" charset="-122"/>
              <a:ea typeface="微软雅黑" panose="020B0503020204020204" pitchFamily="34" charset="-122"/>
            </a:endParaRPr>
          </a:p>
        </p:txBody>
      </p:sp>
      <p:sp>
        <p:nvSpPr>
          <p:cNvPr id="181" name="TextBox 26"/>
          <p:cNvSpPr txBox="1"/>
          <p:nvPr/>
        </p:nvSpPr>
        <p:spPr>
          <a:xfrm>
            <a:off x="7007047" y="4095731"/>
            <a:ext cx="1204176" cy="799963"/>
          </a:xfrm>
          <a:prstGeom prst="rect">
            <a:avLst/>
          </a:prstGeom>
          <a:noFill/>
        </p:spPr>
        <p:txBody>
          <a:bodyPr wrap="none" rtlCol="0">
            <a:spAutoFit/>
          </a:bodyPr>
          <a:lstStyle/>
          <a:p>
            <a:pPr algn="ctr" defTabSz="1176020"/>
            <a:r>
              <a:rPr lang="en-US" altLang="zh-CN" sz="2300" b="1" dirty="0">
                <a:solidFill>
                  <a:srgbClr val="01EDF2"/>
                </a:solidFill>
                <a:latin typeface="微软雅黑" panose="020B0503020204020204" pitchFamily="34" charset="-122"/>
                <a:ea typeface="微软雅黑" panose="020B0503020204020204" pitchFamily="34" charset="-122"/>
              </a:rPr>
              <a:t>2014</a:t>
            </a:r>
            <a:r>
              <a:rPr lang="zh-CN" altLang="en-US" sz="2300" b="1" dirty="0">
                <a:solidFill>
                  <a:srgbClr val="01EDF2"/>
                </a:solidFill>
                <a:latin typeface="微软雅黑" panose="020B0503020204020204" pitchFamily="34" charset="-122"/>
                <a:ea typeface="微软雅黑" panose="020B0503020204020204" pitchFamily="34" charset="-122"/>
              </a:rPr>
              <a:t>年</a:t>
            </a:r>
            <a:endParaRPr lang="en-US" altLang="zh-CN" sz="2300" b="1" dirty="0">
              <a:solidFill>
                <a:srgbClr val="01EDF2"/>
              </a:solidFill>
              <a:latin typeface="微软雅黑" panose="020B0503020204020204" pitchFamily="34" charset="-122"/>
              <a:ea typeface="微软雅黑" panose="020B0503020204020204" pitchFamily="34" charset="-122"/>
            </a:endParaRPr>
          </a:p>
          <a:p>
            <a:pPr algn="ctr" defTabSz="1176020"/>
            <a:r>
              <a:rPr lang="en-US" altLang="zh-CN" sz="2300" b="1" dirty="0">
                <a:solidFill>
                  <a:srgbClr val="01EDF2"/>
                </a:solidFill>
                <a:latin typeface="微软雅黑" panose="020B0503020204020204" pitchFamily="34" charset="-122"/>
                <a:ea typeface="微软雅黑" panose="020B0503020204020204" pitchFamily="34" charset="-122"/>
              </a:rPr>
              <a:t>5</a:t>
            </a:r>
            <a:r>
              <a:rPr lang="zh-CN" altLang="en-US" sz="2300" b="1" dirty="0">
                <a:solidFill>
                  <a:srgbClr val="01EDF2"/>
                </a:solidFill>
                <a:latin typeface="微软雅黑" panose="020B0503020204020204" pitchFamily="34" charset="-122"/>
                <a:ea typeface="微软雅黑" panose="020B0503020204020204" pitchFamily="34" charset="-122"/>
              </a:rPr>
              <a:t>月</a:t>
            </a:r>
            <a:endParaRPr lang="zh-CN" altLang="en-US" sz="2300" b="1" dirty="0">
              <a:solidFill>
                <a:srgbClr val="01EDF2"/>
              </a:solidFill>
              <a:latin typeface="微软雅黑" panose="020B0503020204020204" pitchFamily="34" charset="-122"/>
              <a:ea typeface="微软雅黑" panose="020B0503020204020204" pitchFamily="34" charset="-122"/>
            </a:endParaRPr>
          </a:p>
        </p:txBody>
      </p:sp>
      <p:sp>
        <p:nvSpPr>
          <p:cNvPr id="182" name="TextBox 27"/>
          <p:cNvSpPr txBox="1"/>
          <p:nvPr/>
        </p:nvSpPr>
        <p:spPr>
          <a:xfrm>
            <a:off x="8676497" y="1845542"/>
            <a:ext cx="1204176" cy="799963"/>
          </a:xfrm>
          <a:prstGeom prst="rect">
            <a:avLst/>
          </a:prstGeom>
          <a:noFill/>
        </p:spPr>
        <p:txBody>
          <a:bodyPr wrap="none" rtlCol="0">
            <a:spAutoFit/>
          </a:bodyPr>
          <a:lstStyle/>
          <a:p>
            <a:pPr algn="ctr" defTabSz="1176020"/>
            <a:r>
              <a:rPr lang="en-US" altLang="zh-CN" sz="2300" b="1" dirty="0">
                <a:solidFill>
                  <a:schemeClr val="bg1"/>
                </a:solidFill>
                <a:latin typeface="微软雅黑" panose="020B0503020204020204" pitchFamily="34" charset="-122"/>
                <a:ea typeface="微软雅黑" panose="020B0503020204020204" pitchFamily="34" charset="-122"/>
              </a:rPr>
              <a:t>2014</a:t>
            </a:r>
            <a:r>
              <a:rPr lang="zh-CN" altLang="en-US" sz="2300" b="1" dirty="0">
                <a:solidFill>
                  <a:schemeClr val="bg1"/>
                </a:solidFill>
                <a:latin typeface="微软雅黑" panose="020B0503020204020204" pitchFamily="34" charset="-122"/>
                <a:ea typeface="微软雅黑" panose="020B0503020204020204" pitchFamily="34" charset="-122"/>
              </a:rPr>
              <a:t>年</a:t>
            </a:r>
            <a:endParaRPr lang="en-US" altLang="zh-CN" sz="2300" b="1" dirty="0">
              <a:solidFill>
                <a:schemeClr val="bg1"/>
              </a:solidFill>
              <a:latin typeface="微软雅黑" panose="020B0503020204020204" pitchFamily="34" charset="-122"/>
              <a:ea typeface="微软雅黑" panose="020B0503020204020204" pitchFamily="34" charset="-122"/>
            </a:endParaRPr>
          </a:p>
          <a:p>
            <a:pPr algn="ctr" defTabSz="1176020"/>
            <a:r>
              <a:rPr lang="en-US" altLang="zh-CN" sz="2300" b="1" dirty="0">
                <a:solidFill>
                  <a:schemeClr val="bg1"/>
                </a:solidFill>
                <a:latin typeface="微软雅黑" panose="020B0503020204020204" pitchFamily="34" charset="-122"/>
                <a:ea typeface="微软雅黑" panose="020B0503020204020204" pitchFamily="34" charset="-122"/>
              </a:rPr>
              <a:t>9</a:t>
            </a:r>
            <a:r>
              <a:rPr lang="zh-CN" altLang="en-US" sz="2300" b="1" dirty="0">
                <a:solidFill>
                  <a:schemeClr val="bg1"/>
                </a:solidFill>
                <a:latin typeface="微软雅黑" panose="020B0503020204020204" pitchFamily="34" charset="-122"/>
                <a:ea typeface="微软雅黑" panose="020B0503020204020204" pitchFamily="34" charset="-122"/>
              </a:rPr>
              <a:t>月</a:t>
            </a:r>
            <a:endParaRPr lang="zh-CN" altLang="en-US" sz="2300" b="1" dirty="0">
              <a:solidFill>
                <a:schemeClr val="bg1"/>
              </a:solidFill>
              <a:latin typeface="微软雅黑" panose="020B0503020204020204" pitchFamily="34" charset="-122"/>
              <a:ea typeface="微软雅黑" panose="020B0503020204020204" pitchFamily="34" charset="-122"/>
            </a:endParaRPr>
          </a:p>
        </p:txBody>
      </p:sp>
      <p:sp>
        <p:nvSpPr>
          <p:cNvPr id="183" name="TextBox 28"/>
          <p:cNvSpPr txBox="1"/>
          <p:nvPr/>
        </p:nvSpPr>
        <p:spPr>
          <a:xfrm>
            <a:off x="10332593" y="4308542"/>
            <a:ext cx="1204176" cy="799963"/>
          </a:xfrm>
          <a:prstGeom prst="rect">
            <a:avLst/>
          </a:prstGeom>
          <a:noFill/>
        </p:spPr>
        <p:txBody>
          <a:bodyPr wrap="none" rtlCol="0">
            <a:spAutoFit/>
          </a:bodyPr>
          <a:lstStyle/>
          <a:p>
            <a:pPr algn="ctr" defTabSz="1176020"/>
            <a:r>
              <a:rPr lang="en-US" altLang="zh-CN" sz="2300" b="1" dirty="0">
                <a:solidFill>
                  <a:srgbClr val="01EDF2"/>
                </a:solidFill>
                <a:latin typeface="微软雅黑" panose="020B0503020204020204" pitchFamily="34" charset="-122"/>
                <a:ea typeface="微软雅黑" panose="020B0503020204020204" pitchFamily="34" charset="-122"/>
              </a:rPr>
              <a:t>2017</a:t>
            </a:r>
            <a:r>
              <a:rPr lang="zh-CN" altLang="en-US" sz="2300" b="1" dirty="0">
                <a:solidFill>
                  <a:srgbClr val="01EDF2"/>
                </a:solidFill>
                <a:latin typeface="微软雅黑" panose="020B0503020204020204" pitchFamily="34" charset="-122"/>
                <a:ea typeface="微软雅黑" panose="020B0503020204020204" pitchFamily="34" charset="-122"/>
              </a:rPr>
              <a:t>年</a:t>
            </a:r>
            <a:endParaRPr lang="en-US" altLang="zh-CN" sz="2300" b="1" dirty="0">
              <a:solidFill>
                <a:srgbClr val="01EDF2"/>
              </a:solidFill>
              <a:latin typeface="微软雅黑" panose="020B0503020204020204" pitchFamily="34" charset="-122"/>
              <a:ea typeface="微软雅黑" panose="020B0503020204020204" pitchFamily="34" charset="-122"/>
            </a:endParaRPr>
          </a:p>
          <a:p>
            <a:pPr algn="ctr" defTabSz="1176020"/>
            <a:r>
              <a:rPr lang="en-US" altLang="zh-CN" sz="2300" b="1" dirty="0">
                <a:solidFill>
                  <a:srgbClr val="01EDF2"/>
                </a:solidFill>
                <a:latin typeface="微软雅黑" panose="020B0503020204020204" pitchFamily="34" charset="-122"/>
                <a:ea typeface="微软雅黑" panose="020B0503020204020204" pitchFamily="34" charset="-122"/>
              </a:rPr>
              <a:t>5</a:t>
            </a:r>
            <a:r>
              <a:rPr lang="zh-CN" altLang="en-US" sz="2300" b="1" dirty="0">
                <a:solidFill>
                  <a:srgbClr val="01EDF2"/>
                </a:solidFill>
                <a:latin typeface="微软雅黑" panose="020B0503020204020204" pitchFamily="34" charset="-122"/>
                <a:ea typeface="微软雅黑" panose="020B0503020204020204" pitchFamily="34" charset="-122"/>
              </a:rPr>
              <a:t>月</a:t>
            </a:r>
            <a:endParaRPr lang="en-US" altLang="zh-CN" sz="2300" b="1" dirty="0">
              <a:solidFill>
                <a:srgbClr val="01EDF2"/>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11042249" y="7058627"/>
            <a:ext cx="877163" cy="369332"/>
          </a:xfrm>
          <a:prstGeom prst="rect">
            <a:avLst/>
          </a:prstGeom>
          <a:noFill/>
        </p:spPr>
        <p:txBody>
          <a:bodyPr wrap="none" rtlCol="0">
            <a:spAutoFit/>
          </a:bodyPr>
          <a:lstStyle/>
          <a:p>
            <a:r>
              <a:rPr lang="zh-CN" altLang="en-US" dirty="0" smtClean="0"/>
              <a:t>延迟付</a:t>
            </a:r>
            <a:endParaRPr lang="zh-CN" altLang="en-US" dirty="0"/>
          </a:p>
        </p:txBody>
      </p:sp>
      <p:grpSp>
        <p:nvGrpSpPr>
          <p:cNvPr id="53" name="组合 52"/>
          <p:cNvGrpSpPr/>
          <p:nvPr/>
        </p:nvGrpSpPr>
        <p:grpSpPr>
          <a:xfrm>
            <a:off x="201713" y="177114"/>
            <a:ext cx="719743" cy="719379"/>
            <a:chOff x="4433071" y="4221479"/>
            <a:chExt cx="870449" cy="870449"/>
          </a:xfrm>
        </p:grpSpPr>
        <p:pic>
          <p:nvPicPr>
            <p:cNvPr id="54" name="图片 5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55" name="TextBox 10"/>
            <p:cNvSpPr txBox="1"/>
            <p:nvPr/>
          </p:nvSpPr>
          <p:spPr>
            <a:xfrm>
              <a:off x="4527158" y="4329313"/>
              <a:ext cx="682273" cy="584775"/>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1</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8"/>
                                        </p:tgtEl>
                                        <p:attrNameLst>
                                          <p:attrName>style.visibility</p:attrName>
                                        </p:attrNameLst>
                                      </p:cBhvr>
                                      <p:to>
                                        <p:strVal val="visible"/>
                                      </p:to>
                                    </p:set>
                                    <p:anim calcmode="lin" valueType="num">
                                      <p:cBhvr additive="base">
                                        <p:cTn id="7" dur="500" fill="hold"/>
                                        <p:tgtEl>
                                          <p:spTgt spid="158"/>
                                        </p:tgtEl>
                                        <p:attrNameLst>
                                          <p:attrName>ppt_x</p:attrName>
                                        </p:attrNameLst>
                                      </p:cBhvr>
                                      <p:tavLst>
                                        <p:tav tm="0">
                                          <p:val>
                                            <p:strVal val="#ppt_x"/>
                                          </p:val>
                                        </p:tav>
                                        <p:tav tm="100000">
                                          <p:val>
                                            <p:strVal val="#ppt_x"/>
                                          </p:val>
                                        </p:tav>
                                      </p:tavLst>
                                    </p:anim>
                                    <p:anim calcmode="lin" valueType="num">
                                      <p:cBhvr additive="base">
                                        <p:cTn id="8" dur="500" fill="hold"/>
                                        <p:tgtEl>
                                          <p:spTgt spid="158"/>
                                        </p:tgtEl>
                                        <p:attrNameLst>
                                          <p:attrName>ppt_y</p:attrName>
                                        </p:attrNameLst>
                                      </p:cBhvr>
                                      <p:tavLst>
                                        <p:tav tm="0">
                                          <p:val>
                                            <p:strVal val="1+#ppt_h/2"/>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158"/>
                                        </p:tgtEl>
                                        <p:attrNameLst>
                                          <p:attrName>r</p:attrName>
                                        </p:attrNameLst>
                                      </p:cBhvr>
                                    </p:animRo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159"/>
                                        </p:tgtEl>
                                        <p:attrNameLst>
                                          <p:attrName>style.visibility</p:attrName>
                                        </p:attrNameLst>
                                      </p:cBhvr>
                                      <p:to>
                                        <p:strVal val="visible"/>
                                      </p:to>
                                    </p:set>
                                    <p:animEffect transition="in" filter="wipe(down)">
                                      <p:cBhvr>
                                        <p:cTn id="14" dur="750"/>
                                        <p:tgtEl>
                                          <p:spTgt spid="159"/>
                                        </p:tgtEl>
                                      </p:cBhvr>
                                    </p:animEffect>
                                  </p:childTnLst>
                                </p:cTn>
                              </p:par>
                            </p:childTnLst>
                          </p:cTn>
                        </p:par>
                        <p:par>
                          <p:cTn id="15" fill="hold">
                            <p:stCondLst>
                              <p:cond delay="1500"/>
                            </p:stCondLst>
                            <p:childTnLst>
                              <p:par>
                                <p:cTn id="16" presetID="45" presetClass="entr" presetSubtype="0" fill="hold" grpId="0" nodeType="afterEffect">
                                  <p:stCondLst>
                                    <p:cond delay="0"/>
                                  </p:stCondLst>
                                  <p:childTnLst>
                                    <p:set>
                                      <p:cBhvr>
                                        <p:cTn id="17" dur="1" fill="hold">
                                          <p:stCondLst>
                                            <p:cond delay="0"/>
                                          </p:stCondLst>
                                        </p:cTn>
                                        <p:tgtEl>
                                          <p:spTgt spid="161"/>
                                        </p:tgtEl>
                                        <p:attrNameLst>
                                          <p:attrName>style.visibility</p:attrName>
                                        </p:attrNameLst>
                                      </p:cBhvr>
                                      <p:to>
                                        <p:strVal val="visible"/>
                                      </p:to>
                                    </p:set>
                                    <p:animEffect transition="in" filter="fade">
                                      <p:cBhvr>
                                        <p:cTn id="18" dur="250"/>
                                        <p:tgtEl>
                                          <p:spTgt spid="161"/>
                                        </p:tgtEl>
                                      </p:cBhvr>
                                    </p:animEffect>
                                    <p:anim calcmode="lin" valueType="num">
                                      <p:cBhvr>
                                        <p:cTn id="19" dur="250" fill="hold"/>
                                        <p:tgtEl>
                                          <p:spTgt spid="161"/>
                                        </p:tgtEl>
                                        <p:attrNameLst>
                                          <p:attrName>ppt_w</p:attrName>
                                        </p:attrNameLst>
                                      </p:cBhvr>
                                      <p:tavLst>
                                        <p:tav tm="0" fmla="#ppt_w*sin(2.5*pi*$)">
                                          <p:val>
                                            <p:fltVal val="0"/>
                                          </p:val>
                                        </p:tav>
                                        <p:tav tm="100000">
                                          <p:val>
                                            <p:fltVal val="1"/>
                                          </p:val>
                                        </p:tav>
                                      </p:tavLst>
                                    </p:anim>
                                    <p:anim calcmode="lin" valueType="num">
                                      <p:cBhvr>
                                        <p:cTn id="20" dur="250" fill="hold"/>
                                        <p:tgtEl>
                                          <p:spTgt spid="161"/>
                                        </p:tgtEl>
                                        <p:attrNameLst>
                                          <p:attrName>ppt_h</p:attrName>
                                        </p:attrNameLst>
                                      </p:cBhvr>
                                      <p:tavLst>
                                        <p:tav tm="0">
                                          <p:val>
                                            <p:strVal val="#ppt_h"/>
                                          </p:val>
                                        </p:tav>
                                        <p:tav tm="100000">
                                          <p:val>
                                            <p:strVal val="#ppt_h"/>
                                          </p:val>
                                        </p:tav>
                                      </p:tavLst>
                                    </p:anim>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160"/>
                                        </p:tgtEl>
                                        <p:attrNameLst>
                                          <p:attrName>style.visibility</p:attrName>
                                        </p:attrNameLst>
                                      </p:cBhvr>
                                      <p:to>
                                        <p:strVal val="visible"/>
                                      </p:to>
                                    </p:set>
                                    <p:anim calcmode="lin" valueType="num">
                                      <p:cBhvr>
                                        <p:cTn id="24" dur="500" fill="hold"/>
                                        <p:tgtEl>
                                          <p:spTgt spid="160"/>
                                        </p:tgtEl>
                                        <p:attrNameLst>
                                          <p:attrName>ppt_w</p:attrName>
                                        </p:attrNameLst>
                                      </p:cBhvr>
                                      <p:tavLst>
                                        <p:tav tm="0">
                                          <p:val>
                                            <p:fltVal val="0"/>
                                          </p:val>
                                        </p:tav>
                                        <p:tav tm="100000">
                                          <p:val>
                                            <p:strVal val="#ppt_w"/>
                                          </p:val>
                                        </p:tav>
                                      </p:tavLst>
                                    </p:anim>
                                    <p:anim calcmode="lin" valueType="num">
                                      <p:cBhvr>
                                        <p:cTn id="25" dur="500" fill="hold"/>
                                        <p:tgtEl>
                                          <p:spTgt spid="160"/>
                                        </p:tgtEl>
                                        <p:attrNameLst>
                                          <p:attrName>ppt_h</p:attrName>
                                        </p:attrNameLst>
                                      </p:cBhvr>
                                      <p:tavLst>
                                        <p:tav tm="0">
                                          <p:val>
                                            <p:fltVal val="0"/>
                                          </p:val>
                                        </p:tav>
                                        <p:tav tm="100000">
                                          <p:val>
                                            <p:strVal val="#ppt_h"/>
                                          </p:val>
                                        </p:tav>
                                      </p:tavLst>
                                    </p:anim>
                                    <p:animEffect transition="in" filter="fade">
                                      <p:cBhvr>
                                        <p:cTn id="26" dur="500"/>
                                        <p:tgtEl>
                                          <p:spTgt spid="160"/>
                                        </p:tgtEl>
                                      </p:cBhvr>
                                    </p:animEffect>
                                  </p:childTnLst>
                                </p:cTn>
                              </p:par>
                            </p:childTnLst>
                          </p:cTn>
                        </p:par>
                        <p:par>
                          <p:cTn id="27" fill="hold">
                            <p:stCondLst>
                              <p:cond delay="2500"/>
                            </p:stCondLst>
                            <p:childTnLst>
                              <p:par>
                                <p:cTn id="28" presetID="23" presetClass="entr" presetSubtype="16" fill="hold" grpId="0" nodeType="afterEffect">
                                  <p:stCondLst>
                                    <p:cond delay="0"/>
                                  </p:stCondLst>
                                  <p:iterate type="lt">
                                    <p:tmPct val="10000"/>
                                  </p:iterate>
                                  <p:childTnLst>
                                    <p:set>
                                      <p:cBhvr>
                                        <p:cTn id="29" dur="1" fill="hold">
                                          <p:stCondLst>
                                            <p:cond delay="0"/>
                                          </p:stCondLst>
                                        </p:cTn>
                                        <p:tgtEl>
                                          <p:spTgt spid="178"/>
                                        </p:tgtEl>
                                        <p:attrNameLst>
                                          <p:attrName>style.visibility</p:attrName>
                                        </p:attrNameLst>
                                      </p:cBhvr>
                                      <p:to>
                                        <p:strVal val="visible"/>
                                      </p:to>
                                    </p:set>
                                    <p:anim calcmode="lin" valueType="num">
                                      <p:cBhvr>
                                        <p:cTn id="30" dur="300" fill="hold"/>
                                        <p:tgtEl>
                                          <p:spTgt spid="178"/>
                                        </p:tgtEl>
                                        <p:attrNameLst>
                                          <p:attrName>ppt_w</p:attrName>
                                        </p:attrNameLst>
                                      </p:cBhvr>
                                      <p:tavLst>
                                        <p:tav tm="0">
                                          <p:val>
                                            <p:fltVal val="0"/>
                                          </p:val>
                                        </p:tav>
                                        <p:tav tm="100000">
                                          <p:val>
                                            <p:strVal val="#ppt_w"/>
                                          </p:val>
                                        </p:tav>
                                      </p:tavLst>
                                    </p:anim>
                                    <p:anim calcmode="lin" valueType="num">
                                      <p:cBhvr>
                                        <p:cTn id="31" dur="300" fill="hold"/>
                                        <p:tgtEl>
                                          <p:spTgt spid="178"/>
                                        </p:tgtEl>
                                        <p:attrNameLst>
                                          <p:attrName>ppt_h</p:attrName>
                                        </p:attrNameLst>
                                      </p:cBhvr>
                                      <p:tavLst>
                                        <p:tav tm="0">
                                          <p:val>
                                            <p:fltVal val="0"/>
                                          </p:val>
                                        </p:tav>
                                        <p:tav tm="100000">
                                          <p:val>
                                            <p:strVal val="#ppt_h"/>
                                          </p:val>
                                        </p:tav>
                                      </p:tavLst>
                                    </p:anim>
                                  </p:childTnLst>
                                </p:cTn>
                              </p:par>
                            </p:childTnLst>
                          </p:cTn>
                        </p:par>
                        <p:par>
                          <p:cTn id="32" fill="hold">
                            <p:stCondLst>
                              <p:cond delay="2009"/>
                            </p:stCondLst>
                            <p:childTnLst>
                              <p:par>
                                <p:cTn id="33" presetID="23" presetClass="entr" presetSubtype="16" fill="hold" grpId="0" nodeType="afterEffect">
                                  <p:stCondLst>
                                    <p:cond delay="0"/>
                                  </p:stCondLst>
                                  <p:iterate type="lt">
                                    <p:tmPct val="10000"/>
                                  </p:iterate>
                                  <p:childTnLst>
                                    <p:set>
                                      <p:cBhvr>
                                        <p:cTn id="34" dur="1" fill="hold">
                                          <p:stCondLst>
                                            <p:cond delay="0"/>
                                          </p:stCondLst>
                                        </p:cTn>
                                        <p:tgtEl>
                                          <p:spTgt spid="162"/>
                                        </p:tgtEl>
                                        <p:attrNameLst>
                                          <p:attrName>style.visibility</p:attrName>
                                        </p:attrNameLst>
                                      </p:cBhvr>
                                      <p:to>
                                        <p:strVal val="visible"/>
                                      </p:to>
                                    </p:set>
                                    <p:anim calcmode="lin" valueType="num">
                                      <p:cBhvr>
                                        <p:cTn id="35" dur="300" fill="hold"/>
                                        <p:tgtEl>
                                          <p:spTgt spid="162"/>
                                        </p:tgtEl>
                                        <p:attrNameLst>
                                          <p:attrName>ppt_w</p:attrName>
                                        </p:attrNameLst>
                                      </p:cBhvr>
                                      <p:tavLst>
                                        <p:tav tm="0">
                                          <p:val>
                                            <p:fltVal val="0"/>
                                          </p:val>
                                        </p:tav>
                                        <p:tav tm="100000">
                                          <p:val>
                                            <p:strVal val="#ppt_w"/>
                                          </p:val>
                                        </p:tav>
                                      </p:tavLst>
                                    </p:anim>
                                    <p:anim calcmode="lin" valueType="num">
                                      <p:cBhvr>
                                        <p:cTn id="36" dur="300" fill="hold"/>
                                        <p:tgtEl>
                                          <p:spTgt spid="162"/>
                                        </p:tgtEl>
                                        <p:attrNameLst>
                                          <p:attrName>ppt_h</p:attrName>
                                        </p:attrNameLst>
                                      </p:cBhvr>
                                      <p:tavLst>
                                        <p:tav tm="0">
                                          <p:val>
                                            <p:fltVal val="0"/>
                                          </p:val>
                                        </p:tav>
                                        <p:tav tm="100000">
                                          <p:val>
                                            <p:strVal val="#ppt_h"/>
                                          </p:val>
                                        </p:tav>
                                      </p:tavLst>
                                    </p:anim>
                                  </p:childTnLst>
                                </p:cTn>
                              </p:par>
                              <p:par>
                                <p:cTn id="37" presetID="45" presetClass="entr" presetSubtype="0" fill="hold" grpId="0" nodeType="with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fade">
                                      <p:cBhvr>
                                        <p:cTn id="39" dur="250"/>
                                        <p:tgtEl>
                                          <p:spTgt spid="164"/>
                                        </p:tgtEl>
                                      </p:cBhvr>
                                    </p:animEffect>
                                    <p:anim calcmode="lin" valueType="num">
                                      <p:cBhvr>
                                        <p:cTn id="40" dur="250" fill="hold"/>
                                        <p:tgtEl>
                                          <p:spTgt spid="164"/>
                                        </p:tgtEl>
                                        <p:attrNameLst>
                                          <p:attrName>ppt_w</p:attrName>
                                        </p:attrNameLst>
                                      </p:cBhvr>
                                      <p:tavLst>
                                        <p:tav tm="0" fmla="#ppt_w*sin(2.5*pi*$)">
                                          <p:val>
                                            <p:fltVal val="0"/>
                                          </p:val>
                                        </p:tav>
                                        <p:tav tm="100000">
                                          <p:val>
                                            <p:fltVal val="1"/>
                                          </p:val>
                                        </p:tav>
                                      </p:tavLst>
                                    </p:anim>
                                    <p:anim calcmode="lin" valueType="num">
                                      <p:cBhvr>
                                        <p:cTn id="41" dur="250" fill="hold"/>
                                        <p:tgtEl>
                                          <p:spTgt spid="164"/>
                                        </p:tgtEl>
                                        <p:attrNameLst>
                                          <p:attrName>ppt_h</p:attrName>
                                        </p:attrNameLst>
                                      </p:cBhvr>
                                      <p:tavLst>
                                        <p:tav tm="0">
                                          <p:val>
                                            <p:strVal val="#ppt_h"/>
                                          </p:val>
                                        </p:tav>
                                        <p:tav tm="100000">
                                          <p:val>
                                            <p:strVal val="#ppt_h"/>
                                          </p:val>
                                        </p:tav>
                                      </p:tavLst>
                                    </p:anim>
                                  </p:childTnLst>
                                </p:cTn>
                              </p:par>
                            </p:childTnLst>
                          </p:cTn>
                        </p:par>
                        <p:par>
                          <p:cTn id="42" fill="hold">
                            <p:stCondLst>
                              <p:cond delay="2400"/>
                            </p:stCondLst>
                            <p:childTnLst>
                              <p:par>
                                <p:cTn id="43" presetID="53" presetClass="entr" presetSubtype="16" fill="hold" grpId="0" nodeType="afterEffect">
                                  <p:stCondLst>
                                    <p:cond delay="0"/>
                                  </p:stCondLst>
                                  <p:childTnLst>
                                    <p:set>
                                      <p:cBhvr>
                                        <p:cTn id="44" dur="1" fill="hold">
                                          <p:stCondLst>
                                            <p:cond delay="0"/>
                                          </p:stCondLst>
                                        </p:cTn>
                                        <p:tgtEl>
                                          <p:spTgt spid="163"/>
                                        </p:tgtEl>
                                        <p:attrNameLst>
                                          <p:attrName>style.visibility</p:attrName>
                                        </p:attrNameLst>
                                      </p:cBhvr>
                                      <p:to>
                                        <p:strVal val="visible"/>
                                      </p:to>
                                    </p:set>
                                    <p:anim calcmode="lin" valueType="num">
                                      <p:cBhvr>
                                        <p:cTn id="45" dur="500" fill="hold"/>
                                        <p:tgtEl>
                                          <p:spTgt spid="163"/>
                                        </p:tgtEl>
                                        <p:attrNameLst>
                                          <p:attrName>ppt_w</p:attrName>
                                        </p:attrNameLst>
                                      </p:cBhvr>
                                      <p:tavLst>
                                        <p:tav tm="0">
                                          <p:val>
                                            <p:fltVal val="0"/>
                                          </p:val>
                                        </p:tav>
                                        <p:tav tm="100000">
                                          <p:val>
                                            <p:strVal val="#ppt_w"/>
                                          </p:val>
                                        </p:tav>
                                      </p:tavLst>
                                    </p:anim>
                                    <p:anim calcmode="lin" valueType="num">
                                      <p:cBhvr>
                                        <p:cTn id="46" dur="500" fill="hold"/>
                                        <p:tgtEl>
                                          <p:spTgt spid="163"/>
                                        </p:tgtEl>
                                        <p:attrNameLst>
                                          <p:attrName>ppt_h</p:attrName>
                                        </p:attrNameLst>
                                      </p:cBhvr>
                                      <p:tavLst>
                                        <p:tav tm="0">
                                          <p:val>
                                            <p:fltVal val="0"/>
                                          </p:val>
                                        </p:tav>
                                        <p:tav tm="100000">
                                          <p:val>
                                            <p:strVal val="#ppt_h"/>
                                          </p:val>
                                        </p:tav>
                                      </p:tavLst>
                                    </p:anim>
                                    <p:animEffect transition="in" filter="fade">
                                      <p:cBhvr>
                                        <p:cTn id="47" dur="500"/>
                                        <p:tgtEl>
                                          <p:spTgt spid="163"/>
                                        </p:tgtEl>
                                      </p:cBhvr>
                                    </p:animEffect>
                                  </p:childTnLst>
                                </p:cTn>
                              </p:par>
                            </p:childTnLst>
                          </p:cTn>
                        </p:par>
                        <p:par>
                          <p:cTn id="48" fill="hold">
                            <p:stCondLst>
                              <p:cond delay="2900"/>
                            </p:stCondLst>
                            <p:childTnLst>
                              <p:par>
                                <p:cTn id="49" presetID="23" presetClass="entr" presetSubtype="16" fill="hold" grpId="0" nodeType="afterEffect">
                                  <p:stCondLst>
                                    <p:cond delay="0"/>
                                  </p:stCondLst>
                                  <p:iterate type="lt">
                                    <p:tmPct val="10000"/>
                                  </p:iterate>
                                  <p:childTnLst>
                                    <p:set>
                                      <p:cBhvr>
                                        <p:cTn id="50" dur="1" fill="hold">
                                          <p:stCondLst>
                                            <p:cond delay="0"/>
                                          </p:stCondLst>
                                        </p:cTn>
                                        <p:tgtEl>
                                          <p:spTgt spid="179"/>
                                        </p:tgtEl>
                                        <p:attrNameLst>
                                          <p:attrName>style.visibility</p:attrName>
                                        </p:attrNameLst>
                                      </p:cBhvr>
                                      <p:to>
                                        <p:strVal val="visible"/>
                                      </p:to>
                                    </p:set>
                                    <p:anim calcmode="lin" valueType="num">
                                      <p:cBhvr>
                                        <p:cTn id="51" dur="300" fill="hold"/>
                                        <p:tgtEl>
                                          <p:spTgt spid="179"/>
                                        </p:tgtEl>
                                        <p:attrNameLst>
                                          <p:attrName>ppt_w</p:attrName>
                                        </p:attrNameLst>
                                      </p:cBhvr>
                                      <p:tavLst>
                                        <p:tav tm="0">
                                          <p:val>
                                            <p:fltVal val="0"/>
                                          </p:val>
                                        </p:tav>
                                        <p:tav tm="100000">
                                          <p:val>
                                            <p:strVal val="#ppt_w"/>
                                          </p:val>
                                        </p:tav>
                                      </p:tavLst>
                                    </p:anim>
                                    <p:anim calcmode="lin" valueType="num">
                                      <p:cBhvr>
                                        <p:cTn id="52" dur="300" fill="hold"/>
                                        <p:tgtEl>
                                          <p:spTgt spid="179"/>
                                        </p:tgtEl>
                                        <p:attrNameLst>
                                          <p:attrName>ppt_h</p:attrName>
                                        </p:attrNameLst>
                                      </p:cBhvr>
                                      <p:tavLst>
                                        <p:tav tm="0">
                                          <p:val>
                                            <p:fltVal val="0"/>
                                          </p:val>
                                        </p:tav>
                                        <p:tav tm="100000">
                                          <p:val>
                                            <p:strVal val="#ppt_h"/>
                                          </p:val>
                                        </p:tav>
                                      </p:tavLst>
                                    </p:anim>
                                  </p:childTnLst>
                                </p:cTn>
                              </p:par>
                            </p:childTnLst>
                          </p:cTn>
                        </p:par>
                        <p:par>
                          <p:cTn id="53" fill="hold">
                            <p:stCondLst>
                              <p:cond delay="3380"/>
                            </p:stCondLst>
                            <p:childTnLst>
                              <p:par>
                                <p:cTn id="54" presetID="23" presetClass="entr" presetSubtype="16" fill="hold" grpId="0" nodeType="afterEffect">
                                  <p:stCondLst>
                                    <p:cond delay="0"/>
                                  </p:stCondLst>
                                  <p:iterate type="lt">
                                    <p:tmPct val="10000"/>
                                  </p:iterate>
                                  <p:childTnLst>
                                    <p:set>
                                      <p:cBhvr>
                                        <p:cTn id="55" dur="1" fill="hold">
                                          <p:stCondLst>
                                            <p:cond delay="0"/>
                                          </p:stCondLst>
                                        </p:cTn>
                                        <p:tgtEl>
                                          <p:spTgt spid="169"/>
                                        </p:tgtEl>
                                        <p:attrNameLst>
                                          <p:attrName>style.visibility</p:attrName>
                                        </p:attrNameLst>
                                      </p:cBhvr>
                                      <p:to>
                                        <p:strVal val="visible"/>
                                      </p:to>
                                    </p:set>
                                    <p:anim calcmode="lin" valueType="num">
                                      <p:cBhvr>
                                        <p:cTn id="56" dur="300" fill="hold"/>
                                        <p:tgtEl>
                                          <p:spTgt spid="169"/>
                                        </p:tgtEl>
                                        <p:attrNameLst>
                                          <p:attrName>ppt_w</p:attrName>
                                        </p:attrNameLst>
                                      </p:cBhvr>
                                      <p:tavLst>
                                        <p:tav tm="0">
                                          <p:val>
                                            <p:fltVal val="0"/>
                                          </p:val>
                                        </p:tav>
                                        <p:tav tm="100000">
                                          <p:val>
                                            <p:strVal val="#ppt_w"/>
                                          </p:val>
                                        </p:tav>
                                      </p:tavLst>
                                    </p:anim>
                                    <p:anim calcmode="lin" valueType="num">
                                      <p:cBhvr>
                                        <p:cTn id="57" dur="300" fill="hold"/>
                                        <p:tgtEl>
                                          <p:spTgt spid="169"/>
                                        </p:tgtEl>
                                        <p:attrNameLst>
                                          <p:attrName>ppt_h</p:attrName>
                                        </p:attrNameLst>
                                      </p:cBhvr>
                                      <p:tavLst>
                                        <p:tav tm="0">
                                          <p:val>
                                            <p:fltVal val="0"/>
                                          </p:val>
                                        </p:tav>
                                        <p:tav tm="100000">
                                          <p:val>
                                            <p:strVal val="#ppt_h"/>
                                          </p:val>
                                        </p:tav>
                                      </p:tavLst>
                                    </p:anim>
                                  </p:childTnLst>
                                </p:cTn>
                              </p:par>
                              <p:par>
                                <p:cTn id="58" presetID="45" presetClass="entr" presetSubtype="0" fill="hold" grpId="0" nodeType="withEffect">
                                  <p:stCondLst>
                                    <p:cond delay="0"/>
                                  </p:stCondLst>
                                  <p:childTnLst>
                                    <p:set>
                                      <p:cBhvr>
                                        <p:cTn id="59" dur="1" fill="hold">
                                          <p:stCondLst>
                                            <p:cond delay="0"/>
                                          </p:stCondLst>
                                        </p:cTn>
                                        <p:tgtEl>
                                          <p:spTgt spid="166"/>
                                        </p:tgtEl>
                                        <p:attrNameLst>
                                          <p:attrName>style.visibility</p:attrName>
                                        </p:attrNameLst>
                                      </p:cBhvr>
                                      <p:to>
                                        <p:strVal val="visible"/>
                                      </p:to>
                                    </p:set>
                                    <p:animEffect transition="in" filter="fade">
                                      <p:cBhvr>
                                        <p:cTn id="60" dur="250"/>
                                        <p:tgtEl>
                                          <p:spTgt spid="166"/>
                                        </p:tgtEl>
                                      </p:cBhvr>
                                    </p:animEffect>
                                    <p:anim calcmode="lin" valueType="num">
                                      <p:cBhvr>
                                        <p:cTn id="61" dur="250" fill="hold"/>
                                        <p:tgtEl>
                                          <p:spTgt spid="166"/>
                                        </p:tgtEl>
                                        <p:attrNameLst>
                                          <p:attrName>ppt_w</p:attrName>
                                        </p:attrNameLst>
                                      </p:cBhvr>
                                      <p:tavLst>
                                        <p:tav tm="0" fmla="#ppt_w*sin(2.5*pi*$)">
                                          <p:val>
                                            <p:fltVal val="0"/>
                                          </p:val>
                                        </p:tav>
                                        <p:tav tm="100000">
                                          <p:val>
                                            <p:fltVal val="1"/>
                                          </p:val>
                                        </p:tav>
                                      </p:tavLst>
                                    </p:anim>
                                    <p:anim calcmode="lin" valueType="num">
                                      <p:cBhvr>
                                        <p:cTn id="62" dur="250" fill="hold"/>
                                        <p:tgtEl>
                                          <p:spTgt spid="166"/>
                                        </p:tgtEl>
                                        <p:attrNameLst>
                                          <p:attrName>ppt_h</p:attrName>
                                        </p:attrNameLst>
                                      </p:cBhvr>
                                      <p:tavLst>
                                        <p:tav tm="0">
                                          <p:val>
                                            <p:strVal val="#ppt_h"/>
                                          </p:val>
                                        </p:tav>
                                        <p:tav tm="100000">
                                          <p:val>
                                            <p:strVal val="#ppt_h"/>
                                          </p:val>
                                        </p:tav>
                                      </p:tavLst>
                                    </p:anim>
                                  </p:childTnLst>
                                </p:cTn>
                              </p:par>
                            </p:childTnLst>
                          </p:cTn>
                        </p:par>
                        <p:par>
                          <p:cTn id="63" fill="hold">
                            <p:stCondLst>
                              <p:cond delay="3829"/>
                            </p:stCondLst>
                            <p:childTnLst>
                              <p:par>
                                <p:cTn id="64" presetID="53" presetClass="entr" presetSubtype="16" fill="hold" grpId="0" nodeType="afterEffect">
                                  <p:stCondLst>
                                    <p:cond delay="0"/>
                                  </p:stCondLst>
                                  <p:childTnLst>
                                    <p:set>
                                      <p:cBhvr>
                                        <p:cTn id="65" dur="1" fill="hold">
                                          <p:stCondLst>
                                            <p:cond delay="0"/>
                                          </p:stCondLst>
                                        </p:cTn>
                                        <p:tgtEl>
                                          <p:spTgt spid="170"/>
                                        </p:tgtEl>
                                        <p:attrNameLst>
                                          <p:attrName>style.visibility</p:attrName>
                                        </p:attrNameLst>
                                      </p:cBhvr>
                                      <p:to>
                                        <p:strVal val="visible"/>
                                      </p:to>
                                    </p:set>
                                    <p:anim calcmode="lin" valueType="num">
                                      <p:cBhvr>
                                        <p:cTn id="66" dur="500" fill="hold"/>
                                        <p:tgtEl>
                                          <p:spTgt spid="170"/>
                                        </p:tgtEl>
                                        <p:attrNameLst>
                                          <p:attrName>ppt_w</p:attrName>
                                        </p:attrNameLst>
                                      </p:cBhvr>
                                      <p:tavLst>
                                        <p:tav tm="0">
                                          <p:val>
                                            <p:fltVal val="0"/>
                                          </p:val>
                                        </p:tav>
                                        <p:tav tm="100000">
                                          <p:val>
                                            <p:strVal val="#ppt_w"/>
                                          </p:val>
                                        </p:tav>
                                      </p:tavLst>
                                    </p:anim>
                                    <p:anim calcmode="lin" valueType="num">
                                      <p:cBhvr>
                                        <p:cTn id="67" dur="500" fill="hold"/>
                                        <p:tgtEl>
                                          <p:spTgt spid="170"/>
                                        </p:tgtEl>
                                        <p:attrNameLst>
                                          <p:attrName>ppt_h</p:attrName>
                                        </p:attrNameLst>
                                      </p:cBhvr>
                                      <p:tavLst>
                                        <p:tav tm="0">
                                          <p:val>
                                            <p:fltVal val="0"/>
                                          </p:val>
                                        </p:tav>
                                        <p:tav tm="100000">
                                          <p:val>
                                            <p:strVal val="#ppt_h"/>
                                          </p:val>
                                        </p:tav>
                                      </p:tavLst>
                                    </p:anim>
                                    <p:animEffect transition="in" filter="fade">
                                      <p:cBhvr>
                                        <p:cTn id="68" dur="500"/>
                                        <p:tgtEl>
                                          <p:spTgt spid="170"/>
                                        </p:tgtEl>
                                      </p:cBhvr>
                                    </p:animEffect>
                                  </p:childTnLst>
                                </p:cTn>
                              </p:par>
                            </p:childTnLst>
                          </p:cTn>
                        </p:par>
                        <p:par>
                          <p:cTn id="69" fill="hold">
                            <p:stCondLst>
                              <p:cond delay="4329"/>
                            </p:stCondLst>
                            <p:childTnLst>
                              <p:par>
                                <p:cTn id="70" presetID="23" presetClass="entr" presetSubtype="16" fill="hold" grpId="0" nodeType="afterEffect">
                                  <p:stCondLst>
                                    <p:cond delay="0"/>
                                  </p:stCondLst>
                                  <p:iterate type="lt">
                                    <p:tmPct val="10000"/>
                                  </p:iterate>
                                  <p:childTnLst>
                                    <p:set>
                                      <p:cBhvr>
                                        <p:cTn id="71" dur="1" fill="hold">
                                          <p:stCondLst>
                                            <p:cond delay="0"/>
                                          </p:stCondLst>
                                        </p:cTn>
                                        <p:tgtEl>
                                          <p:spTgt spid="180"/>
                                        </p:tgtEl>
                                        <p:attrNameLst>
                                          <p:attrName>style.visibility</p:attrName>
                                        </p:attrNameLst>
                                      </p:cBhvr>
                                      <p:to>
                                        <p:strVal val="visible"/>
                                      </p:to>
                                    </p:set>
                                    <p:anim calcmode="lin" valueType="num">
                                      <p:cBhvr>
                                        <p:cTn id="72" dur="300" fill="hold"/>
                                        <p:tgtEl>
                                          <p:spTgt spid="180"/>
                                        </p:tgtEl>
                                        <p:attrNameLst>
                                          <p:attrName>ppt_w</p:attrName>
                                        </p:attrNameLst>
                                      </p:cBhvr>
                                      <p:tavLst>
                                        <p:tav tm="0">
                                          <p:val>
                                            <p:fltVal val="0"/>
                                          </p:val>
                                        </p:tav>
                                        <p:tav tm="100000">
                                          <p:val>
                                            <p:strVal val="#ppt_w"/>
                                          </p:val>
                                        </p:tav>
                                      </p:tavLst>
                                    </p:anim>
                                    <p:anim calcmode="lin" valueType="num">
                                      <p:cBhvr>
                                        <p:cTn id="73" dur="300" fill="hold"/>
                                        <p:tgtEl>
                                          <p:spTgt spid="180"/>
                                        </p:tgtEl>
                                        <p:attrNameLst>
                                          <p:attrName>ppt_h</p:attrName>
                                        </p:attrNameLst>
                                      </p:cBhvr>
                                      <p:tavLst>
                                        <p:tav tm="0">
                                          <p:val>
                                            <p:fltVal val="0"/>
                                          </p:val>
                                        </p:tav>
                                        <p:tav tm="100000">
                                          <p:val>
                                            <p:strVal val="#ppt_h"/>
                                          </p:val>
                                        </p:tav>
                                      </p:tavLst>
                                    </p:anim>
                                  </p:childTnLst>
                                </p:cTn>
                              </p:par>
                            </p:childTnLst>
                          </p:cTn>
                        </p:par>
                        <p:par>
                          <p:cTn id="74" fill="hold">
                            <p:stCondLst>
                              <p:cond delay="4840"/>
                            </p:stCondLst>
                            <p:childTnLst>
                              <p:par>
                                <p:cTn id="75" presetID="23" presetClass="entr" presetSubtype="16" fill="hold" grpId="0" nodeType="afterEffect">
                                  <p:stCondLst>
                                    <p:cond delay="0"/>
                                  </p:stCondLst>
                                  <p:iterate type="lt">
                                    <p:tmPct val="10000"/>
                                  </p:iterate>
                                  <p:childTnLst>
                                    <p:set>
                                      <p:cBhvr>
                                        <p:cTn id="76" dur="1" fill="hold">
                                          <p:stCondLst>
                                            <p:cond delay="0"/>
                                          </p:stCondLst>
                                        </p:cTn>
                                        <p:tgtEl>
                                          <p:spTgt spid="167"/>
                                        </p:tgtEl>
                                        <p:attrNameLst>
                                          <p:attrName>style.visibility</p:attrName>
                                        </p:attrNameLst>
                                      </p:cBhvr>
                                      <p:to>
                                        <p:strVal val="visible"/>
                                      </p:to>
                                    </p:set>
                                    <p:anim calcmode="lin" valueType="num">
                                      <p:cBhvr>
                                        <p:cTn id="77" dur="300" fill="hold"/>
                                        <p:tgtEl>
                                          <p:spTgt spid="167"/>
                                        </p:tgtEl>
                                        <p:attrNameLst>
                                          <p:attrName>ppt_w</p:attrName>
                                        </p:attrNameLst>
                                      </p:cBhvr>
                                      <p:tavLst>
                                        <p:tav tm="0">
                                          <p:val>
                                            <p:fltVal val="0"/>
                                          </p:val>
                                        </p:tav>
                                        <p:tav tm="100000">
                                          <p:val>
                                            <p:strVal val="#ppt_w"/>
                                          </p:val>
                                        </p:tav>
                                      </p:tavLst>
                                    </p:anim>
                                    <p:anim calcmode="lin" valueType="num">
                                      <p:cBhvr>
                                        <p:cTn id="78" dur="300" fill="hold"/>
                                        <p:tgtEl>
                                          <p:spTgt spid="167"/>
                                        </p:tgtEl>
                                        <p:attrNameLst>
                                          <p:attrName>ppt_h</p:attrName>
                                        </p:attrNameLst>
                                      </p:cBhvr>
                                      <p:tavLst>
                                        <p:tav tm="0">
                                          <p:val>
                                            <p:fltVal val="0"/>
                                          </p:val>
                                        </p:tav>
                                        <p:tav tm="100000">
                                          <p:val>
                                            <p:strVal val="#ppt_h"/>
                                          </p:val>
                                        </p:tav>
                                      </p:tavLst>
                                    </p:anim>
                                  </p:childTnLst>
                                </p:cTn>
                              </p:par>
                              <p:par>
                                <p:cTn id="79" presetID="45" presetClass="entr" presetSubtype="0" fill="hold" grpId="0" nodeType="withEffect">
                                  <p:stCondLst>
                                    <p:cond delay="0"/>
                                  </p:stCondLst>
                                  <p:childTnLst>
                                    <p:set>
                                      <p:cBhvr>
                                        <p:cTn id="80" dur="1" fill="hold">
                                          <p:stCondLst>
                                            <p:cond delay="0"/>
                                          </p:stCondLst>
                                        </p:cTn>
                                        <p:tgtEl>
                                          <p:spTgt spid="165"/>
                                        </p:tgtEl>
                                        <p:attrNameLst>
                                          <p:attrName>style.visibility</p:attrName>
                                        </p:attrNameLst>
                                      </p:cBhvr>
                                      <p:to>
                                        <p:strVal val="visible"/>
                                      </p:to>
                                    </p:set>
                                    <p:animEffect transition="in" filter="fade">
                                      <p:cBhvr>
                                        <p:cTn id="81" dur="250"/>
                                        <p:tgtEl>
                                          <p:spTgt spid="165"/>
                                        </p:tgtEl>
                                      </p:cBhvr>
                                    </p:animEffect>
                                    <p:anim calcmode="lin" valueType="num">
                                      <p:cBhvr>
                                        <p:cTn id="82" dur="250" fill="hold"/>
                                        <p:tgtEl>
                                          <p:spTgt spid="165"/>
                                        </p:tgtEl>
                                        <p:attrNameLst>
                                          <p:attrName>ppt_w</p:attrName>
                                        </p:attrNameLst>
                                      </p:cBhvr>
                                      <p:tavLst>
                                        <p:tav tm="0" fmla="#ppt_w*sin(2.5*pi*$)">
                                          <p:val>
                                            <p:fltVal val="0"/>
                                          </p:val>
                                        </p:tav>
                                        <p:tav tm="100000">
                                          <p:val>
                                            <p:fltVal val="1"/>
                                          </p:val>
                                        </p:tav>
                                      </p:tavLst>
                                    </p:anim>
                                    <p:anim calcmode="lin" valueType="num">
                                      <p:cBhvr>
                                        <p:cTn id="83" dur="250" fill="hold"/>
                                        <p:tgtEl>
                                          <p:spTgt spid="165"/>
                                        </p:tgtEl>
                                        <p:attrNameLst>
                                          <p:attrName>ppt_h</p:attrName>
                                        </p:attrNameLst>
                                      </p:cBhvr>
                                      <p:tavLst>
                                        <p:tav tm="0">
                                          <p:val>
                                            <p:strVal val="#ppt_h"/>
                                          </p:val>
                                        </p:tav>
                                        <p:tav tm="100000">
                                          <p:val>
                                            <p:strVal val="#ppt_h"/>
                                          </p:val>
                                        </p:tav>
                                      </p:tavLst>
                                    </p:anim>
                                  </p:childTnLst>
                                </p:cTn>
                              </p:par>
                            </p:childTnLst>
                          </p:cTn>
                        </p:par>
                        <p:par>
                          <p:cTn id="84" fill="hold">
                            <p:stCondLst>
                              <p:cond delay="5409"/>
                            </p:stCondLst>
                            <p:childTnLst>
                              <p:par>
                                <p:cTn id="85" presetID="53" presetClass="entr" presetSubtype="16" fill="hold" grpId="0" nodeType="afterEffect">
                                  <p:stCondLst>
                                    <p:cond delay="0"/>
                                  </p:stCondLst>
                                  <p:childTnLst>
                                    <p:set>
                                      <p:cBhvr>
                                        <p:cTn id="86" dur="1" fill="hold">
                                          <p:stCondLst>
                                            <p:cond delay="0"/>
                                          </p:stCondLst>
                                        </p:cTn>
                                        <p:tgtEl>
                                          <p:spTgt spid="173"/>
                                        </p:tgtEl>
                                        <p:attrNameLst>
                                          <p:attrName>style.visibility</p:attrName>
                                        </p:attrNameLst>
                                      </p:cBhvr>
                                      <p:to>
                                        <p:strVal val="visible"/>
                                      </p:to>
                                    </p:set>
                                    <p:anim calcmode="lin" valueType="num">
                                      <p:cBhvr>
                                        <p:cTn id="87" dur="500" fill="hold"/>
                                        <p:tgtEl>
                                          <p:spTgt spid="173"/>
                                        </p:tgtEl>
                                        <p:attrNameLst>
                                          <p:attrName>ppt_w</p:attrName>
                                        </p:attrNameLst>
                                      </p:cBhvr>
                                      <p:tavLst>
                                        <p:tav tm="0">
                                          <p:val>
                                            <p:fltVal val="0"/>
                                          </p:val>
                                        </p:tav>
                                        <p:tav tm="100000">
                                          <p:val>
                                            <p:strVal val="#ppt_w"/>
                                          </p:val>
                                        </p:tav>
                                      </p:tavLst>
                                    </p:anim>
                                    <p:anim calcmode="lin" valueType="num">
                                      <p:cBhvr>
                                        <p:cTn id="88" dur="500" fill="hold"/>
                                        <p:tgtEl>
                                          <p:spTgt spid="173"/>
                                        </p:tgtEl>
                                        <p:attrNameLst>
                                          <p:attrName>ppt_h</p:attrName>
                                        </p:attrNameLst>
                                      </p:cBhvr>
                                      <p:tavLst>
                                        <p:tav tm="0">
                                          <p:val>
                                            <p:fltVal val="0"/>
                                          </p:val>
                                        </p:tav>
                                        <p:tav tm="100000">
                                          <p:val>
                                            <p:strVal val="#ppt_h"/>
                                          </p:val>
                                        </p:tav>
                                      </p:tavLst>
                                    </p:anim>
                                    <p:animEffect transition="in" filter="fade">
                                      <p:cBhvr>
                                        <p:cTn id="89" dur="500"/>
                                        <p:tgtEl>
                                          <p:spTgt spid="173"/>
                                        </p:tgtEl>
                                      </p:cBhvr>
                                    </p:animEffect>
                                  </p:childTnLst>
                                </p:cTn>
                              </p:par>
                            </p:childTnLst>
                          </p:cTn>
                        </p:par>
                        <p:par>
                          <p:cTn id="90" fill="hold">
                            <p:stCondLst>
                              <p:cond delay="5909"/>
                            </p:stCondLst>
                            <p:childTnLst>
                              <p:par>
                                <p:cTn id="91" presetID="23" presetClass="entr" presetSubtype="16" fill="hold" grpId="0" nodeType="afterEffect">
                                  <p:stCondLst>
                                    <p:cond delay="0"/>
                                  </p:stCondLst>
                                  <p:iterate type="lt">
                                    <p:tmPct val="10000"/>
                                  </p:iterate>
                                  <p:childTnLst>
                                    <p:set>
                                      <p:cBhvr>
                                        <p:cTn id="92" dur="1" fill="hold">
                                          <p:stCondLst>
                                            <p:cond delay="0"/>
                                          </p:stCondLst>
                                        </p:cTn>
                                        <p:tgtEl>
                                          <p:spTgt spid="181"/>
                                        </p:tgtEl>
                                        <p:attrNameLst>
                                          <p:attrName>style.visibility</p:attrName>
                                        </p:attrNameLst>
                                      </p:cBhvr>
                                      <p:to>
                                        <p:strVal val="visible"/>
                                      </p:to>
                                    </p:set>
                                    <p:anim calcmode="lin" valueType="num">
                                      <p:cBhvr>
                                        <p:cTn id="93" dur="300" fill="hold"/>
                                        <p:tgtEl>
                                          <p:spTgt spid="181"/>
                                        </p:tgtEl>
                                        <p:attrNameLst>
                                          <p:attrName>ppt_w</p:attrName>
                                        </p:attrNameLst>
                                      </p:cBhvr>
                                      <p:tavLst>
                                        <p:tav tm="0">
                                          <p:val>
                                            <p:fltVal val="0"/>
                                          </p:val>
                                        </p:tav>
                                        <p:tav tm="100000">
                                          <p:val>
                                            <p:strVal val="#ppt_w"/>
                                          </p:val>
                                        </p:tav>
                                      </p:tavLst>
                                    </p:anim>
                                    <p:anim calcmode="lin" valueType="num">
                                      <p:cBhvr>
                                        <p:cTn id="94" dur="300" fill="hold"/>
                                        <p:tgtEl>
                                          <p:spTgt spid="181"/>
                                        </p:tgtEl>
                                        <p:attrNameLst>
                                          <p:attrName>ppt_h</p:attrName>
                                        </p:attrNameLst>
                                      </p:cBhvr>
                                      <p:tavLst>
                                        <p:tav tm="0">
                                          <p:val>
                                            <p:fltVal val="0"/>
                                          </p:val>
                                        </p:tav>
                                        <p:tav tm="100000">
                                          <p:val>
                                            <p:strVal val="#ppt_h"/>
                                          </p:val>
                                        </p:tav>
                                      </p:tavLst>
                                    </p:anim>
                                  </p:childTnLst>
                                </p:cTn>
                              </p:par>
                            </p:childTnLst>
                          </p:cTn>
                        </p:par>
                        <p:par>
                          <p:cTn id="95" fill="hold">
                            <p:stCondLst>
                              <p:cond delay="6390"/>
                            </p:stCondLst>
                            <p:childTnLst>
                              <p:par>
                                <p:cTn id="96" presetID="23" presetClass="entr" presetSubtype="16" fill="hold" grpId="0" nodeType="afterEffect">
                                  <p:stCondLst>
                                    <p:cond delay="0"/>
                                  </p:stCondLst>
                                  <p:iterate type="lt">
                                    <p:tmPct val="10000"/>
                                  </p:iterate>
                                  <p:childTnLst>
                                    <p:set>
                                      <p:cBhvr>
                                        <p:cTn id="97" dur="1" fill="hold">
                                          <p:stCondLst>
                                            <p:cond delay="0"/>
                                          </p:stCondLst>
                                        </p:cTn>
                                        <p:tgtEl>
                                          <p:spTgt spid="168"/>
                                        </p:tgtEl>
                                        <p:attrNameLst>
                                          <p:attrName>style.visibility</p:attrName>
                                        </p:attrNameLst>
                                      </p:cBhvr>
                                      <p:to>
                                        <p:strVal val="visible"/>
                                      </p:to>
                                    </p:set>
                                    <p:anim calcmode="lin" valueType="num">
                                      <p:cBhvr>
                                        <p:cTn id="98" dur="300" fill="hold"/>
                                        <p:tgtEl>
                                          <p:spTgt spid="168"/>
                                        </p:tgtEl>
                                        <p:attrNameLst>
                                          <p:attrName>ppt_w</p:attrName>
                                        </p:attrNameLst>
                                      </p:cBhvr>
                                      <p:tavLst>
                                        <p:tav tm="0">
                                          <p:val>
                                            <p:fltVal val="0"/>
                                          </p:val>
                                        </p:tav>
                                        <p:tav tm="100000">
                                          <p:val>
                                            <p:strVal val="#ppt_w"/>
                                          </p:val>
                                        </p:tav>
                                      </p:tavLst>
                                    </p:anim>
                                    <p:anim calcmode="lin" valueType="num">
                                      <p:cBhvr>
                                        <p:cTn id="99" dur="300" fill="hold"/>
                                        <p:tgtEl>
                                          <p:spTgt spid="168"/>
                                        </p:tgtEl>
                                        <p:attrNameLst>
                                          <p:attrName>ppt_h</p:attrName>
                                        </p:attrNameLst>
                                      </p:cBhvr>
                                      <p:tavLst>
                                        <p:tav tm="0">
                                          <p:val>
                                            <p:fltVal val="0"/>
                                          </p:val>
                                        </p:tav>
                                        <p:tav tm="100000">
                                          <p:val>
                                            <p:strVal val="#ppt_h"/>
                                          </p:val>
                                        </p:tav>
                                      </p:tavLst>
                                    </p:anim>
                                  </p:childTnLst>
                                </p:cTn>
                              </p:par>
                              <p:par>
                                <p:cTn id="100" presetID="45" presetClass="entr" presetSubtype="0" fill="hold" grpId="0" nodeType="withEffect">
                                  <p:stCondLst>
                                    <p:cond delay="0"/>
                                  </p:stCondLst>
                                  <p:childTnLst>
                                    <p:set>
                                      <p:cBhvr>
                                        <p:cTn id="101" dur="1" fill="hold">
                                          <p:stCondLst>
                                            <p:cond delay="0"/>
                                          </p:stCondLst>
                                        </p:cTn>
                                        <p:tgtEl>
                                          <p:spTgt spid="171"/>
                                        </p:tgtEl>
                                        <p:attrNameLst>
                                          <p:attrName>style.visibility</p:attrName>
                                        </p:attrNameLst>
                                      </p:cBhvr>
                                      <p:to>
                                        <p:strVal val="visible"/>
                                      </p:to>
                                    </p:set>
                                    <p:animEffect transition="in" filter="fade">
                                      <p:cBhvr>
                                        <p:cTn id="102" dur="250"/>
                                        <p:tgtEl>
                                          <p:spTgt spid="171"/>
                                        </p:tgtEl>
                                      </p:cBhvr>
                                    </p:animEffect>
                                    <p:anim calcmode="lin" valueType="num">
                                      <p:cBhvr>
                                        <p:cTn id="103" dur="250" fill="hold"/>
                                        <p:tgtEl>
                                          <p:spTgt spid="171"/>
                                        </p:tgtEl>
                                        <p:attrNameLst>
                                          <p:attrName>ppt_w</p:attrName>
                                        </p:attrNameLst>
                                      </p:cBhvr>
                                      <p:tavLst>
                                        <p:tav tm="0" fmla="#ppt_w*sin(2.5*pi*$)">
                                          <p:val>
                                            <p:fltVal val="0"/>
                                          </p:val>
                                        </p:tav>
                                        <p:tav tm="100000">
                                          <p:val>
                                            <p:fltVal val="1"/>
                                          </p:val>
                                        </p:tav>
                                      </p:tavLst>
                                    </p:anim>
                                    <p:anim calcmode="lin" valueType="num">
                                      <p:cBhvr>
                                        <p:cTn id="104" dur="250" fill="hold"/>
                                        <p:tgtEl>
                                          <p:spTgt spid="171"/>
                                        </p:tgtEl>
                                        <p:attrNameLst>
                                          <p:attrName>ppt_h</p:attrName>
                                        </p:attrNameLst>
                                      </p:cBhvr>
                                      <p:tavLst>
                                        <p:tav tm="0">
                                          <p:val>
                                            <p:strVal val="#ppt_h"/>
                                          </p:val>
                                        </p:tav>
                                        <p:tav tm="100000">
                                          <p:val>
                                            <p:strVal val="#ppt_h"/>
                                          </p:val>
                                        </p:tav>
                                      </p:tavLst>
                                    </p:anim>
                                  </p:childTnLst>
                                </p:cTn>
                              </p:par>
                            </p:childTnLst>
                          </p:cTn>
                        </p:par>
                        <p:par>
                          <p:cTn id="105" fill="hold">
                            <p:stCondLst>
                              <p:cond delay="7050"/>
                            </p:stCondLst>
                            <p:childTnLst>
                              <p:par>
                                <p:cTn id="106" presetID="53" presetClass="entr" presetSubtype="16" fill="hold" grpId="0" nodeType="afterEffect">
                                  <p:stCondLst>
                                    <p:cond delay="0"/>
                                  </p:stCondLst>
                                  <p:childTnLst>
                                    <p:set>
                                      <p:cBhvr>
                                        <p:cTn id="107" dur="1" fill="hold">
                                          <p:stCondLst>
                                            <p:cond delay="0"/>
                                          </p:stCondLst>
                                        </p:cTn>
                                        <p:tgtEl>
                                          <p:spTgt spid="174"/>
                                        </p:tgtEl>
                                        <p:attrNameLst>
                                          <p:attrName>style.visibility</p:attrName>
                                        </p:attrNameLst>
                                      </p:cBhvr>
                                      <p:to>
                                        <p:strVal val="visible"/>
                                      </p:to>
                                    </p:set>
                                    <p:anim calcmode="lin" valueType="num">
                                      <p:cBhvr>
                                        <p:cTn id="108" dur="500" fill="hold"/>
                                        <p:tgtEl>
                                          <p:spTgt spid="174"/>
                                        </p:tgtEl>
                                        <p:attrNameLst>
                                          <p:attrName>ppt_w</p:attrName>
                                        </p:attrNameLst>
                                      </p:cBhvr>
                                      <p:tavLst>
                                        <p:tav tm="0">
                                          <p:val>
                                            <p:fltVal val="0"/>
                                          </p:val>
                                        </p:tav>
                                        <p:tav tm="100000">
                                          <p:val>
                                            <p:strVal val="#ppt_w"/>
                                          </p:val>
                                        </p:tav>
                                      </p:tavLst>
                                    </p:anim>
                                    <p:anim calcmode="lin" valueType="num">
                                      <p:cBhvr>
                                        <p:cTn id="109" dur="500" fill="hold"/>
                                        <p:tgtEl>
                                          <p:spTgt spid="174"/>
                                        </p:tgtEl>
                                        <p:attrNameLst>
                                          <p:attrName>ppt_h</p:attrName>
                                        </p:attrNameLst>
                                      </p:cBhvr>
                                      <p:tavLst>
                                        <p:tav tm="0">
                                          <p:val>
                                            <p:fltVal val="0"/>
                                          </p:val>
                                        </p:tav>
                                        <p:tav tm="100000">
                                          <p:val>
                                            <p:strVal val="#ppt_h"/>
                                          </p:val>
                                        </p:tav>
                                      </p:tavLst>
                                    </p:anim>
                                    <p:animEffect transition="in" filter="fade">
                                      <p:cBhvr>
                                        <p:cTn id="110" dur="500"/>
                                        <p:tgtEl>
                                          <p:spTgt spid="174"/>
                                        </p:tgtEl>
                                      </p:cBhvr>
                                    </p:animEffect>
                                  </p:childTnLst>
                                </p:cTn>
                              </p:par>
                            </p:childTnLst>
                          </p:cTn>
                        </p:par>
                        <p:par>
                          <p:cTn id="111" fill="hold">
                            <p:stCondLst>
                              <p:cond delay="7550"/>
                            </p:stCondLst>
                            <p:childTnLst>
                              <p:par>
                                <p:cTn id="112" presetID="23" presetClass="entr" presetSubtype="16" fill="hold" grpId="0" nodeType="afterEffect">
                                  <p:stCondLst>
                                    <p:cond delay="0"/>
                                  </p:stCondLst>
                                  <p:iterate type="lt">
                                    <p:tmPct val="10000"/>
                                  </p:iterate>
                                  <p:childTnLst>
                                    <p:set>
                                      <p:cBhvr>
                                        <p:cTn id="113" dur="1" fill="hold">
                                          <p:stCondLst>
                                            <p:cond delay="0"/>
                                          </p:stCondLst>
                                        </p:cTn>
                                        <p:tgtEl>
                                          <p:spTgt spid="182"/>
                                        </p:tgtEl>
                                        <p:attrNameLst>
                                          <p:attrName>style.visibility</p:attrName>
                                        </p:attrNameLst>
                                      </p:cBhvr>
                                      <p:to>
                                        <p:strVal val="visible"/>
                                      </p:to>
                                    </p:set>
                                    <p:anim calcmode="lin" valueType="num">
                                      <p:cBhvr>
                                        <p:cTn id="114" dur="300" fill="hold"/>
                                        <p:tgtEl>
                                          <p:spTgt spid="182"/>
                                        </p:tgtEl>
                                        <p:attrNameLst>
                                          <p:attrName>ppt_w</p:attrName>
                                        </p:attrNameLst>
                                      </p:cBhvr>
                                      <p:tavLst>
                                        <p:tav tm="0">
                                          <p:val>
                                            <p:fltVal val="0"/>
                                          </p:val>
                                        </p:tav>
                                        <p:tav tm="100000">
                                          <p:val>
                                            <p:strVal val="#ppt_w"/>
                                          </p:val>
                                        </p:tav>
                                      </p:tavLst>
                                    </p:anim>
                                    <p:anim calcmode="lin" valueType="num">
                                      <p:cBhvr>
                                        <p:cTn id="115" dur="300" fill="hold"/>
                                        <p:tgtEl>
                                          <p:spTgt spid="182"/>
                                        </p:tgtEl>
                                        <p:attrNameLst>
                                          <p:attrName>ppt_h</p:attrName>
                                        </p:attrNameLst>
                                      </p:cBhvr>
                                      <p:tavLst>
                                        <p:tav tm="0">
                                          <p:val>
                                            <p:fltVal val="0"/>
                                          </p:val>
                                        </p:tav>
                                        <p:tav tm="100000">
                                          <p:val>
                                            <p:strVal val="#ppt_h"/>
                                          </p:val>
                                        </p:tav>
                                      </p:tavLst>
                                    </p:anim>
                                  </p:childTnLst>
                                </p:cTn>
                              </p:par>
                            </p:childTnLst>
                          </p:cTn>
                        </p:par>
                        <p:par>
                          <p:cTn id="116" fill="hold">
                            <p:stCondLst>
                              <p:cond delay="8029"/>
                            </p:stCondLst>
                            <p:childTnLst>
                              <p:par>
                                <p:cTn id="117" presetID="23" presetClass="entr" presetSubtype="16" fill="hold" grpId="0" nodeType="afterEffect">
                                  <p:stCondLst>
                                    <p:cond delay="0"/>
                                  </p:stCondLst>
                                  <p:iterate type="lt">
                                    <p:tmPct val="10000"/>
                                  </p:iterate>
                                  <p:childTnLst>
                                    <p:set>
                                      <p:cBhvr>
                                        <p:cTn id="118" dur="1" fill="hold">
                                          <p:stCondLst>
                                            <p:cond delay="0"/>
                                          </p:stCondLst>
                                        </p:cTn>
                                        <p:tgtEl>
                                          <p:spTgt spid="176"/>
                                        </p:tgtEl>
                                        <p:attrNameLst>
                                          <p:attrName>style.visibility</p:attrName>
                                        </p:attrNameLst>
                                      </p:cBhvr>
                                      <p:to>
                                        <p:strVal val="visible"/>
                                      </p:to>
                                    </p:set>
                                    <p:anim calcmode="lin" valueType="num">
                                      <p:cBhvr>
                                        <p:cTn id="119" dur="300" fill="hold"/>
                                        <p:tgtEl>
                                          <p:spTgt spid="176"/>
                                        </p:tgtEl>
                                        <p:attrNameLst>
                                          <p:attrName>ppt_w</p:attrName>
                                        </p:attrNameLst>
                                      </p:cBhvr>
                                      <p:tavLst>
                                        <p:tav tm="0">
                                          <p:val>
                                            <p:fltVal val="0"/>
                                          </p:val>
                                        </p:tav>
                                        <p:tav tm="100000">
                                          <p:val>
                                            <p:strVal val="#ppt_w"/>
                                          </p:val>
                                        </p:tav>
                                      </p:tavLst>
                                    </p:anim>
                                    <p:anim calcmode="lin" valueType="num">
                                      <p:cBhvr>
                                        <p:cTn id="120" dur="300" fill="hold"/>
                                        <p:tgtEl>
                                          <p:spTgt spid="176"/>
                                        </p:tgtEl>
                                        <p:attrNameLst>
                                          <p:attrName>ppt_h</p:attrName>
                                        </p:attrNameLst>
                                      </p:cBhvr>
                                      <p:tavLst>
                                        <p:tav tm="0">
                                          <p:val>
                                            <p:fltVal val="0"/>
                                          </p:val>
                                        </p:tav>
                                        <p:tav tm="100000">
                                          <p:val>
                                            <p:strVal val="#ppt_h"/>
                                          </p:val>
                                        </p:tav>
                                      </p:tavLst>
                                    </p:anim>
                                  </p:childTnLst>
                                </p:cTn>
                              </p:par>
                              <p:par>
                                <p:cTn id="121" presetID="45" presetClass="entr" presetSubtype="0" fill="hold" grpId="0" nodeType="withEffect">
                                  <p:stCondLst>
                                    <p:cond delay="0"/>
                                  </p:stCondLst>
                                  <p:childTnLst>
                                    <p:set>
                                      <p:cBhvr>
                                        <p:cTn id="122" dur="1" fill="hold">
                                          <p:stCondLst>
                                            <p:cond delay="0"/>
                                          </p:stCondLst>
                                        </p:cTn>
                                        <p:tgtEl>
                                          <p:spTgt spid="172"/>
                                        </p:tgtEl>
                                        <p:attrNameLst>
                                          <p:attrName>style.visibility</p:attrName>
                                        </p:attrNameLst>
                                      </p:cBhvr>
                                      <p:to>
                                        <p:strVal val="visible"/>
                                      </p:to>
                                    </p:set>
                                    <p:animEffect transition="in" filter="fade">
                                      <p:cBhvr>
                                        <p:cTn id="123" dur="250"/>
                                        <p:tgtEl>
                                          <p:spTgt spid="172"/>
                                        </p:tgtEl>
                                      </p:cBhvr>
                                    </p:animEffect>
                                    <p:anim calcmode="lin" valueType="num">
                                      <p:cBhvr>
                                        <p:cTn id="124" dur="250" fill="hold"/>
                                        <p:tgtEl>
                                          <p:spTgt spid="172"/>
                                        </p:tgtEl>
                                        <p:attrNameLst>
                                          <p:attrName>ppt_w</p:attrName>
                                        </p:attrNameLst>
                                      </p:cBhvr>
                                      <p:tavLst>
                                        <p:tav tm="0" fmla="#ppt_w*sin(2.5*pi*$)">
                                          <p:val>
                                            <p:fltVal val="0"/>
                                          </p:val>
                                        </p:tav>
                                        <p:tav tm="100000">
                                          <p:val>
                                            <p:fltVal val="1"/>
                                          </p:val>
                                        </p:tav>
                                      </p:tavLst>
                                    </p:anim>
                                    <p:anim calcmode="lin" valueType="num">
                                      <p:cBhvr>
                                        <p:cTn id="125" dur="250" fill="hold"/>
                                        <p:tgtEl>
                                          <p:spTgt spid="172"/>
                                        </p:tgtEl>
                                        <p:attrNameLst>
                                          <p:attrName>ppt_h</p:attrName>
                                        </p:attrNameLst>
                                      </p:cBhvr>
                                      <p:tavLst>
                                        <p:tav tm="0">
                                          <p:val>
                                            <p:strVal val="#ppt_h"/>
                                          </p:val>
                                        </p:tav>
                                        <p:tav tm="100000">
                                          <p:val>
                                            <p:strVal val="#ppt_h"/>
                                          </p:val>
                                        </p:tav>
                                      </p:tavLst>
                                    </p:anim>
                                  </p:childTnLst>
                                </p:cTn>
                              </p:par>
                            </p:childTnLst>
                          </p:cTn>
                        </p:par>
                        <p:par>
                          <p:cTn id="126" fill="hold">
                            <p:stCondLst>
                              <p:cond delay="8720"/>
                            </p:stCondLst>
                            <p:childTnLst>
                              <p:par>
                                <p:cTn id="127" presetID="53" presetClass="entr" presetSubtype="16" fill="hold" grpId="0" nodeType="afterEffect">
                                  <p:stCondLst>
                                    <p:cond delay="0"/>
                                  </p:stCondLst>
                                  <p:childTnLst>
                                    <p:set>
                                      <p:cBhvr>
                                        <p:cTn id="128" dur="1" fill="hold">
                                          <p:stCondLst>
                                            <p:cond delay="0"/>
                                          </p:stCondLst>
                                        </p:cTn>
                                        <p:tgtEl>
                                          <p:spTgt spid="175"/>
                                        </p:tgtEl>
                                        <p:attrNameLst>
                                          <p:attrName>style.visibility</p:attrName>
                                        </p:attrNameLst>
                                      </p:cBhvr>
                                      <p:to>
                                        <p:strVal val="visible"/>
                                      </p:to>
                                    </p:set>
                                    <p:anim calcmode="lin" valueType="num">
                                      <p:cBhvr>
                                        <p:cTn id="129" dur="500" fill="hold"/>
                                        <p:tgtEl>
                                          <p:spTgt spid="175"/>
                                        </p:tgtEl>
                                        <p:attrNameLst>
                                          <p:attrName>ppt_w</p:attrName>
                                        </p:attrNameLst>
                                      </p:cBhvr>
                                      <p:tavLst>
                                        <p:tav tm="0">
                                          <p:val>
                                            <p:fltVal val="0"/>
                                          </p:val>
                                        </p:tav>
                                        <p:tav tm="100000">
                                          <p:val>
                                            <p:strVal val="#ppt_w"/>
                                          </p:val>
                                        </p:tav>
                                      </p:tavLst>
                                    </p:anim>
                                    <p:anim calcmode="lin" valueType="num">
                                      <p:cBhvr>
                                        <p:cTn id="130" dur="500" fill="hold"/>
                                        <p:tgtEl>
                                          <p:spTgt spid="175"/>
                                        </p:tgtEl>
                                        <p:attrNameLst>
                                          <p:attrName>ppt_h</p:attrName>
                                        </p:attrNameLst>
                                      </p:cBhvr>
                                      <p:tavLst>
                                        <p:tav tm="0">
                                          <p:val>
                                            <p:fltVal val="0"/>
                                          </p:val>
                                        </p:tav>
                                        <p:tav tm="100000">
                                          <p:val>
                                            <p:strVal val="#ppt_h"/>
                                          </p:val>
                                        </p:tav>
                                      </p:tavLst>
                                    </p:anim>
                                    <p:animEffect transition="in" filter="fade">
                                      <p:cBhvr>
                                        <p:cTn id="131" dur="500"/>
                                        <p:tgtEl>
                                          <p:spTgt spid="175"/>
                                        </p:tgtEl>
                                      </p:cBhvr>
                                    </p:animEffect>
                                  </p:childTnLst>
                                </p:cTn>
                              </p:par>
                            </p:childTnLst>
                          </p:cTn>
                        </p:par>
                        <p:par>
                          <p:cTn id="132" fill="hold">
                            <p:stCondLst>
                              <p:cond delay="9220"/>
                            </p:stCondLst>
                            <p:childTnLst>
                              <p:par>
                                <p:cTn id="133" presetID="23" presetClass="entr" presetSubtype="16" fill="hold" grpId="0" nodeType="afterEffect">
                                  <p:stCondLst>
                                    <p:cond delay="0"/>
                                  </p:stCondLst>
                                  <p:iterate type="lt">
                                    <p:tmPct val="10000"/>
                                  </p:iterate>
                                  <p:childTnLst>
                                    <p:set>
                                      <p:cBhvr>
                                        <p:cTn id="134" dur="1" fill="hold">
                                          <p:stCondLst>
                                            <p:cond delay="0"/>
                                          </p:stCondLst>
                                        </p:cTn>
                                        <p:tgtEl>
                                          <p:spTgt spid="183"/>
                                        </p:tgtEl>
                                        <p:attrNameLst>
                                          <p:attrName>style.visibility</p:attrName>
                                        </p:attrNameLst>
                                      </p:cBhvr>
                                      <p:to>
                                        <p:strVal val="visible"/>
                                      </p:to>
                                    </p:set>
                                    <p:anim calcmode="lin" valueType="num">
                                      <p:cBhvr>
                                        <p:cTn id="135" dur="300" fill="hold"/>
                                        <p:tgtEl>
                                          <p:spTgt spid="183"/>
                                        </p:tgtEl>
                                        <p:attrNameLst>
                                          <p:attrName>ppt_w</p:attrName>
                                        </p:attrNameLst>
                                      </p:cBhvr>
                                      <p:tavLst>
                                        <p:tav tm="0">
                                          <p:val>
                                            <p:fltVal val="0"/>
                                          </p:val>
                                        </p:tav>
                                        <p:tav tm="100000">
                                          <p:val>
                                            <p:strVal val="#ppt_w"/>
                                          </p:val>
                                        </p:tav>
                                      </p:tavLst>
                                    </p:anim>
                                    <p:anim calcmode="lin" valueType="num">
                                      <p:cBhvr>
                                        <p:cTn id="136" dur="300" fill="hold"/>
                                        <p:tgtEl>
                                          <p:spTgt spid="183"/>
                                        </p:tgtEl>
                                        <p:attrNameLst>
                                          <p:attrName>ppt_h</p:attrName>
                                        </p:attrNameLst>
                                      </p:cBhvr>
                                      <p:tavLst>
                                        <p:tav tm="0">
                                          <p:val>
                                            <p:fltVal val="0"/>
                                          </p:val>
                                        </p:tav>
                                        <p:tav tm="100000">
                                          <p:val>
                                            <p:strVal val="#ppt_h"/>
                                          </p:val>
                                        </p:tav>
                                      </p:tavLst>
                                    </p:anim>
                                  </p:childTnLst>
                                </p:cTn>
                              </p:par>
                            </p:childTnLst>
                          </p:cTn>
                        </p:par>
                        <p:par>
                          <p:cTn id="137" fill="hold">
                            <p:stCondLst>
                              <p:cond delay="9699"/>
                            </p:stCondLst>
                            <p:childTnLst>
                              <p:par>
                                <p:cTn id="138" presetID="23" presetClass="entr" presetSubtype="16" fill="hold" grpId="0" nodeType="afterEffect">
                                  <p:stCondLst>
                                    <p:cond delay="0"/>
                                  </p:stCondLst>
                                  <p:iterate type="lt">
                                    <p:tmPct val="10000"/>
                                  </p:iterate>
                                  <p:childTnLst>
                                    <p:set>
                                      <p:cBhvr>
                                        <p:cTn id="139" dur="1" fill="hold">
                                          <p:stCondLst>
                                            <p:cond delay="0"/>
                                          </p:stCondLst>
                                        </p:cTn>
                                        <p:tgtEl>
                                          <p:spTgt spid="177"/>
                                        </p:tgtEl>
                                        <p:attrNameLst>
                                          <p:attrName>style.visibility</p:attrName>
                                        </p:attrNameLst>
                                      </p:cBhvr>
                                      <p:to>
                                        <p:strVal val="visible"/>
                                      </p:to>
                                    </p:set>
                                    <p:anim calcmode="lin" valueType="num">
                                      <p:cBhvr>
                                        <p:cTn id="140" dur="300" fill="hold"/>
                                        <p:tgtEl>
                                          <p:spTgt spid="177"/>
                                        </p:tgtEl>
                                        <p:attrNameLst>
                                          <p:attrName>ppt_w</p:attrName>
                                        </p:attrNameLst>
                                      </p:cBhvr>
                                      <p:tavLst>
                                        <p:tav tm="0">
                                          <p:val>
                                            <p:fltVal val="0"/>
                                          </p:val>
                                        </p:tav>
                                        <p:tav tm="100000">
                                          <p:val>
                                            <p:strVal val="#ppt_w"/>
                                          </p:val>
                                        </p:tav>
                                      </p:tavLst>
                                    </p:anim>
                                    <p:anim calcmode="lin" valueType="num">
                                      <p:cBhvr>
                                        <p:cTn id="141" dur="300" fill="hold"/>
                                        <p:tgtEl>
                                          <p:spTgt spid="177"/>
                                        </p:tgtEl>
                                        <p:attrNameLst>
                                          <p:attrName>ppt_h</p:attrName>
                                        </p:attrNameLst>
                                      </p:cBhvr>
                                      <p:tavLst>
                                        <p:tav tm="0">
                                          <p:val>
                                            <p:fltVal val="0"/>
                                          </p:val>
                                        </p:tav>
                                        <p:tav tm="100000">
                                          <p:val>
                                            <p:strVal val="#ppt_h"/>
                                          </p:val>
                                        </p:tav>
                                      </p:tavLst>
                                    </p:anim>
                                  </p:childTnLst>
                                </p:cTn>
                              </p:par>
                            </p:childTnLst>
                          </p:cTn>
                        </p:par>
                        <p:par>
                          <p:cTn id="142" fill="hold">
                            <p:stCondLst>
                              <p:cond delay="10239"/>
                            </p:stCondLst>
                            <p:childTnLst>
                              <p:par>
                                <p:cTn id="143" presetID="42" presetClass="entr" presetSubtype="0" fill="hold" grpId="0" nodeType="afterEffect">
                                  <p:stCondLst>
                                    <p:cond delay="0"/>
                                  </p:stCondLst>
                                  <p:childTnLst>
                                    <p:set>
                                      <p:cBhvr>
                                        <p:cTn id="144" dur="1" fill="hold">
                                          <p:stCondLst>
                                            <p:cond delay="0"/>
                                          </p:stCondLst>
                                        </p:cTn>
                                        <p:tgtEl>
                                          <p:spTgt spid="32"/>
                                        </p:tgtEl>
                                        <p:attrNameLst>
                                          <p:attrName>style.visibility</p:attrName>
                                        </p:attrNameLst>
                                      </p:cBhvr>
                                      <p:to>
                                        <p:strVal val="visible"/>
                                      </p:to>
                                    </p:set>
                                    <p:animEffect transition="in" filter="fade">
                                      <p:cBhvr>
                                        <p:cTn id="145" dur="1200"/>
                                        <p:tgtEl>
                                          <p:spTgt spid="32"/>
                                        </p:tgtEl>
                                      </p:cBhvr>
                                    </p:animEffect>
                                    <p:anim calcmode="lin" valueType="num">
                                      <p:cBhvr>
                                        <p:cTn id="146" dur="1200" fill="hold"/>
                                        <p:tgtEl>
                                          <p:spTgt spid="32"/>
                                        </p:tgtEl>
                                        <p:attrNameLst>
                                          <p:attrName>ppt_x</p:attrName>
                                        </p:attrNameLst>
                                      </p:cBhvr>
                                      <p:tavLst>
                                        <p:tav tm="0">
                                          <p:val>
                                            <p:strVal val="#ppt_x"/>
                                          </p:val>
                                        </p:tav>
                                        <p:tav tm="100000">
                                          <p:val>
                                            <p:strVal val="#ppt_x"/>
                                          </p:val>
                                        </p:tav>
                                      </p:tavLst>
                                    </p:anim>
                                    <p:anim calcmode="lin" valueType="num">
                                      <p:cBhvr>
                                        <p:cTn id="147" dur="12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158" grpId="1"/>
      <p:bldP spid="159" grpId="0" animBg="1"/>
      <p:bldP spid="160" grpId="0" animBg="1"/>
      <p:bldP spid="161" grpId="0" animBg="1"/>
      <p:bldP spid="162" grpId="0"/>
      <p:bldP spid="163" grpId="0" animBg="1"/>
      <p:bldP spid="164" grpId="0" animBg="1"/>
      <p:bldP spid="165" grpId="0" animBg="1"/>
      <p:bldP spid="166" grpId="0" animBg="1"/>
      <p:bldP spid="167" grpId="0"/>
      <p:bldP spid="168" grpId="0"/>
      <p:bldP spid="169" grpId="0"/>
      <p:bldP spid="170" grpId="0" animBg="1"/>
      <p:bldP spid="171" grpId="0" animBg="1"/>
      <p:bldP spid="172" grpId="0" animBg="1"/>
      <p:bldP spid="173" grpId="0" animBg="1"/>
      <p:bldP spid="174" grpId="0" animBg="1"/>
      <p:bldP spid="175" grpId="0" animBg="1"/>
      <p:bldP spid="176" grpId="0"/>
      <p:bldP spid="177" grpId="0"/>
      <p:bldP spid="178" grpId="0"/>
      <p:bldP spid="179" grpId="0"/>
      <p:bldP spid="180" grpId="0"/>
      <p:bldP spid="181" grpId="0"/>
      <p:bldP spid="182" grpId="0"/>
      <p:bldP spid="183"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4"/>
          <p:cNvSpPr txBox="1"/>
          <p:nvPr/>
        </p:nvSpPr>
        <p:spPr>
          <a:xfrm>
            <a:off x="440099" y="265450"/>
            <a:ext cx="2694410" cy="523220"/>
          </a:xfrm>
          <a:prstGeom prst="rect">
            <a:avLst/>
          </a:prstGeom>
          <a:noFill/>
        </p:spPr>
        <p:txBody>
          <a:bodyPr wrap="square" rtlCol="0">
            <a:spAutoFit/>
          </a:bodyPr>
          <a:lstStyle/>
          <a:p>
            <a:pPr algn="ctr"/>
            <a:r>
              <a:rPr lang="zh-CN" altLang="en-US" sz="2800" b="1" dirty="0">
                <a:solidFill>
                  <a:srgbClr val="01EDF2"/>
                </a:solidFill>
                <a:latin typeface="微软雅黑" panose="020B0503020204020204" pitchFamily="34" charset="-122"/>
                <a:ea typeface="微软雅黑" panose="020B0503020204020204" pitchFamily="34" charset="-122"/>
              </a:rPr>
              <a:t>经营理念</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sp>
        <p:nvSpPr>
          <p:cNvPr id="33" name="Freeform 7"/>
          <p:cNvSpPr>
            <a:spLocks noChangeAspect="1"/>
          </p:cNvSpPr>
          <p:nvPr/>
        </p:nvSpPr>
        <p:spPr bwMode="auto">
          <a:xfrm>
            <a:off x="1871283" y="1981082"/>
            <a:ext cx="3755656" cy="4875927"/>
          </a:xfrm>
          <a:custGeom>
            <a:avLst/>
            <a:gdLst>
              <a:gd name="T0" fmla="*/ 401 w 1218"/>
              <a:gd name="T1" fmla="*/ 1586 h 1586"/>
              <a:gd name="T2" fmla="*/ 665 w 1218"/>
              <a:gd name="T3" fmla="*/ 1586 h 1586"/>
              <a:gd name="T4" fmla="*/ 647 w 1218"/>
              <a:gd name="T5" fmla="*/ 1268 h 1586"/>
              <a:gd name="T6" fmla="*/ 765 w 1218"/>
              <a:gd name="T7" fmla="*/ 746 h 1586"/>
              <a:gd name="T8" fmla="*/ 1178 w 1218"/>
              <a:gd name="T9" fmla="*/ 746 h 1586"/>
              <a:gd name="T10" fmla="*/ 775 w 1218"/>
              <a:gd name="T11" fmla="*/ 674 h 1586"/>
              <a:gd name="T12" fmla="*/ 1218 w 1218"/>
              <a:gd name="T13" fmla="*/ 459 h 1586"/>
              <a:gd name="T14" fmla="*/ 945 w 1218"/>
              <a:gd name="T15" fmla="*/ 448 h 1586"/>
              <a:gd name="T16" fmla="*/ 952 w 1218"/>
              <a:gd name="T17" fmla="*/ 198 h 1586"/>
              <a:gd name="T18" fmla="*/ 821 w 1218"/>
              <a:gd name="T19" fmla="*/ 523 h 1586"/>
              <a:gd name="T20" fmla="*/ 632 w 1218"/>
              <a:gd name="T21" fmla="*/ 746 h 1586"/>
              <a:gd name="T22" fmla="*/ 821 w 1218"/>
              <a:gd name="T23" fmla="*/ 208 h 1586"/>
              <a:gd name="T24" fmla="*/ 608 w 1218"/>
              <a:gd name="T25" fmla="*/ 360 h 1586"/>
              <a:gd name="T26" fmla="*/ 313 w 1218"/>
              <a:gd name="T27" fmla="*/ 26 h 1586"/>
              <a:gd name="T28" fmla="*/ 541 w 1218"/>
              <a:gd name="T29" fmla="*/ 318 h 1586"/>
              <a:gd name="T30" fmla="*/ 321 w 1218"/>
              <a:gd name="T31" fmla="*/ 217 h 1586"/>
              <a:gd name="T32" fmla="*/ 113 w 1218"/>
              <a:gd name="T33" fmla="*/ 107 h 1586"/>
              <a:gd name="T34" fmla="*/ 321 w 1218"/>
              <a:gd name="T35" fmla="*/ 240 h 1586"/>
              <a:gd name="T36" fmla="*/ 557 w 1218"/>
              <a:gd name="T37" fmla="*/ 448 h 1586"/>
              <a:gd name="T38" fmla="*/ 577 w 1218"/>
              <a:gd name="T39" fmla="*/ 904 h 1586"/>
              <a:gd name="T40" fmla="*/ 377 w 1218"/>
              <a:gd name="T41" fmla="*/ 693 h 1586"/>
              <a:gd name="T42" fmla="*/ 299 w 1218"/>
              <a:gd name="T43" fmla="*/ 407 h 1586"/>
              <a:gd name="T44" fmla="*/ 275 w 1218"/>
              <a:gd name="T45" fmla="*/ 648 h 1586"/>
              <a:gd name="T46" fmla="*/ 0 w 1218"/>
              <a:gd name="T47" fmla="*/ 662 h 1586"/>
              <a:gd name="T48" fmla="*/ 321 w 1218"/>
              <a:gd name="T49" fmla="*/ 710 h 1586"/>
              <a:gd name="T50" fmla="*/ 513 w 1218"/>
              <a:gd name="T51" fmla="*/ 980 h 1586"/>
              <a:gd name="T52" fmla="*/ 125 w 1218"/>
              <a:gd name="T53" fmla="*/ 1038 h 1586"/>
              <a:gd name="T54" fmla="*/ 501 w 1218"/>
              <a:gd name="T55" fmla="*/ 1050 h 1586"/>
              <a:gd name="T56" fmla="*/ 401 w 1218"/>
              <a:gd name="T57" fmla="*/ 1586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18" h="1586">
                <a:moveTo>
                  <a:pt x="401" y="1586"/>
                </a:moveTo>
                <a:cubicBezTo>
                  <a:pt x="665" y="1586"/>
                  <a:pt x="665" y="1586"/>
                  <a:pt x="665" y="1586"/>
                </a:cubicBezTo>
                <a:cubicBezTo>
                  <a:pt x="665" y="1586"/>
                  <a:pt x="659" y="1456"/>
                  <a:pt x="647" y="1268"/>
                </a:cubicBezTo>
                <a:cubicBezTo>
                  <a:pt x="635" y="1080"/>
                  <a:pt x="629" y="840"/>
                  <a:pt x="765" y="746"/>
                </a:cubicBezTo>
                <a:cubicBezTo>
                  <a:pt x="901" y="652"/>
                  <a:pt x="1096" y="648"/>
                  <a:pt x="1178" y="746"/>
                </a:cubicBezTo>
                <a:cubicBezTo>
                  <a:pt x="1178" y="746"/>
                  <a:pt x="1017" y="568"/>
                  <a:pt x="775" y="674"/>
                </a:cubicBezTo>
                <a:cubicBezTo>
                  <a:pt x="775" y="674"/>
                  <a:pt x="912" y="370"/>
                  <a:pt x="1218" y="459"/>
                </a:cubicBezTo>
                <a:cubicBezTo>
                  <a:pt x="1218" y="459"/>
                  <a:pt x="1081" y="404"/>
                  <a:pt x="945" y="448"/>
                </a:cubicBezTo>
                <a:cubicBezTo>
                  <a:pt x="945" y="448"/>
                  <a:pt x="1022" y="359"/>
                  <a:pt x="952" y="198"/>
                </a:cubicBezTo>
                <a:cubicBezTo>
                  <a:pt x="952" y="198"/>
                  <a:pt x="1027" y="402"/>
                  <a:pt x="821" y="523"/>
                </a:cubicBezTo>
                <a:cubicBezTo>
                  <a:pt x="714" y="586"/>
                  <a:pt x="632" y="746"/>
                  <a:pt x="632" y="746"/>
                </a:cubicBezTo>
                <a:cubicBezTo>
                  <a:pt x="632" y="746"/>
                  <a:pt x="551" y="236"/>
                  <a:pt x="821" y="208"/>
                </a:cubicBezTo>
                <a:cubicBezTo>
                  <a:pt x="821" y="208"/>
                  <a:pt x="668" y="205"/>
                  <a:pt x="608" y="360"/>
                </a:cubicBezTo>
                <a:cubicBezTo>
                  <a:pt x="608" y="360"/>
                  <a:pt x="557" y="0"/>
                  <a:pt x="313" y="26"/>
                </a:cubicBezTo>
                <a:cubicBezTo>
                  <a:pt x="313" y="26"/>
                  <a:pt x="521" y="8"/>
                  <a:pt x="541" y="318"/>
                </a:cubicBezTo>
                <a:cubicBezTo>
                  <a:pt x="541" y="318"/>
                  <a:pt x="482" y="198"/>
                  <a:pt x="321" y="217"/>
                </a:cubicBezTo>
                <a:cubicBezTo>
                  <a:pt x="161" y="236"/>
                  <a:pt x="113" y="107"/>
                  <a:pt x="113" y="107"/>
                </a:cubicBezTo>
                <a:cubicBezTo>
                  <a:pt x="113" y="107"/>
                  <a:pt x="154" y="229"/>
                  <a:pt x="321" y="240"/>
                </a:cubicBezTo>
                <a:cubicBezTo>
                  <a:pt x="489" y="252"/>
                  <a:pt x="555" y="378"/>
                  <a:pt x="557" y="448"/>
                </a:cubicBezTo>
                <a:cubicBezTo>
                  <a:pt x="559" y="518"/>
                  <a:pt x="577" y="904"/>
                  <a:pt x="577" y="904"/>
                </a:cubicBezTo>
                <a:cubicBezTo>
                  <a:pt x="577" y="904"/>
                  <a:pt x="485" y="767"/>
                  <a:pt x="377" y="693"/>
                </a:cubicBezTo>
                <a:cubicBezTo>
                  <a:pt x="269" y="618"/>
                  <a:pt x="229" y="510"/>
                  <a:pt x="299" y="407"/>
                </a:cubicBezTo>
                <a:cubicBezTo>
                  <a:pt x="299" y="407"/>
                  <a:pt x="213" y="494"/>
                  <a:pt x="275" y="648"/>
                </a:cubicBezTo>
                <a:cubicBezTo>
                  <a:pt x="275" y="648"/>
                  <a:pt x="135" y="592"/>
                  <a:pt x="0" y="662"/>
                </a:cubicBezTo>
                <a:cubicBezTo>
                  <a:pt x="0" y="662"/>
                  <a:pt x="192" y="586"/>
                  <a:pt x="321" y="710"/>
                </a:cubicBezTo>
                <a:cubicBezTo>
                  <a:pt x="451" y="834"/>
                  <a:pt x="513" y="980"/>
                  <a:pt x="513" y="980"/>
                </a:cubicBezTo>
                <a:cubicBezTo>
                  <a:pt x="513" y="980"/>
                  <a:pt x="297" y="886"/>
                  <a:pt x="125" y="1038"/>
                </a:cubicBezTo>
                <a:cubicBezTo>
                  <a:pt x="125" y="1038"/>
                  <a:pt x="431" y="886"/>
                  <a:pt x="501" y="1050"/>
                </a:cubicBezTo>
                <a:cubicBezTo>
                  <a:pt x="571" y="1214"/>
                  <a:pt x="551" y="1440"/>
                  <a:pt x="401" y="1586"/>
                </a:cubicBezTo>
                <a:close/>
              </a:path>
            </a:pathLst>
          </a:custGeom>
          <a:solidFill>
            <a:schemeClr val="tx1">
              <a:lumMod val="50000"/>
              <a:lumOff val="50000"/>
              <a:alpha val="78000"/>
            </a:schemeClr>
          </a:solidFill>
          <a:ln>
            <a:noFill/>
          </a:ln>
        </p:spPr>
        <p:txBody>
          <a:bodyPr/>
          <a:lstStyle/>
          <a:p>
            <a:pPr>
              <a:defRPr/>
            </a:pPr>
            <a:endParaRPr lang="en-US" sz="1800" dirty="0">
              <a:solidFill>
                <a:srgbClr val="FFD85F"/>
              </a:solidFill>
            </a:endParaRPr>
          </a:p>
        </p:txBody>
      </p:sp>
      <p:sp>
        <p:nvSpPr>
          <p:cNvPr id="34" name="TextBox 7"/>
          <p:cNvSpPr txBox="1"/>
          <p:nvPr/>
        </p:nvSpPr>
        <p:spPr>
          <a:xfrm>
            <a:off x="6807994" y="1945714"/>
            <a:ext cx="4405251" cy="953610"/>
          </a:xfrm>
          <a:prstGeom prst="rect">
            <a:avLst/>
          </a:prstGeom>
          <a:noFill/>
        </p:spPr>
        <p:txBody>
          <a:bodyPr wrap="square" rtlCol="0">
            <a:spAutoFit/>
          </a:bodyPr>
          <a:lstStyle/>
          <a:p>
            <a:r>
              <a:rPr lang="zh-CN" altLang="en-US" sz="2800" b="1" dirty="0">
                <a:solidFill>
                  <a:srgbClr val="01EDF2"/>
                </a:solidFill>
                <a:latin typeface="微软雅黑" panose="020B0503020204020204" pitchFamily="34" charset="-122"/>
                <a:ea typeface="微软雅黑" panose="020B0503020204020204" pitchFamily="34" charset="-122"/>
              </a:rPr>
              <a:t>诚信铸就品质</a:t>
            </a:r>
            <a:endParaRPr lang="en-US" altLang="zh-CN" sz="2800" b="1" dirty="0">
              <a:solidFill>
                <a:srgbClr val="01EDF2"/>
              </a:solidFill>
              <a:latin typeface="微软雅黑" panose="020B0503020204020204" pitchFamily="34" charset="-122"/>
              <a:ea typeface="微软雅黑" panose="020B0503020204020204" pitchFamily="34" charset="-122"/>
            </a:endParaRPr>
          </a:p>
          <a:p>
            <a:r>
              <a:rPr lang="zh-CN" altLang="en-US" sz="2800" b="1" dirty="0">
                <a:solidFill>
                  <a:srgbClr val="01EDF2"/>
                </a:solidFill>
                <a:latin typeface="微软雅黑" panose="020B0503020204020204" pitchFamily="34" charset="-122"/>
                <a:ea typeface="微软雅黑" panose="020B0503020204020204" pitchFamily="34" charset="-122"/>
              </a:rPr>
              <a:t>       创新引领未来</a:t>
            </a:r>
            <a:endParaRPr lang="zh-CN" altLang="en-US" sz="2800" b="1" dirty="0">
              <a:solidFill>
                <a:srgbClr val="01EDF2"/>
              </a:solidFill>
              <a:latin typeface="微软雅黑" panose="020B0503020204020204" pitchFamily="34" charset="-122"/>
              <a:ea typeface="微软雅黑" panose="020B0503020204020204" pitchFamily="34" charset="-122"/>
            </a:endParaRPr>
          </a:p>
        </p:txBody>
      </p:sp>
      <p:sp>
        <p:nvSpPr>
          <p:cNvPr id="35" name="TextBox 8"/>
          <p:cNvSpPr txBox="1"/>
          <p:nvPr/>
        </p:nvSpPr>
        <p:spPr>
          <a:xfrm>
            <a:off x="6702618" y="3105602"/>
            <a:ext cx="4399574" cy="1384274"/>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r>
              <a:rPr lang="zh-CN" altLang="en-US" sz="1400" dirty="0">
                <a:solidFill>
                  <a:schemeClr val="bg1"/>
                </a:solidFill>
              </a:rPr>
              <a:t>企业理念是企业在持续经营和长期发展过程中，继承企业优良传统，适应时代要求，由企业家积极倡导，全体员工自觉实践，从而形成的代表企业信念、激发企业活力、推动企业生产经营的团体精神和行为规范。按照不同层次划分为精神文化型和组织制度型两类。</a:t>
            </a:r>
            <a:endParaRPr lang="zh-CN" altLang="en-US" sz="1400" dirty="0">
              <a:solidFill>
                <a:schemeClr val="bg1"/>
              </a:solidFill>
            </a:endParaRPr>
          </a:p>
        </p:txBody>
      </p:sp>
      <p:grpSp>
        <p:nvGrpSpPr>
          <p:cNvPr id="36" name="组合 35"/>
          <p:cNvGrpSpPr/>
          <p:nvPr/>
        </p:nvGrpSpPr>
        <p:grpSpPr>
          <a:xfrm>
            <a:off x="5160383" y="3975301"/>
            <a:ext cx="1107419" cy="1056725"/>
            <a:chOff x="3278696" y="4004437"/>
            <a:chExt cx="1107996" cy="1057275"/>
          </a:xfrm>
          <a:noFill/>
        </p:grpSpPr>
        <p:sp>
          <p:nvSpPr>
            <p:cNvPr id="37" name="Oval 38"/>
            <p:cNvSpPr/>
            <p:nvPr/>
          </p:nvSpPr>
          <p:spPr>
            <a:xfrm>
              <a:off x="3304057" y="4004437"/>
              <a:ext cx="1057275" cy="1057275"/>
            </a:xfrm>
            <a:prstGeom prst="ellipse">
              <a:avLst/>
            </a:prstGeom>
            <a:solidFill>
              <a:srgbClr val="01ED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8" name="TextBox 11"/>
            <p:cNvSpPr txBox="1"/>
            <p:nvPr/>
          </p:nvSpPr>
          <p:spPr>
            <a:xfrm>
              <a:off x="3278696" y="4283018"/>
              <a:ext cx="1107996" cy="461665"/>
            </a:xfrm>
            <a:prstGeom prst="rect">
              <a:avLst/>
            </a:prstGeom>
            <a:grpFill/>
            <a:ln>
              <a:noFill/>
            </a:ln>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执行力</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986094" y="3480759"/>
            <a:ext cx="953610" cy="938286"/>
            <a:chOff x="1137556" y="3419675"/>
            <a:chExt cx="954107" cy="938775"/>
          </a:xfrm>
          <a:noFill/>
        </p:grpSpPr>
        <p:sp>
          <p:nvSpPr>
            <p:cNvPr id="40" name="Oval 35"/>
            <p:cNvSpPr/>
            <p:nvPr/>
          </p:nvSpPr>
          <p:spPr bwMode="auto">
            <a:xfrm>
              <a:off x="1137556" y="3419675"/>
              <a:ext cx="938775" cy="938775"/>
            </a:xfrm>
            <a:prstGeom prst="ellipse">
              <a:avLst/>
            </a:prstGeom>
            <a:solidFill>
              <a:srgbClr val="01ED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sz="1800">
                <a:solidFill>
                  <a:schemeClr val="bg1"/>
                </a:solidFill>
                <a:latin typeface="微软雅黑" panose="020B0503020204020204" pitchFamily="34" charset="-122"/>
                <a:ea typeface="微软雅黑" panose="020B0503020204020204" pitchFamily="34" charset="-122"/>
              </a:endParaRPr>
            </a:p>
          </p:txBody>
        </p:sp>
        <p:sp>
          <p:nvSpPr>
            <p:cNvPr id="41" name="TextBox 14"/>
            <p:cNvSpPr txBox="1"/>
            <p:nvPr/>
          </p:nvSpPr>
          <p:spPr>
            <a:xfrm>
              <a:off x="1137556" y="3689007"/>
              <a:ext cx="954107" cy="400110"/>
            </a:xfrm>
            <a:prstGeom prst="rect">
              <a:avLst/>
            </a:prstGeom>
            <a:grpFill/>
            <a:ln>
              <a:noFill/>
            </a:ln>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创新力</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5460036" y="2839441"/>
            <a:ext cx="963854" cy="925212"/>
            <a:chOff x="5077317" y="2803490"/>
            <a:chExt cx="964356" cy="925694"/>
          </a:xfrm>
        </p:grpSpPr>
        <p:sp>
          <p:nvSpPr>
            <p:cNvPr id="43" name="Oval 26"/>
            <p:cNvSpPr/>
            <p:nvPr/>
          </p:nvSpPr>
          <p:spPr bwMode="auto">
            <a:xfrm>
              <a:off x="5077317" y="2803490"/>
              <a:ext cx="925696" cy="925694"/>
            </a:xfrm>
            <a:prstGeom prst="ellipse">
              <a:avLst/>
            </a:prstGeom>
            <a:solidFill>
              <a:srgbClr val="01ED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sz="1800">
                <a:solidFill>
                  <a:schemeClr val="bg1"/>
                </a:solidFill>
                <a:latin typeface="微软雅黑" panose="020B0503020204020204" pitchFamily="34" charset="-122"/>
                <a:ea typeface="微软雅黑" panose="020B0503020204020204" pitchFamily="34" charset="-122"/>
              </a:endParaRPr>
            </a:p>
          </p:txBody>
        </p:sp>
        <p:sp>
          <p:nvSpPr>
            <p:cNvPr id="44" name="TextBox 17"/>
            <p:cNvSpPr txBox="1"/>
            <p:nvPr/>
          </p:nvSpPr>
          <p:spPr>
            <a:xfrm>
              <a:off x="5087566" y="3075495"/>
              <a:ext cx="954107"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感召力</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3823375" y="1765139"/>
            <a:ext cx="953610" cy="867470"/>
            <a:chOff x="3770224" y="1850960"/>
            <a:chExt cx="954107" cy="867922"/>
          </a:xfrm>
          <a:solidFill>
            <a:schemeClr val="tx1">
              <a:lumMod val="50000"/>
            </a:schemeClr>
          </a:solidFill>
        </p:grpSpPr>
        <p:sp>
          <p:nvSpPr>
            <p:cNvPr id="46" name="Oval 22"/>
            <p:cNvSpPr/>
            <p:nvPr/>
          </p:nvSpPr>
          <p:spPr bwMode="auto">
            <a:xfrm>
              <a:off x="3814606" y="1850960"/>
              <a:ext cx="867926" cy="867922"/>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sz="1800">
                <a:solidFill>
                  <a:schemeClr val="bg1"/>
                </a:solidFill>
                <a:latin typeface="微软雅黑" panose="020B0503020204020204" pitchFamily="34" charset="-122"/>
                <a:ea typeface="微软雅黑" panose="020B0503020204020204" pitchFamily="34" charset="-122"/>
              </a:endParaRPr>
            </a:p>
          </p:txBody>
        </p:sp>
        <p:sp>
          <p:nvSpPr>
            <p:cNvPr id="47" name="TextBox 20"/>
            <p:cNvSpPr txBox="1"/>
            <p:nvPr/>
          </p:nvSpPr>
          <p:spPr>
            <a:xfrm>
              <a:off x="3770224" y="2081271"/>
              <a:ext cx="954107"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决策力</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2068708" y="1283217"/>
            <a:ext cx="955767" cy="923502"/>
            <a:chOff x="1537333" y="1706936"/>
            <a:chExt cx="956265" cy="923983"/>
          </a:xfrm>
          <a:noFill/>
        </p:grpSpPr>
        <p:sp>
          <p:nvSpPr>
            <p:cNvPr id="49" name="Oval 18"/>
            <p:cNvSpPr/>
            <p:nvPr/>
          </p:nvSpPr>
          <p:spPr bwMode="auto">
            <a:xfrm>
              <a:off x="1537333" y="1706936"/>
              <a:ext cx="923981" cy="923983"/>
            </a:xfrm>
            <a:prstGeom prst="ellipse">
              <a:avLst/>
            </a:prstGeom>
            <a:solidFill>
              <a:srgbClr val="01ED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sz="1800">
                <a:solidFill>
                  <a:schemeClr val="bg1"/>
                </a:solidFill>
                <a:latin typeface="微软雅黑" panose="020B0503020204020204" pitchFamily="34" charset="-122"/>
                <a:ea typeface="微软雅黑" panose="020B0503020204020204" pitchFamily="34" charset="-122"/>
              </a:endParaRPr>
            </a:p>
          </p:txBody>
        </p:sp>
        <p:sp>
          <p:nvSpPr>
            <p:cNvPr id="50" name="TextBox 23"/>
            <p:cNvSpPr txBox="1"/>
            <p:nvPr/>
          </p:nvSpPr>
          <p:spPr>
            <a:xfrm>
              <a:off x="1539491" y="2020981"/>
              <a:ext cx="954107" cy="400110"/>
            </a:xfrm>
            <a:prstGeom prst="rect">
              <a:avLst/>
            </a:prstGeom>
            <a:grpFill/>
            <a:ln>
              <a:noFill/>
            </a:ln>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远见力</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51" name="Oval 18"/>
          <p:cNvSpPr/>
          <p:nvPr/>
        </p:nvSpPr>
        <p:spPr bwMode="auto">
          <a:xfrm>
            <a:off x="1885384" y="2206719"/>
            <a:ext cx="370961" cy="370962"/>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sz="1800">
              <a:solidFill>
                <a:srgbClr val="FFD85F"/>
              </a:solidFill>
              <a:latin typeface="微软雅黑" panose="020B0503020204020204" pitchFamily="34" charset="-122"/>
              <a:ea typeface="微软雅黑" panose="020B0503020204020204" pitchFamily="34" charset="-122"/>
            </a:endParaRPr>
          </a:p>
        </p:txBody>
      </p:sp>
      <p:sp>
        <p:nvSpPr>
          <p:cNvPr id="52" name="Oval 18"/>
          <p:cNvSpPr/>
          <p:nvPr/>
        </p:nvSpPr>
        <p:spPr bwMode="auto">
          <a:xfrm>
            <a:off x="2653514" y="2925823"/>
            <a:ext cx="370961" cy="370962"/>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sz="1800">
              <a:solidFill>
                <a:srgbClr val="FFD85F"/>
              </a:solidFill>
              <a:latin typeface="微软雅黑" panose="020B0503020204020204" pitchFamily="34" charset="-122"/>
              <a:ea typeface="微软雅黑" panose="020B0503020204020204" pitchFamily="34" charset="-122"/>
            </a:endParaRPr>
          </a:p>
        </p:txBody>
      </p:sp>
      <p:sp>
        <p:nvSpPr>
          <p:cNvPr id="53" name="Oval 18"/>
          <p:cNvSpPr/>
          <p:nvPr/>
        </p:nvSpPr>
        <p:spPr bwMode="auto">
          <a:xfrm>
            <a:off x="4776985" y="2402807"/>
            <a:ext cx="370961" cy="370962"/>
          </a:xfrm>
          <a:prstGeom prst="ellipse">
            <a:avLst/>
          </a:prstGeom>
          <a:solidFill>
            <a:srgbClr val="01ED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sz="1800">
              <a:solidFill>
                <a:srgbClr val="FFD85F"/>
              </a:solidFill>
              <a:latin typeface="微软雅黑" panose="020B0503020204020204" pitchFamily="34" charset="-122"/>
              <a:ea typeface="微软雅黑" panose="020B0503020204020204" pitchFamily="34" charset="-122"/>
            </a:endParaRPr>
          </a:p>
        </p:txBody>
      </p:sp>
      <p:sp>
        <p:nvSpPr>
          <p:cNvPr id="54" name="Oval 18"/>
          <p:cNvSpPr/>
          <p:nvPr/>
        </p:nvSpPr>
        <p:spPr bwMode="auto">
          <a:xfrm>
            <a:off x="1945907" y="5032025"/>
            <a:ext cx="370961" cy="370962"/>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sz="1800">
              <a:solidFill>
                <a:srgbClr val="FFD85F"/>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1042249" y="7058627"/>
            <a:ext cx="877163" cy="369332"/>
          </a:xfrm>
          <a:prstGeom prst="rect">
            <a:avLst/>
          </a:prstGeom>
          <a:noFill/>
        </p:spPr>
        <p:txBody>
          <a:bodyPr wrap="none" rtlCol="0">
            <a:spAutoFit/>
          </a:bodyPr>
          <a:lstStyle/>
          <a:p>
            <a:r>
              <a:rPr lang="zh-CN" altLang="en-US" dirty="0" smtClean="0"/>
              <a:t>延迟付</a:t>
            </a:r>
            <a:endParaRPr lang="zh-CN" altLang="en-US" dirty="0"/>
          </a:p>
        </p:txBody>
      </p:sp>
      <p:grpSp>
        <p:nvGrpSpPr>
          <p:cNvPr id="55" name="组合 54"/>
          <p:cNvGrpSpPr/>
          <p:nvPr/>
        </p:nvGrpSpPr>
        <p:grpSpPr>
          <a:xfrm>
            <a:off x="201713" y="177114"/>
            <a:ext cx="719743" cy="719379"/>
            <a:chOff x="4433071" y="4221479"/>
            <a:chExt cx="870449" cy="870449"/>
          </a:xfrm>
        </p:grpSpPr>
        <p:pic>
          <p:nvPicPr>
            <p:cNvPr id="56" name="图片 5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57" name="TextBox 10"/>
            <p:cNvSpPr txBox="1"/>
            <p:nvPr/>
          </p:nvSpPr>
          <p:spPr>
            <a:xfrm>
              <a:off x="4527158" y="4329313"/>
              <a:ext cx="682273" cy="584775"/>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1</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p:cTn id="23" dur="500" fill="hold"/>
                                        <p:tgtEl>
                                          <p:spTgt spid="48"/>
                                        </p:tgtEl>
                                        <p:attrNameLst>
                                          <p:attrName>ppt_w</p:attrName>
                                        </p:attrNameLst>
                                      </p:cBhvr>
                                      <p:tavLst>
                                        <p:tav tm="0">
                                          <p:val>
                                            <p:fltVal val="0"/>
                                          </p:val>
                                        </p:tav>
                                        <p:tav tm="100000">
                                          <p:val>
                                            <p:strVal val="#ppt_w"/>
                                          </p:val>
                                        </p:tav>
                                      </p:tavLst>
                                    </p:anim>
                                    <p:anim calcmode="lin" valueType="num">
                                      <p:cBhvr>
                                        <p:cTn id="24" dur="500" fill="hold"/>
                                        <p:tgtEl>
                                          <p:spTgt spid="48"/>
                                        </p:tgtEl>
                                        <p:attrNameLst>
                                          <p:attrName>ppt_h</p:attrName>
                                        </p:attrNameLst>
                                      </p:cBhvr>
                                      <p:tavLst>
                                        <p:tav tm="0">
                                          <p:val>
                                            <p:fltVal val="0"/>
                                          </p:val>
                                        </p:tav>
                                        <p:tav tm="100000">
                                          <p:val>
                                            <p:strVal val="#ppt_h"/>
                                          </p:val>
                                        </p:tav>
                                      </p:tavLst>
                                    </p:anim>
                                    <p:animEffect transition="in" filter="fade">
                                      <p:cBhvr>
                                        <p:cTn id="25" dur="500"/>
                                        <p:tgtEl>
                                          <p:spTgt spid="48"/>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ppt_w</p:attrName>
                                        </p:attrNameLst>
                                      </p:cBhvr>
                                      <p:tavLst>
                                        <p:tav tm="0">
                                          <p:val>
                                            <p:fltVal val="0"/>
                                          </p:val>
                                        </p:tav>
                                        <p:tav tm="100000">
                                          <p:val>
                                            <p:strVal val="#ppt_w"/>
                                          </p:val>
                                        </p:tav>
                                      </p:tavLst>
                                    </p:anim>
                                    <p:anim calcmode="lin" valueType="num">
                                      <p:cBhvr>
                                        <p:cTn id="30" dur="500" fill="hold"/>
                                        <p:tgtEl>
                                          <p:spTgt spid="36"/>
                                        </p:tgtEl>
                                        <p:attrNameLst>
                                          <p:attrName>ppt_h</p:attrName>
                                        </p:attrNameLst>
                                      </p:cBhvr>
                                      <p:tavLst>
                                        <p:tav tm="0">
                                          <p:val>
                                            <p:fltVal val="0"/>
                                          </p:val>
                                        </p:tav>
                                        <p:tav tm="100000">
                                          <p:val>
                                            <p:strVal val="#ppt_h"/>
                                          </p:val>
                                        </p:tav>
                                      </p:tavLst>
                                    </p:anim>
                                    <p:animEffect transition="in" filter="fade">
                                      <p:cBhvr>
                                        <p:cTn id="31" dur="500"/>
                                        <p:tgtEl>
                                          <p:spTgt spid="36"/>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p:cTn id="35" dur="500" fill="hold"/>
                                        <p:tgtEl>
                                          <p:spTgt spid="45"/>
                                        </p:tgtEl>
                                        <p:attrNameLst>
                                          <p:attrName>ppt_w</p:attrName>
                                        </p:attrNameLst>
                                      </p:cBhvr>
                                      <p:tavLst>
                                        <p:tav tm="0">
                                          <p:val>
                                            <p:fltVal val="0"/>
                                          </p:val>
                                        </p:tav>
                                        <p:tav tm="100000">
                                          <p:val>
                                            <p:strVal val="#ppt_w"/>
                                          </p:val>
                                        </p:tav>
                                      </p:tavLst>
                                    </p:anim>
                                    <p:anim calcmode="lin" valueType="num">
                                      <p:cBhvr>
                                        <p:cTn id="36" dur="500" fill="hold"/>
                                        <p:tgtEl>
                                          <p:spTgt spid="45"/>
                                        </p:tgtEl>
                                        <p:attrNameLst>
                                          <p:attrName>ppt_h</p:attrName>
                                        </p:attrNameLst>
                                      </p:cBhvr>
                                      <p:tavLst>
                                        <p:tav tm="0">
                                          <p:val>
                                            <p:fltVal val="0"/>
                                          </p:val>
                                        </p:tav>
                                        <p:tav tm="100000">
                                          <p:val>
                                            <p:strVal val="#ppt_h"/>
                                          </p:val>
                                        </p:tav>
                                      </p:tavLst>
                                    </p:anim>
                                    <p:animEffect transition="in" filter="fade">
                                      <p:cBhvr>
                                        <p:cTn id="37" dur="500"/>
                                        <p:tgtEl>
                                          <p:spTgt spid="45"/>
                                        </p:tgtEl>
                                      </p:cBhvr>
                                    </p:animEffect>
                                  </p:childTnLst>
                                </p:cTn>
                              </p:par>
                              <p:par>
                                <p:cTn id="38" presetID="23" presetClass="entr" presetSubtype="16" fill="hold" grpId="0" nodeType="withEffect">
                                  <p:stCondLst>
                                    <p:cond delay="1500"/>
                                  </p:stCondLst>
                                  <p:iterate type="lt">
                                    <p:tmPct val="10000"/>
                                  </p:iterate>
                                  <p:childTnLst>
                                    <p:set>
                                      <p:cBhvr>
                                        <p:cTn id="39" dur="1" fill="hold">
                                          <p:stCondLst>
                                            <p:cond delay="0"/>
                                          </p:stCondLst>
                                        </p:cTn>
                                        <p:tgtEl>
                                          <p:spTgt spid="34"/>
                                        </p:tgtEl>
                                        <p:attrNameLst>
                                          <p:attrName>style.visibility</p:attrName>
                                        </p:attrNameLst>
                                      </p:cBhvr>
                                      <p:to>
                                        <p:strVal val="visible"/>
                                      </p:to>
                                    </p:set>
                                    <p:anim calcmode="lin" valueType="num">
                                      <p:cBhvr>
                                        <p:cTn id="40" dur="500" fill="hold"/>
                                        <p:tgtEl>
                                          <p:spTgt spid="34"/>
                                        </p:tgtEl>
                                        <p:attrNameLst>
                                          <p:attrName>ppt_w</p:attrName>
                                        </p:attrNameLst>
                                      </p:cBhvr>
                                      <p:tavLst>
                                        <p:tav tm="0">
                                          <p:val>
                                            <p:fltVal val="0"/>
                                          </p:val>
                                        </p:tav>
                                        <p:tav tm="100000">
                                          <p:val>
                                            <p:strVal val="#ppt_w"/>
                                          </p:val>
                                        </p:tav>
                                      </p:tavLst>
                                    </p:anim>
                                    <p:anim calcmode="lin" valueType="num">
                                      <p:cBhvr>
                                        <p:cTn id="41" dur="500" fill="hold"/>
                                        <p:tgtEl>
                                          <p:spTgt spid="34"/>
                                        </p:tgtEl>
                                        <p:attrNameLst>
                                          <p:attrName>ppt_h</p:attrName>
                                        </p:attrNameLst>
                                      </p:cBhvr>
                                      <p:tavLst>
                                        <p:tav tm="0">
                                          <p:val>
                                            <p:fltVal val="0"/>
                                          </p:val>
                                        </p:tav>
                                        <p:tav tm="100000">
                                          <p:val>
                                            <p:strVal val="#ppt_h"/>
                                          </p:val>
                                        </p:tav>
                                      </p:tavLst>
                                    </p:anim>
                                  </p:childTnLst>
                                </p:cTn>
                              </p:par>
                              <p:par>
                                <p:cTn id="42" presetID="23" presetClass="entr" presetSubtype="16" fill="hold" grpId="0" nodeType="withEffect">
                                  <p:stCondLst>
                                    <p:cond delay="2250"/>
                                  </p:stCondLst>
                                  <p:iterate type="lt">
                                    <p:tmPct val="10000"/>
                                  </p:iterate>
                                  <p:childTnLst>
                                    <p:set>
                                      <p:cBhvr>
                                        <p:cTn id="43" dur="1" fill="hold">
                                          <p:stCondLst>
                                            <p:cond delay="0"/>
                                          </p:stCondLst>
                                        </p:cTn>
                                        <p:tgtEl>
                                          <p:spTgt spid="35"/>
                                        </p:tgtEl>
                                        <p:attrNameLst>
                                          <p:attrName>style.visibility</p:attrName>
                                        </p:attrNameLst>
                                      </p:cBhvr>
                                      <p:to>
                                        <p:strVal val="visible"/>
                                      </p:to>
                                    </p:set>
                                    <p:anim calcmode="lin" valueType="num">
                                      <p:cBhvr>
                                        <p:cTn id="44" dur="300" fill="hold"/>
                                        <p:tgtEl>
                                          <p:spTgt spid="35"/>
                                        </p:tgtEl>
                                        <p:attrNameLst>
                                          <p:attrName>ppt_w</p:attrName>
                                        </p:attrNameLst>
                                      </p:cBhvr>
                                      <p:tavLst>
                                        <p:tav tm="0">
                                          <p:val>
                                            <p:fltVal val="0"/>
                                          </p:val>
                                        </p:tav>
                                        <p:tav tm="100000">
                                          <p:val>
                                            <p:strVal val="#ppt_w"/>
                                          </p:val>
                                        </p:tav>
                                      </p:tavLst>
                                    </p:anim>
                                    <p:anim calcmode="lin" valueType="num">
                                      <p:cBhvr>
                                        <p:cTn id="45" dur="300" fill="hold"/>
                                        <p:tgtEl>
                                          <p:spTgt spid="35"/>
                                        </p:tgtEl>
                                        <p:attrNameLst>
                                          <p:attrName>ppt_h</p:attrName>
                                        </p:attrNameLst>
                                      </p:cBhvr>
                                      <p:tavLst>
                                        <p:tav tm="0">
                                          <p:val>
                                            <p:fltVal val="0"/>
                                          </p:val>
                                        </p:tav>
                                        <p:tav tm="100000">
                                          <p:val>
                                            <p:strVal val="#ppt_h"/>
                                          </p:val>
                                        </p:tav>
                                      </p:tavLst>
                                    </p:anim>
                                  </p:childTnLst>
                                </p:cTn>
                              </p:par>
                              <p:par>
                                <p:cTn id="46" presetID="10" presetClass="entr" presetSubtype="0" fill="hold" grpId="0"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500"/>
                                        <p:tgtEl>
                                          <p:spTgt spid="51"/>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500"/>
                                        <p:tgtEl>
                                          <p:spTgt spid="53"/>
                                        </p:tgtEl>
                                      </p:cBhvr>
                                    </p:animEffect>
                                  </p:childTnLst>
                                </p:cTn>
                              </p:par>
                            </p:childTnLst>
                          </p:cTn>
                        </p:par>
                        <p:par>
                          <p:cTn id="58" fill="hold">
                            <p:stCondLst>
                              <p:cond delay="8500"/>
                            </p:stCondLst>
                            <p:childTnLst>
                              <p:par>
                                <p:cTn id="59" presetID="42" presetClass="entr" presetSubtype="0" fill="hold" grpId="0" nodeType="after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1200"/>
                                        <p:tgtEl>
                                          <p:spTgt spid="29"/>
                                        </p:tgtEl>
                                      </p:cBhvr>
                                    </p:animEffect>
                                    <p:anim calcmode="lin" valueType="num">
                                      <p:cBhvr>
                                        <p:cTn id="62" dur="1200" fill="hold"/>
                                        <p:tgtEl>
                                          <p:spTgt spid="29"/>
                                        </p:tgtEl>
                                        <p:attrNameLst>
                                          <p:attrName>ppt_x</p:attrName>
                                        </p:attrNameLst>
                                      </p:cBhvr>
                                      <p:tavLst>
                                        <p:tav tm="0">
                                          <p:val>
                                            <p:strVal val="#ppt_x"/>
                                          </p:val>
                                        </p:tav>
                                        <p:tav tm="100000">
                                          <p:val>
                                            <p:strVal val="#ppt_x"/>
                                          </p:val>
                                        </p:tav>
                                      </p:tavLst>
                                    </p:anim>
                                    <p:anim calcmode="lin" valueType="num">
                                      <p:cBhvr>
                                        <p:cTn id="63" dur="12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51" grpId="0" animBg="1"/>
      <p:bldP spid="52" grpId="0" animBg="1"/>
      <p:bldP spid="53" grpId="0" animBg="1"/>
      <p:bldP spid="54" grpId="0" animBg="1"/>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组合 110"/>
          <p:cNvGrpSpPr/>
          <p:nvPr/>
        </p:nvGrpSpPr>
        <p:grpSpPr>
          <a:xfrm>
            <a:off x="2754886" y="831870"/>
            <a:ext cx="6120536" cy="5057620"/>
            <a:chOff x="2328836" y="777404"/>
            <a:chExt cx="4424363" cy="3656012"/>
          </a:xfrm>
          <a:solidFill>
            <a:schemeClr val="bg1">
              <a:lumMod val="50000"/>
            </a:schemeClr>
          </a:solidFill>
        </p:grpSpPr>
        <p:sp>
          <p:nvSpPr>
            <p:cNvPr id="112" name="Freeform 5"/>
            <p:cNvSpPr/>
            <p:nvPr/>
          </p:nvSpPr>
          <p:spPr bwMode="auto">
            <a:xfrm>
              <a:off x="4186211" y="818679"/>
              <a:ext cx="1939925" cy="1654175"/>
            </a:xfrm>
            <a:custGeom>
              <a:avLst/>
              <a:gdLst>
                <a:gd name="T0" fmla="*/ 1322 w 1428"/>
                <a:gd name="T1" fmla="*/ 106 h 1218"/>
                <a:gd name="T2" fmla="*/ 1262 w 1428"/>
                <a:gd name="T3" fmla="*/ 116 h 1218"/>
                <a:gd name="T4" fmla="*/ 1216 w 1428"/>
                <a:gd name="T5" fmla="*/ 60 h 1218"/>
                <a:gd name="T6" fmla="*/ 1168 w 1428"/>
                <a:gd name="T7" fmla="*/ 58 h 1218"/>
                <a:gd name="T8" fmla="*/ 1136 w 1428"/>
                <a:gd name="T9" fmla="*/ 8 h 1218"/>
                <a:gd name="T10" fmla="*/ 1142 w 1428"/>
                <a:gd name="T11" fmla="*/ 44 h 1218"/>
                <a:gd name="T12" fmla="*/ 1118 w 1428"/>
                <a:gd name="T13" fmla="*/ 154 h 1218"/>
                <a:gd name="T14" fmla="*/ 1106 w 1428"/>
                <a:gd name="T15" fmla="*/ 244 h 1218"/>
                <a:gd name="T16" fmla="*/ 1014 w 1428"/>
                <a:gd name="T17" fmla="*/ 280 h 1218"/>
                <a:gd name="T18" fmla="*/ 974 w 1428"/>
                <a:gd name="T19" fmla="*/ 430 h 1218"/>
                <a:gd name="T20" fmla="*/ 1106 w 1428"/>
                <a:gd name="T21" fmla="*/ 400 h 1218"/>
                <a:gd name="T22" fmla="*/ 1192 w 1428"/>
                <a:gd name="T23" fmla="*/ 480 h 1218"/>
                <a:gd name="T24" fmla="*/ 1084 w 1428"/>
                <a:gd name="T25" fmla="*/ 512 h 1218"/>
                <a:gd name="T26" fmla="*/ 996 w 1428"/>
                <a:gd name="T27" fmla="*/ 606 h 1218"/>
                <a:gd name="T28" fmla="*/ 910 w 1428"/>
                <a:gd name="T29" fmla="*/ 664 h 1218"/>
                <a:gd name="T30" fmla="*/ 790 w 1428"/>
                <a:gd name="T31" fmla="*/ 662 h 1218"/>
                <a:gd name="T32" fmla="*/ 794 w 1428"/>
                <a:gd name="T33" fmla="*/ 748 h 1218"/>
                <a:gd name="T34" fmla="*/ 750 w 1428"/>
                <a:gd name="T35" fmla="*/ 786 h 1218"/>
                <a:gd name="T36" fmla="*/ 688 w 1428"/>
                <a:gd name="T37" fmla="*/ 864 h 1218"/>
                <a:gd name="T38" fmla="*/ 450 w 1428"/>
                <a:gd name="T39" fmla="*/ 914 h 1218"/>
                <a:gd name="T40" fmla="*/ 350 w 1428"/>
                <a:gd name="T41" fmla="*/ 922 h 1218"/>
                <a:gd name="T42" fmla="*/ 214 w 1428"/>
                <a:gd name="T43" fmla="*/ 856 h 1218"/>
                <a:gd name="T44" fmla="*/ 0 w 1428"/>
                <a:gd name="T45" fmla="*/ 844 h 1218"/>
                <a:gd name="T46" fmla="*/ 24 w 1428"/>
                <a:gd name="T47" fmla="*/ 908 h 1218"/>
                <a:gd name="T48" fmla="*/ 54 w 1428"/>
                <a:gd name="T49" fmla="*/ 994 h 1218"/>
                <a:gd name="T50" fmla="*/ 150 w 1428"/>
                <a:gd name="T51" fmla="*/ 984 h 1218"/>
                <a:gd name="T52" fmla="*/ 148 w 1428"/>
                <a:gd name="T53" fmla="*/ 1052 h 1218"/>
                <a:gd name="T54" fmla="*/ 192 w 1428"/>
                <a:gd name="T55" fmla="*/ 1092 h 1218"/>
                <a:gd name="T56" fmla="*/ 250 w 1428"/>
                <a:gd name="T57" fmla="*/ 1124 h 1218"/>
                <a:gd name="T58" fmla="*/ 334 w 1428"/>
                <a:gd name="T59" fmla="*/ 1080 h 1218"/>
                <a:gd name="T60" fmla="*/ 378 w 1428"/>
                <a:gd name="T61" fmla="*/ 1084 h 1218"/>
                <a:gd name="T62" fmla="*/ 366 w 1428"/>
                <a:gd name="T63" fmla="*/ 1142 h 1218"/>
                <a:gd name="T64" fmla="*/ 418 w 1428"/>
                <a:gd name="T65" fmla="*/ 1210 h 1218"/>
                <a:gd name="T66" fmla="*/ 458 w 1428"/>
                <a:gd name="T67" fmla="*/ 1148 h 1218"/>
                <a:gd name="T68" fmla="*/ 536 w 1428"/>
                <a:gd name="T69" fmla="*/ 1102 h 1218"/>
                <a:gd name="T70" fmla="*/ 552 w 1428"/>
                <a:gd name="T71" fmla="*/ 1180 h 1218"/>
                <a:gd name="T72" fmla="*/ 638 w 1428"/>
                <a:gd name="T73" fmla="*/ 1204 h 1218"/>
                <a:gd name="T74" fmla="*/ 712 w 1428"/>
                <a:gd name="T75" fmla="*/ 1098 h 1218"/>
                <a:gd name="T76" fmla="*/ 754 w 1428"/>
                <a:gd name="T77" fmla="*/ 1066 h 1218"/>
                <a:gd name="T78" fmla="*/ 826 w 1428"/>
                <a:gd name="T79" fmla="*/ 1016 h 1218"/>
                <a:gd name="T80" fmla="*/ 876 w 1428"/>
                <a:gd name="T81" fmla="*/ 986 h 1218"/>
                <a:gd name="T82" fmla="*/ 914 w 1428"/>
                <a:gd name="T83" fmla="*/ 940 h 1218"/>
                <a:gd name="T84" fmla="*/ 958 w 1428"/>
                <a:gd name="T85" fmla="*/ 840 h 1218"/>
                <a:gd name="T86" fmla="*/ 990 w 1428"/>
                <a:gd name="T87" fmla="*/ 896 h 1218"/>
                <a:gd name="T88" fmla="*/ 1068 w 1428"/>
                <a:gd name="T89" fmla="*/ 848 h 1218"/>
                <a:gd name="T90" fmla="*/ 1124 w 1428"/>
                <a:gd name="T91" fmla="*/ 796 h 1218"/>
                <a:gd name="T92" fmla="*/ 1162 w 1428"/>
                <a:gd name="T93" fmla="*/ 834 h 1218"/>
                <a:gd name="T94" fmla="*/ 1208 w 1428"/>
                <a:gd name="T95" fmla="*/ 892 h 1218"/>
                <a:gd name="T96" fmla="*/ 1266 w 1428"/>
                <a:gd name="T97" fmla="*/ 832 h 1218"/>
                <a:gd name="T98" fmla="*/ 1356 w 1428"/>
                <a:gd name="T99" fmla="*/ 756 h 1218"/>
                <a:gd name="T100" fmla="*/ 1396 w 1428"/>
                <a:gd name="T101" fmla="*/ 700 h 1218"/>
                <a:gd name="T102" fmla="*/ 1362 w 1428"/>
                <a:gd name="T103" fmla="*/ 636 h 1218"/>
                <a:gd name="T104" fmla="*/ 1314 w 1428"/>
                <a:gd name="T105" fmla="*/ 588 h 1218"/>
                <a:gd name="T106" fmla="*/ 1290 w 1428"/>
                <a:gd name="T107" fmla="*/ 508 h 1218"/>
                <a:gd name="T108" fmla="*/ 1344 w 1428"/>
                <a:gd name="T109" fmla="*/ 464 h 1218"/>
                <a:gd name="T110" fmla="*/ 1314 w 1428"/>
                <a:gd name="T111" fmla="*/ 378 h 1218"/>
                <a:gd name="T112" fmla="*/ 1358 w 1428"/>
                <a:gd name="T113" fmla="*/ 320 h 1218"/>
                <a:gd name="T114" fmla="*/ 1388 w 1428"/>
                <a:gd name="T115" fmla="*/ 260 h 1218"/>
                <a:gd name="T116" fmla="*/ 1402 w 1428"/>
                <a:gd name="T117" fmla="*/ 16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6" y="102"/>
                  </a:lnTo>
                  <a:lnTo>
                    <a:pt x="1344" y="102"/>
                  </a:lnTo>
                  <a:lnTo>
                    <a:pt x="1322" y="106"/>
                  </a:lnTo>
                  <a:lnTo>
                    <a:pt x="1322" y="106"/>
                  </a:lnTo>
                  <a:lnTo>
                    <a:pt x="1318" y="108"/>
                  </a:lnTo>
                  <a:lnTo>
                    <a:pt x="1316" y="112"/>
                  </a:lnTo>
                  <a:lnTo>
                    <a:pt x="1310" y="116"/>
                  </a:lnTo>
                  <a:lnTo>
                    <a:pt x="1298" y="126"/>
                  </a:lnTo>
                  <a:lnTo>
                    <a:pt x="1296" y="128"/>
                  </a:lnTo>
                  <a:lnTo>
                    <a:pt x="1286" y="130"/>
                  </a:lnTo>
                  <a:lnTo>
                    <a:pt x="1286" y="130"/>
                  </a:lnTo>
                  <a:lnTo>
                    <a:pt x="1276" y="126"/>
                  </a:lnTo>
                  <a:lnTo>
                    <a:pt x="1264" y="118"/>
                  </a:lnTo>
                  <a:lnTo>
                    <a:pt x="1262" y="116"/>
                  </a:lnTo>
                  <a:lnTo>
                    <a:pt x="1262" y="116"/>
                  </a:lnTo>
                  <a:lnTo>
                    <a:pt x="1244" y="96"/>
                  </a:lnTo>
                  <a:lnTo>
                    <a:pt x="1240" y="90"/>
                  </a:lnTo>
                  <a:lnTo>
                    <a:pt x="1238" y="84"/>
                  </a:lnTo>
                  <a:lnTo>
                    <a:pt x="1238" y="62"/>
                  </a:lnTo>
                  <a:lnTo>
                    <a:pt x="1238" y="62"/>
                  </a:lnTo>
                  <a:lnTo>
                    <a:pt x="1238" y="60"/>
                  </a:lnTo>
                  <a:lnTo>
                    <a:pt x="1242" y="56"/>
                  </a:lnTo>
                  <a:lnTo>
                    <a:pt x="1218" y="48"/>
                  </a:lnTo>
                  <a:lnTo>
                    <a:pt x="1218" y="56"/>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8" y="58"/>
                  </a:lnTo>
                  <a:lnTo>
                    <a:pt x="1168" y="58"/>
                  </a:lnTo>
                  <a:lnTo>
                    <a:pt x="1164" y="46"/>
                  </a:lnTo>
                  <a:lnTo>
                    <a:pt x="1162" y="32"/>
                  </a:lnTo>
                  <a:lnTo>
                    <a:pt x="1162" y="32"/>
                  </a:lnTo>
                  <a:lnTo>
                    <a:pt x="1164" y="22"/>
                  </a:lnTo>
                  <a:lnTo>
                    <a:pt x="1166" y="16"/>
                  </a:lnTo>
                  <a:lnTo>
                    <a:pt x="1172" y="6"/>
                  </a:lnTo>
                  <a:lnTo>
                    <a:pt x="1170" y="0"/>
                  </a:lnTo>
                  <a:lnTo>
                    <a:pt x="1150" y="2"/>
                  </a:lnTo>
                  <a:lnTo>
                    <a:pt x="1150" y="2"/>
                  </a:lnTo>
                  <a:lnTo>
                    <a:pt x="1142" y="4"/>
                  </a:lnTo>
                  <a:lnTo>
                    <a:pt x="1136" y="8"/>
                  </a:lnTo>
                  <a:lnTo>
                    <a:pt x="1132" y="14"/>
                  </a:lnTo>
                  <a:lnTo>
                    <a:pt x="1128" y="22"/>
                  </a:lnTo>
                  <a:lnTo>
                    <a:pt x="1128" y="22"/>
                  </a:lnTo>
                  <a:lnTo>
                    <a:pt x="1128" y="22"/>
                  </a:lnTo>
                  <a:lnTo>
                    <a:pt x="1116" y="40"/>
                  </a:lnTo>
                  <a:lnTo>
                    <a:pt x="1128" y="40"/>
                  </a:lnTo>
                  <a:lnTo>
                    <a:pt x="1128" y="40"/>
                  </a:lnTo>
                  <a:lnTo>
                    <a:pt x="1130" y="40"/>
                  </a:lnTo>
                  <a:lnTo>
                    <a:pt x="1130" y="40"/>
                  </a:lnTo>
                  <a:lnTo>
                    <a:pt x="1140" y="44"/>
                  </a:lnTo>
                  <a:lnTo>
                    <a:pt x="1142" y="44"/>
                  </a:lnTo>
                  <a:lnTo>
                    <a:pt x="1142" y="46"/>
                  </a:lnTo>
                  <a:lnTo>
                    <a:pt x="1142" y="48"/>
                  </a:lnTo>
                  <a:lnTo>
                    <a:pt x="1144" y="64"/>
                  </a:lnTo>
                  <a:lnTo>
                    <a:pt x="1150" y="80"/>
                  </a:lnTo>
                  <a:lnTo>
                    <a:pt x="1150" y="82"/>
                  </a:lnTo>
                  <a:lnTo>
                    <a:pt x="1150" y="82"/>
                  </a:lnTo>
                  <a:lnTo>
                    <a:pt x="1150" y="84"/>
                  </a:lnTo>
                  <a:lnTo>
                    <a:pt x="1122" y="136"/>
                  </a:lnTo>
                  <a:lnTo>
                    <a:pt x="1122" y="136"/>
                  </a:lnTo>
                  <a:lnTo>
                    <a:pt x="1120" y="142"/>
                  </a:lnTo>
                  <a:lnTo>
                    <a:pt x="1118" y="154"/>
                  </a:lnTo>
                  <a:lnTo>
                    <a:pt x="1114" y="190"/>
                  </a:lnTo>
                  <a:lnTo>
                    <a:pt x="1114" y="192"/>
                  </a:lnTo>
                  <a:lnTo>
                    <a:pt x="1104" y="212"/>
                  </a:lnTo>
                  <a:lnTo>
                    <a:pt x="1110" y="220"/>
                  </a:lnTo>
                  <a:lnTo>
                    <a:pt x="1110" y="222"/>
                  </a:lnTo>
                  <a:lnTo>
                    <a:pt x="1110" y="222"/>
                  </a:lnTo>
                  <a:lnTo>
                    <a:pt x="1110" y="236"/>
                  </a:lnTo>
                  <a:lnTo>
                    <a:pt x="1110" y="242"/>
                  </a:lnTo>
                  <a:lnTo>
                    <a:pt x="1108" y="244"/>
                  </a:lnTo>
                  <a:lnTo>
                    <a:pt x="1106" y="244"/>
                  </a:lnTo>
                  <a:lnTo>
                    <a:pt x="1106" y="244"/>
                  </a:lnTo>
                  <a:lnTo>
                    <a:pt x="1098" y="250"/>
                  </a:lnTo>
                  <a:lnTo>
                    <a:pt x="1088" y="262"/>
                  </a:lnTo>
                  <a:lnTo>
                    <a:pt x="1052" y="302"/>
                  </a:lnTo>
                  <a:lnTo>
                    <a:pt x="1050" y="304"/>
                  </a:lnTo>
                  <a:lnTo>
                    <a:pt x="1048" y="304"/>
                  </a:lnTo>
                  <a:lnTo>
                    <a:pt x="1046" y="302"/>
                  </a:lnTo>
                  <a:lnTo>
                    <a:pt x="1046" y="302"/>
                  </a:lnTo>
                  <a:lnTo>
                    <a:pt x="1030" y="292"/>
                  </a:lnTo>
                  <a:lnTo>
                    <a:pt x="1020" y="282"/>
                  </a:lnTo>
                  <a:lnTo>
                    <a:pt x="1020" y="282"/>
                  </a:lnTo>
                  <a:lnTo>
                    <a:pt x="1014" y="280"/>
                  </a:lnTo>
                  <a:lnTo>
                    <a:pt x="1008" y="278"/>
                  </a:lnTo>
                  <a:lnTo>
                    <a:pt x="982" y="276"/>
                  </a:lnTo>
                  <a:lnTo>
                    <a:pt x="982" y="314"/>
                  </a:lnTo>
                  <a:lnTo>
                    <a:pt x="982" y="314"/>
                  </a:lnTo>
                  <a:lnTo>
                    <a:pt x="966" y="384"/>
                  </a:lnTo>
                  <a:lnTo>
                    <a:pt x="966" y="384"/>
                  </a:lnTo>
                  <a:lnTo>
                    <a:pt x="964" y="392"/>
                  </a:lnTo>
                  <a:lnTo>
                    <a:pt x="964" y="402"/>
                  </a:lnTo>
                  <a:lnTo>
                    <a:pt x="962" y="432"/>
                  </a:lnTo>
                  <a:lnTo>
                    <a:pt x="968" y="440"/>
                  </a:lnTo>
                  <a:lnTo>
                    <a:pt x="974" y="430"/>
                  </a:lnTo>
                  <a:lnTo>
                    <a:pt x="974" y="430"/>
                  </a:lnTo>
                  <a:lnTo>
                    <a:pt x="974" y="428"/>
                  </a:lnTo>
                  <a:lnTo>
                    <a:pt x="994" y="420"/>
                  </a:lnTo>
                  <a:lnTo>
                    <a:pt x="1044" y="428"/>
                  </a:lnTo>
                  <a:lnTo>
                    <a:pt x="1050" y="420"/>
                  </a:lnTo>
                  <a:lnTo>
                    <a:pt x="1058" y="408"/>
                  </a:lnTo>
                  <a:lnTo>
                    <a:pt x="1058" y="408"/>
                  </a:lnTo>
                  <a:lnTo>
                    <a:pt x="1058" y="408"/>
                  </a:lnTo>
                  <a:lnTo>
                    <a:pt x="1060" y="406"/>
                  </a:lnTo>
                  <a:lnTo>
                    <a:pt x="1080" y="402"/>
                  </a:lnTo>
                  <a:lnTo>
                    <a:pt x="1106" y="400"/>
                  </a:lnTo>
                  <a:lnTo>
                    <a:pt x="1106" y="400"/>
                  </a:lnTo>
                  <a:lnTo>
                    <a:pt x="1112" y="404"/>
                  </a:lnTo>
                  <a:lnTo>
                    <a:pt x="1120" y="410"/>
                  </a:lnTo>
                  <a:lnTo>
                    <a:pt x="1136" y="428"/>
                  </a:lnTo>
                  <a:lnTo>
                    <a:pt x="1136" y="428"/>
                  </a:lnTo>
                  <a:lnTo>
                    <a:pt x="1158" y="440"/>
                  </a:lnTo>
                  <a:lnTo>
                    <a:pt x="1174" y="452"/>
                  </a:lnTo>
                  <a:lnTo>
                    <a:pt x="1184" y="462"/>
                  </a:lnTo>
                  <a:lnTo>
                    <a:pt x="1190" y="472"/>
                  </a:lnTo>
                  <a:lnTo>
                    <a:pt x="1190" y="472"/>
                  </a:lnTo>
                  <a:lnTo>
                    <a:pt x="1192" y="480"/>
                  </a:lnTo>
                  <a:lnTo>
                    <a:pt x="1190" y="488"/>
                  </a:lnTo>
                  <a:lnTo>
                    <a:pt x="1190" y="488"/>
                  </a:lnTo>
                  <a:lnTo>
                    <a:pt x="1186" y="492"/>
                  </a:lnTo>
                  <a:lnTo>
                    <a:pt x="1184" y="496"/>
                  </a:lnTo>
                  <a:lnTo>
                    <a:pt x="1174" y="498"/>
                  </a:lnTo>
                  <a:lnTo>
                    <a:pt x="1172" y="498"/>
                  </a:lnTo>
                  <a:lnTo>
                    <a:pt x="1172" y="498"/>
                  </a:lnTo>
                  <a:lnTo>
                    <a:pt x="1126" y="498"/>
                  </a:lnTo>
                  <a:lnTo>
                    <a:pt x="1112" y="498"/>
                  </a:lnTo>
                  <a:lnTo>
                    <a:pt x="1102" y="500"/>
                  </a:lnTo>
                  <a:lnTo>
                    <a:pt x="1084" y="512"/>
                  </a:lnTo>
                  <a:lnTo>
                    <a:pt x="1084" y="512"/>
                  </a:lnTo>
                  <a:lnTo>
                    <a:pt x="1054" y="532"/>
                  </a:lnTo>
                  <a:lnTo>
                    <a:pt x="1042" y="536"/>
                  </a:lnTo>
                  <a:lnTo>
                    <a:pt x="1034" y="538"/>
                  </a:lnTo>
                  <a:lnTo>
                    <a:pt x="1018" y="540"/>
                  </a:lnTo>
                  <a:lnTo>
                    <a:pt x="1010" y="580"/>
                  </a:lnTo>
                  <a:lnTo>
                    <a:pt x="1010" y="580"/>
                  </a:lnTo>
                  <a:lnTo>
                    <a:pt x="1004" y="596"/>
                  </a:lnTo>
                  <a:lnTo>
                    <a:pt x="1000" y="602"/>
                  </a:lnTo>
                  <a:lnTo>
                    <a:pt x="996" y="606"/>
                  </a:lnTo>
                  <a:lnTo>
                    <a:pt x="996" y="606"/>
                  </a:lnTo>
                  <a:lnTo>
                    <a:pt x="990" y="610"/>
                  </a:lnTo>
                  <a:lnTo>
                    <a:pt x="984" y="614"/>
                  </a:lnTo>
                  <a:lnTo>
                    <a:pt x="966" y="620"/>
                  </a:lnTo>
                  <a:lnTo>
                    <a:pt x="966" y="620"/>
                  </a:lnTo>
                  <a:lnTo>
                    <a:pt x="956" y="622"/>
                  </a:lnTo>
                  <a:lnTo>
                    <a:pt x="946" y="626"/>
                  </a:lnTo>
                  <a:lnTo>
                    <a:pt x="926" y="634"/>
                  </a:lnTo>
                  <a:lnTo>
                    <a:pt x="914" y="664"/>
                  </a:lnTo>
                  <a:lnTo>
                    <a:pt x="912" y="664"/>
                  </a:lnTo>
                  <a:lnTo>
                    <a:pt x="912" y="664"/>
                  </a:lnTo>
                  <a:lnTo>
                    <a:pt x="910" y="664"/>
                  </a:lnTo>
                  <a:lnTo>
                    <a:pt x="874" y="680"/>
                  </a:lnTo>
                  <a:lnTo>
                    <a:pt x="872" y="680"/>
                  </a:lnTo>
                  <a:lnTo>
                    <a:pt x="854" y="676"/>
                  </a:lnTo>
                  <a:lnTo>
                    <a:pt x="854" y="676"/>
                  </a:lnTo>
                  <a:lnTo>
                    <a:pt x="834" y="670"/>
                  </a:lnTo>
                  <a:lnTo>
                    <a:pt x="820" y="664"/>
                  </a:lnTo>
                  <a:lnTo>
                    <a:pt x="820" y="664"/>
                  </a:lnTo>
                  <a:lnTo>
                    <a:pt x="814" y="662"/>
                  </a:lnTo>
                  <a:lnTo>
                    <a:pt x="806" y="660"/>
                  </a:lnTo>
                  <a:lnTo>
                    <a:pt x="798" y="660"/>
                  </a:lnTo>
                  <a:lnTo>
                    <a:pt x="790" y="662"/>
                  </a:lnTo>
                  <a:lnTo>
                    <a:pt x="790" y="662"/>
                  </a:lnTo>
                  <a:lnTo>
                    <a:pt x="784" y="672"/>
                  </a:lnTo>
                  <a:lnTo>
                    <a:pt x="778" y="684"/>
                  </a:lnTo>
                  <a:lnTo>
                    <a:pt x="776" y="698"/>
                  </a:lnTo>
                  <a:lnTo>
                    <a:pt x="776" y="710"/>
                  </a:lnTo>
                  <a:lnTo>
                    <a:pt x="776" y="710"/>
                  </a:lnTo>
                  <a:lnTo>
                    <a:pt x="778" y="722"/>
                  </a:lnTo>
                  <a:lnTo>
                    <a:pt x="782" y="728"/>
                  </a:lnTo>
                  <a:lnTo>
                    <a:pt x="786" y="728"/>
                  </a:lnTo>
                  <a:lnTo>
                    <a:pt x="794" y="724"/>
                  </a:lnTo>
                  <a:lnTo>
                    <a:pt x="794" y="748"/>
                  </a:lnTo>
                  <a:lnTo>
                    <a:pt x="794" y="748"/>
                  </a:lnTo>
                  <a:lnTo>
                    <a:pt x="794" y="756"/>
                  </a:lnTo>
                  <a:lnTo>
                    <a:pt x="792" y="760"/>
                  </a:lnTo>
                  <a:lnTo>
                    <a:pt x="790" y="764"/>
                  </a:lnTo>
                  <a:lnTo>
                    <a:pt x="786" y="768"/>
                  </a:lnTo>
                  <a:lnTo>
                    <a:pt x="786" y="768"/>
                  </a:lnTo>
                  <a:lnTo>
                    <a:pt x="776" y="774"/>
                  </a:lnTo>
                  <a:lnTo>
                    <a:pt x="764" y="778"/>
                  </a:lnTo>
                  <a:lnTo>
                    <a:pt x="758" y="780"/>
                  </a:lnTo>
                  <a:lnTo>
                    <a:pt x="758" y="780"/>
                  </a:lnTo>
                  <a:lnTo>
                    <a:pt x="750" y="786"/>
                  </a:lnTo>
                  <a:lnTo>
                    <a:pt x="738" y="798"/>
                  </a:lnTo>
                  <a:lnTo>
                    <a:pt x="724" y="818"/>
                  </a:lnTo>
                  <a:lnTo>
                    <a:pt x="708" y="844"/>
                  </a:lnTo>
                  <a:lnTo>
                    <a:pt x="708" y="844"/>
                  </a:lnTo>
                  <a:lnTo>
                    <a:pt x="706" y="844"/>
                  </a:lnTo>
                  <a:lnTo>
                    <a:pt x="682" y="860"/>
                  </a:lnTo>
                  <a:lnTo>
                    <a:pt x="682" y="860"/>
                  </a:lnTo>
                  <a:lnTo>
                    <a:pt x="688" y="860"/>
                  </a:lnTo>
                  <a:lnTo>
                    <a:pt x="688" y="862"/>
                  </a:lnTo>
                  <a:lnTo>
                    <a:pt x="688" y="864"/>
                  </a:lnTo>
                  <a:lnTo>
                    <a:pt x="688" y="864"/>
                  </a:lnTo>
                  <a:lnTo>
                    <a:pt x="686" y="868"/>
                  </a:lnTo>
                  <a:lnTo>
                    <a:pt x="678" y="868"/>
                  </a:lnTo>
                  <a:lnTo>
                    <a:pt x="610"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30" y="930"/>
                  </a:lnTo>
                  <a:lnTo>
                    <a:pt x="402" y="934"/>
                  </a:lnTo>
                  <a:lnTo>
                    <a:pt x="400" y="934"/>
                  </a:lnTo>
                  <a:lnTo>
                    <a:pt x="398" y="934"/>
                  </a:lnTo>
                  <a:lnTo>
                    <a:pt x="390" y="916"/>
                  </a:lnTo>
                  <a:lnTo>
                    <a:pt x="362" y="922"/>
                  </a:lnTo>
                  <a:lnTo>
                    <a:pt x="362" y="922"/>
                  </a:lnTo>
                  <a:lnTo>
                    <a:pt x="350" y="922"/>
                  </a:lnTo>
                  <a:lnTo>
                    <a:pt x="336" y="920"/>
                  </a:lnTo>
                  <a:lnTo>
                    <a:pt x="320" y="916"/>
                  </a:lnTo>
                  <a:lnTo>
                    <a:pt x="304" y="908"/>
                  </a:lnTo>
                  <a:lnTo>
                    <a:pt x="304" y="908"/>
                  </a:lnTo>
                  <a:lnTo>
                    <a:pt x="290" y="900"/>
                  </a:lnTo>
                  <a:lnTo>
                    <a:pt x="274" y="892"/>
                  </a:lnTo>
                  <a:lnTo>
                    <a:pt x="246" y="872"/>
                  </a:lnTo>
                  <a:lnTo>
                    <a:pt x="246" y="872"/>
                  </a:lnTo>
                  <a:lnTo>
                    <a:pt x="238" y="866"/>
                  </a:lnTo>
                  <a:lnTo>
                    <a:pt x="226" y="860"/>
                  </a:lnTo>
                  <a:lnTo>
                    <a:pt x="214" y="856"/>
                  </a:lnTo>
                  <a:lnTo>
                    <a:pt x="202" y="854"/>
                  </a:lnTo>
                  <a:lnTo>
                    <a:pt x="176" y="852"/>
                  </a:lnTo>
                  <a:lnTo>
                    <a:pt x="148" y="856"/>
                  </a:lnTo>
                  <a:lnTo>
                    <a:pt x="148" y="856"/>
                  </a:lnTo>
                  <a:lnTo>
                    <a:pt x="116" y="858"/>
                  </a:lnTo>
                  <a:lnTo>
                    <a:pt x="86" y="856"/>
                  </a:lnTo>
                  <a:lnTo>
                    <a:pt x="86" y="856"/>
                  </a:lnTo>
                  <a:lnTo>
                    <a:pt x="68" y="854"/>
                  </a:lnTo>
                  <a:lnTo>
                    <a:pt x="48" y="852"/>
                  </a:lnTo>
                  <a:lnTo>
                    <a:pt x="2" y="838"/>
                  </a:lnTo>
                  <a:lnTo>
                    <a:pt x="0" y="844"/>
                  </a:lnTo>
                  <a:lnTo>
                    <a:pt x="0" y="844"/>
                  </a:lnTo>
                  <a:lnTo>
                    <a:pt x="2" y="844"/>
                  </a:lnTo>
                  <a:lnTo>
                    <a:pt x="2" y="844"/>
                  </a:lnTo>
                  <a:lnTo>
                    <a:pt x="2" y="844"/>
                  </a:lnTo>
                  <a:lnTo>
                    <a:pt x="2" y="852"/>
                  </a:lnTo>
                  <a:lnTo>
                    <a:pt x="10" y="868"/>
                  </a:lnTo>
                  <a:lnTo>
                    <a:pt x="26" y="888"/>
                  </a:lnTo>
                  <a:lnTo>
                    <a:pt x="28" y="892"/>
                  </a:lnTo>
                  <a:lnTo>
                    <a:pt x="24" y="906"/>
                  </a:lnTo>
                  <a:lnTo>
                    <a:pt x="24" y="908"/>
                  </a:lnTo>
                  <a:lnTo>
                    <a:pt x="24" y="908"/>
                  </a:lnTo>
                  <a:lnTo>
                    <a:pt x="14" y="920"/>
                  </a:lnTo>
                  <a:lnTo>
                    <a:pt x="24" y="93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0" y="990"/>
                  </a:lnTo>
                  <a:lnTo>
                    <a:pt x="64" y="982"/>
                  </a:lnTo>
                  <a:lnTo>
                    <a:pt x="72" y="980"/>
                  </a:lnTo>
                  <a:lnTo>
                    <a:pt x="78" y="976"/>
                  </a:lnTo>
                  <a:lnTo>
                    <a:pt x="120" y="972"/>
                  </a:lnTo>
                  <a:lnTo>
                    <a:pt x="138" y="966"/>
                  </a:lnTo>
                  <a:lnTo>
                    <a:pt x="138" y="966"/>
                  </a:lnTo>
                  <a:lnTo>
                    <a:pt x="142" y="964"/>
                  </a:lnTo>
                  <a:lnTo>
                    <a:pt x="150" y="984"/>
                  </a:lnTo>
                  <a:lnTo>
                    <a:pt x="150" y="984"/>
                  </a:lnTo>
                  <a:lnTo>
                    <a:pt x="150" y="984"/>
                  </a:lnTo>
                  <a:lnTo>
                    <a:pt x="150" y="984"/>
                  </a:lnTo>
                  <a:lnTo>
                    <a:pt x="150" y="990"/>
                  </a:lnTo>
                  <a:lnTo>
                    <a:pt x="148" y="996"/>
                  </a:lnTo>
                  <a:lnTo>
                    <a:pt x="126" y="1028"/>
                  </a:lnTo>
                  <a:lnTo>
                    <a:pt x="126" y="1034"/>
                  </a:lnTo>
                  <a:lnTo>
                    <a:pt x="138" y="1044"/>
                  </a:lnTo>
                  <a:lnTo>
                    <a:pt x="148" y="1052"/>
                  </a:lnTo>
                  <a:lnTo>
                    <a:pt x="148" y="1052"/>
                  </a:lnTo>
                  <a:lnTo>
                    <a:pt x="148" y="1052"/>
                  </a:lnTo>
                  <a:lnTo>
                    <a:pt x="156" y="1060"/>
                  </a:lnTo>
                  <a:lnTo>
                    <a:pt x="162" y="1064"/>
                  </a:lnTo>
                  <a:lnTo>
                    <a:pt x="162" y="1064"/>
                  </a:lnTo>
                  <a:lnTo>
                    <a:pt x="170" y="1068"/>
                  </a:lnTo>
                  <a:lnTo>
                    <a:pt x="178" y="1076"/>
                  </a:lnTo>
                  <a:lnTo>
                    <a:pt x="178" y="1078"/>
                  </a:lnTo>
                  <a:lnTo>
                    <a:pt x="186" y="1082"/>
                  </a:lnTo>
                  <a:lnTo>
                    <a:pt x="190" y="1082"/>
                  </a:lnTo>
                  <a:lnTo>
                    <a:pt x="190" y="1082"/>
                  </a:lnTo>
                  <a:lnTo>
                    <a:pt x="192" y="1092"/>
                  </a:lnTo>
                  <a:lnTo>
                    <a:pt x="192" y="1092"/>
                  </a:lnTo>
                  <a:lnTo>
                    <a:pt x="194" y="1100"/>
                  </a:lnTo>
                  <a:lnTo>
                    <a:pt x="196" y="1112"/>
                  </a:lnTo>
                  <a:lnTo>
                    <a:pt x="216" y="1116"/>
                  </a:lnTo>
                  <a:lnTo>
                    <a:pt x="218" y="1116"/>
                  </a:lnTo>
                  <a:lnTo>
                    <a:pt x="218" y="1116"/>
                  </a:lnTo>
                  <a:lnTo>
                    <a:pt x="218" y="1118"/>
                  </a:lnTo>
                  <a:lnTo>
                    <a:pt x="220" y="1120"/>
                  </a:lnTo>
                  <a:lnTo>
                    <a:pt x="226" y="1130"/>
                  </a:lnTo>
                  <a:lnTo>
                    <a:pt x="242" y="1136"/>
                  </a:lnTo>
                  <a:lnTo>
                    <a:pt x="252" y="1130"/>
                  </a:lnTo>
                  <a:lnTo>
                    <a:pt x="250" y="1124"/>
                  </a:lnTo>
                  <a:lnTo>
                    <a:pt x="240" y="1114"/>
                  </a:lnTo>
                  <a:lnTo>
                    <a:pt x="242" y="1112"/>
                  </a:lnTo>
                  <a:lnTo>
                    <a:pt x="242" y="1112"/>
                  </a:lnTo>
                  <a:lnTo>
                    <a:pt x="250" y="1094"/>
                  </a:lnTo>
                  <a:lnTo>
                    <a:pt x="270" y="1094"/>
                  </a:lnTo>
                  <a:lnTo>
                    <a:pt x="270" y="1096"/>
                  </a:lnTo>
                  <a:lnTo>
                    <a:pt x="298" y="1104"/>
                  </a:lnTo>
                  <a:lnTo>
                    <a:pt x="314" y="1102"/>
                  </a:lnTo>
                  <a:lnTo>
                    <a:pt x="326" y="1092"/>
                  </a:lnTo>
                  <a:lnTo>
                    <a:pt x="326" y="1092"/>
                  </a:lnTo>
                  <a:lnTo>
                    <a:pt x="334" y="1080"/>
                  </a:lnTo>
                  <a:lnTo>
                    <a:pt x="342" y="1074"/>
                  </a:lnTo>
                  <a:lnTo>
                    <a:pt x="348" y="1070"/>
                  </a:lnTo>
                  <a:lnTo>
                    <a:pt x="354" y="1072"/>
                  </a:lnTo>
                  <a:lnTo>
                    <a:pt x="360" y="1070"/>
                  </a:lnTo>
                  <a:lnTo>
                    <a:pt x="360" y="1070"/>
                  </a:lnTo>
                  <a:lnTo>
                    <a:pt x="368" y="1072"/>
                  </a:lnTo>
                  <a:lnTo>
                    <a:pt x="374" y="1072"/>
                  </a:lnTo>
                  <a:lnTo>
                    <a:pt x="374" y="1072"/>
                  </a:lnTo>
                  <a:lnTo>
                    <a:pt x="374" y="1076"/>
                  </a:lnTo>
                  <a:lnTo>
                    <a:pt x="374" y="1076"/>
                  </a:lnTo>
                  <a:lnTo>
                    <a:pt x="378" y="1084"/>
                  </a:lnTo>
                  <a:lnTo>
                    <a:pt x="382" y="1096"/>
                  </a:lnTo>
                  <a:lnTo>
                    <a:pt x="382" y="1096"/>
                  </a:lnTo>
                  <a:lnTo>
                    <a:pt x="382" y="1096"/>
                  </a:lnTo>
                  <a:lnTo>
                    <a:pt x="386" y="1108"/>
                  </a:lnTo>
                  <a:lnTo>
                    <a:pt x="386" y="1110"/>
                  </a:lnTo>
                  <a:lnTo>
                    <a:pt x="382" y="1124"/>
                  </a:lnTo>
                  <a:lnTo>
                    <a:pt x="382" y="1124"/>
                  </a:lnTo>
                  <a:lnTo>
                    <a:pt x="382" y="1124"/>
                  </a:lnTo>
                  <a:lnTo>
                    <a:pt x="382" y="1124"/>
                  </a:lnTo>
                  <a:lnTo>
                    <a:pt x="368" y="1140"/>
                  </a:lnTo>
                  <a:lnTo>
                    <a:pt x="366" y="1142"/>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18" y="1210"/>
                  </a:lnTo>
                  <a:lnTo>
                    <a:pt x="424" y="1204"/>
                  </a:lnTo>
                  <a:lnTo>
                    <a:pt x="428" y="1204"/>
                  </a:lnTo>
                  <a:lnTo>
                    <a:pt x="448" y="1206"/>
                  </a:lnTo>
                  <a:lnTo>
                    <a:pt x="450" y="1204"/>
                  </a:lnTo>
                  <a:lnTo>
                    <a:pt x="450" y="1204"/>
                  </a:lnTo>
                  <a:lnTo>
                    <a:pt x="448" y="1196"/>
                  </a:lnTo>
                  <a:lnTo>
                    <a:pt x="450" y="1188"/>
                  </a:lnTo>
                  <a:lnTo>
                    <a:pt x="458" y="1174"/>
                  </a:lnTo>
                  <a:lnTo>
                    <a:pt x="458" y="1148"/>
                  </a:lnTo>
                  <a:lnTo>
                    <a:pt x="458" y="1148"/>
                  </a:lnTo>
                  <a:lnTo>
                    <a:pt x="474" y="1106"/>
                  </a:lnTo>
                  <a:lnTo>
                    <a:pt x="474" y="1106"/>
                  </a:lnTo>
                  <a:lnTo>
                    <a:pt x="474" y="1104"/>
                  </a:lnTo>
                  <a:lnTo>
                    <a:pt x="474" y="1104"/>
                  </a:lnTo>
                  <a:lnTo>
                    <a:pt x="474" y="1104"/>
                  </a:lnTo>
                  <a:lnTo>
                    <a:pt x="500" y="1084"/>
                  </a:lnTo>
                  <a:lnTo>
                    <a:pt x="502" y="1082"/>
                  </a:lnTo>
                  <a:lnTo>
                    <a:pt x="522" y="1092"/>
                  </a:lnTo>
                  <a:lnTo>
                    <a:pt x="522" y="109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2" y="1180"/>
                  </a:lnTo>
                  <a:lnTo>
                    <a:pt x="556" y="1182"/>
                  </a:lnTo>
                  <a:lnTo>
                    <a:pt x="560" y="1186"/>
                  </a:lnTo>
                  <a:lnTo>
                    <a:pt x="566" y="1196"/>
                  </a:lnTo>
                  <a:lnTo>
                    <a:pt x="572" y="1200"/>
                  </a:lnTo>
                  <a:lnTo>
                    <a:pt x="574" y="1200"/>
                  </a:lnTo>
                  <a:lnTo>
                    <a:pt x="574" y="1200"/>
                  </a:lnTo>
                  <a:lnTo>
                    <a:pt x="574" y="1200"/>
                  </a:lnTo>
                  <a:lnTo>
                    <a:pt x="602" y="1212"/>
                  </a:lnTo>
                  <a:lnTo>
                    <a:pt x="614" y="1216"/>
                  </a:lnTo>
                  <a:lnTo>
                    <a:pt x="630" y="1214"/>
                  </a:lnTo>
                  <a:lnTo>
                    <a:pt x="638" y="1204"/>
                  </a:lnTo>
                  <a:lnTo>
                    <a:pt x="646" y="1164"/>
                  </a:lnTo>
                  <a:lnTo>
                    <a:pt x="648" y="1144"/>
                  </a:lnTo>
                  <a:lnTo>
                    <a:pt x="648" y="1142"/>
                  </a:lnTo>
                  <a:lnTo>
                    <a:pt x="650" y="1140"/>
                  </a:lnTo>
                  <a:lnTo>
                    <a:pt x="650" y="1140"/>
                  </a:lnTo>
                  <a:lnTo>
                    <a:pt x="666" y="1128"/>
                  </a:lnTo>
                  <a:lnTo>
                    <a:pt x="674" y="1116"/>
                  </a:lnTo>
                  <a:lnTo>
                    <a:pt x="674" y="1116"/>
                  </a:lnTo>
                  <a:lnTo>
                    <a:pt x="690" y="1108"/>
                  </a:lnTo>
                  <a:lnTo>
                    <a:pt x="700" y="1102"/>
                  </a:lnTo>
                  <a:lnTo>
                    <a:pt x="712" y="1098"/>
                  </a:lnTo>
                  <a:lnTo>
                    <a:pt x="706" y="1074"/>
                  </a:lnTo>
                  <a:lnTo>
                    <a:pt x="734" y="1076"/>
                  </a:lnTo>
                  <a:lnTo>
                    <a:pt x="734" y="1076"/>
                  </a:lnTo>
                  <a:lnTo>
                    <a:pt x="734" y="1078"/>
                  </a:lnTo>
                  <a:lnTo>
                    <a:pt x="734" y="1078"/>
                  </a:lnTo>
                  <a:lnTo>
                    <a:pt x="748" y="1084"/>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6" y="1016"/>
                  </a:lnTo>
                  <a:lnTo>
                    <a:pt x="828" y="1010"/>
                  </a:lnTo>
                  <a:lnTo>
                    <a:pt x="834" y="1004"/>
                  </a:lnTo>
                  <a:lnTo>
                    <a:pt x="834" y="1004"/>
                  </a:lnTo>
                  <a:lnTo>
                    <a:pt x="834" y="1004"/>
                  </a:lnTo>
                  <a:lnTo>
                    <a:pt x="836" y="1004"/>
                  </a:lnTo>
                  <a:lnTo>
                    <a:pt x="850" y="1006"/>
                  </a:lnTo>
                  <a:lnTo>
                    <a:pt x="858" y="1002"/>
                  </a:lnTo>
                  <a:lnTo>
                    <a:pt x="860" y="992"/>
                  </a:lnTo>
                  <a:lnTo>
                    <a:pt x="876" y="986"/>
                  </a:lnTo>
                  <a:lnTo>
                    <a:pt x="876" y="986"/>
                  </a:lnTo>
                  <a:lnTo>
                    <a:pt x="878" y="986"/>
                  </a:lnTo>
                  <a:lnTo>
                    <a:pt x="878" y="986"/>
                  </a:lnTo>
                  <a:lnTo>
                    <a:pt x="898" y="988"/>
                  </a:lnTo>
                  <a:lnTo>
                    <a:pt x="914" y="984"/>
                  </a:lnTo>
                  <a:lnTo>
                    <a:pt x="922" y="976"/>
                  </a:lnTo>
                  <a:lnTo>
                    <a:pt x="930" y="962"/>
                  </a:lnTo>
                  <a:lnTo>
                    <a:pt x="918" y="950"/>
                  </a:lnTo>
                  <a:lnTo>
                    <a:pt x="918" y="948"/>
                  </a:lnTo>
                  <a:lnTo>
                    <a:pt x="918" y="948"/>
                  </a:lnTo>
                  <a:lnTo>
                    <a:pt x="914" y="940"/>
                  </a:lnTo>
                  <a:lnTo>
                    <a:pt x="914" y="940"/>
                  </a:lnTo>
                  <a:lnTo>
                    <a:pt x="912" y="924"/>
                  </a:lnTo>
                  <a:lnTo>
                    <a:pt x="912" y="924"/>
                  </a:lnTo>
                  <a:lnTo>
                    <a:pt x="918" y="912"/>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4" y="874"/>
                  </a:lnTo>
                  <a:lnTo>
                    <a:pt x="976" y="890"/>
                  </a:lnTo>
                  <a:lnTo>
                    <a:pt x="986" y="896"/>
                  </a:lnTo>
                  <a:lnTo>
                    <a:pt x="988" y="896"/>
                  </a:lnTo>
                  <a:lnTo>
                    <a:pt x="988" y="896"/>
                  </a:lnTo>
                  <a:lnTo>
                    <a:pt x="988" y="896"/>
                  </a:lnTo>
                  <a:lnTo>
                    <a:pt x="990" y="896"/>
                  </a:lnTo>
                  <a:lnTo>
                    <a:pt x="992" y="896"/>
                  </a:lnTo>
                  <a:lnTo>
                    <a:pt x="1002" y="880"/>
                  </a:lnTo>
                  <a:lnTo>
                    <a:pt x="1006" y="864"/>
                  </a:lnTo>
                  <a:lnTo>
                    <a:pt x="1010" y="864"/>
                  </a:lnTo>
                  <a:lnTo>
                    <a:pt x="1012" y="864"/>
                  </a:lnTo>
                  <a:lnTo>
                    <a:pt x="1034" y="872"/>
                  </a:lnTo>
                  <a:lnTo>
                    <a:pt x="1046" y="864"/>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4" y="796"/>
                  </a:lnTo>
                  <a:lnTo>
                    <a:pt x="1126" y="796"/>
                  </a:lnTo>
                  <a:lnTo>
                    <a:pt x="1134" y="808"/>
                  </a:lnTo>
                  <a:lnTo>
                    <a:pt x="1134" y="808"/>
                  </a:lnTo>
                  <a:lnTo>
                    <a:pt x="1134" y="810"/>
                  </a:lnTo>
                  <a:lnTo>
                    <a:pt x="1134" y="812"/>
                  </a:lnTo>
                  <a:lnTo>
                    <a:pt x="1136" y="828"/>
                  </a:lnTo>
                  <a:lnTo>
                    <a:pt x="1144" y="834"/>
                  </a:lnTo>
                  <a:lnTo>
                    <a:pt x="1154" y="824"/>
                  </a:lnTo>
                  <a:lnTo>
                    <a:pt x="1158" y="828"/>
                  </a:lnTo>
                  <a:lnTo>
                    <a:pt x="1158" y="828"/>
                  </a:lnTo>
                  <a:lnTo>
                    <a:pt x="1162" y="834"/>
                  </a:lnTo>
                  <a:lnTo>
                    <a:pt x="1162" y="840"/>
                  </a:lnTo>
                  <a:lnTo>
                    <a:pt x="1162" y="854"/>
                  </a:lnTo>
                  <a:lnTo>
                    <a:pt x="1158" y="868"/>
                  </a:lnTo>
                  <a:lnTo>
                    <a:pt x="1162" y="876"/>
                  </a:lnTo>
                  <a:lnTo>
                    <a:pt x="1170" y="884"/>
                  </a:lnTo>
                  <a:lnTo>
                    <a:pt x="1202" y="888"/>
                  </a:lnTo>
                  <a:lnTo>
                    <a:pt x="1204" y="890"/>
                  </a:lnTo>
                  <a:lnTo>
                    <a:pt x="1204" y="890"/>
                  </a:lnTo>
                  <a:lnTo>
                    <a:pt x="1206" y="890"/>
                  </a:lnTo>
                  <a:lnTo>
                    <a:pt x="1206" y="890"/>
                  </a:lnTo>
                  <a:lnTo>
                    <a:pt x="1208" y="892"/>
                  </a:lnTo>
                  <a:lnTo>
                    <a:pt x="1218" y="880"/>
                  </a:lnTo>
                  <a:lnTo>
                    <a:pt x="1218" y="880"/>
                  </a:lnTo>
                  <a:lnTo>
                    <a:pt x="1226" y="872"/>
                  </a:lnTo>
                  <a:lnTo>
                    <a:pt x="1222" y="860"/>
                  </a:lnTo>
                  <a:lnTo>
                    <a:pt x="1214" y="808"/>
                  </a:lnTo>
                  <a:lnTo>
                    <a:pt x="1238" y="820"/>
                  </a:lnTo>
                  <a:lnTo>
                    <a:pt x="1238" y="820"/>
                  </a:lnTo>
                  <a:lnTo>
                    <a:pt x="1238" y="820"/>
                  </a:lnTo>
                  <a:lnTo>
                    <a:pt x="1250" y="832"/>
                  </a:lnTo>
                  <a:lnTo>
                    <a:pt x="1256" y="838"/>
                  </a:lnTo>
                  <a:lnTo>
                    <a:pt x="1266" y="832"/>
                  </a:lnTo>
                  <a:lnTo>
                    <a:pt x="1298" y="796"/>
                  </a:lnTo>
                  <a:lnTo>
                    <a:pt x="1298" y="796"/>
                  </a:lnTo>
                  <a:lnTo>
                    <a:pt x="1300" y="796"/>
                  </a:lnTo>
                  <a:lnTo>
                    <a:pt x="1312" y="786"/>
                  </a:lnTo>
                  <a:lnTo>
                    <a:pt x="1326" y="768"/>
                  </a:lnTo>
                  <a:lnTo>
                    <a:pt x="1326" y="766"/>
                  </a:lnTo>
                  <a:lnTo>
                    <a:pt x="1344" y="770"/>
                  </a:lnTo>
                  <a:lnTo>
                    <a:pt x="135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8" y="606"/>
                  </a:lnTo>
                  <a:lnTo>
                    <a:pt x="1314" y="590"/>
                  </a:lnTo>
                  <a:lnTo>
                    <a:pt x="1314" y="588"/>
                  </a:lnTo>
                  <a:lnTo>
                    <a:pt x="1314" y="588"/>
                  </a:lnTo>
                  <a:lnTo>
                    <a:pt x="1314" y="564"/>
                  </a:lnTo>
                  <a:lnTo>
                    <a:pt x="1312" y="550"/>
                  </a:lnTo>
                  <a:lnTo>
                    <a:pt x="1300" y="546"/>
                  </a:lnTo>
                  <a:lnTo>
                    <a:pt x="1300" y="546"/>
                  </a:lnTo>
                  <a:lnTo>
                    <a:pt x="1300" y="546"/>
                  </a:lnTo>
                  <a:lnTo>
                    <a:pt x="1274" y="526"/>
                  </a:lnTo>
                  <a:lnTo>
                    <a:pt x="1276" y="524"/>
                  </a:lnTo>
                  <a:lnTo>
                    <a:pt x="1288" y="510"/>
                  </a:lnTo>
                  <a:lnTo>
                    <a:pt x="1288" y="510"/>
                  </a:lnTo>
                  <a:lnTo>
                    <a:pt x="1288" y="508"/>
                  </a:lnTo>
                  <a:lnTo>
                    <a:pt x="1290" y="508"/>
                  </a:lnTo>
                  <a:lnTo>
                    <a:pt x="1290" y="508"/>
                  </a:lnTo>
                  <a:lnTo>
                    <a:pt x="1302" y="508"/>
                  </a:lnTo>
                  <a:lnTo>
                    <a:pt x="1304"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298" y="402"/>
                  </a:lnTo>
                  <a:lnTo>
                    <a:pt x="1314" y="380"/>
                  </a:lnTo>
                  <a:lnTo>
                    <a:pt x="1314" y="378"/>
                  </a:lnTo>
                  <a:lnTo>
                    <a:pt x="1316" y="378"/>
                  </a:lnTo>
                  <a:lnTo>
                    <a:pt x="1316" y="376"/>
                  </a:lnTo>
                  <a:lnTo>
                    <a:pt x="1318" y="376"/>
                  </a:lnTo>
                  <a:lnTo>
                    <a:pt x="1324" y="376"/>
                  </a:lnTo>
                  <a:lnTo>
                    <a:pt x="1334" y="368"/>
                  </a:lnTo>
                  <a:lnTo>
                    <a:pt x="1344" y="336"/>
                  </a:lnTo>
                  <a:lnTo>
                    <a:pt x="1344" y="336"/>
                  </a:lnTo>
                  <a:lnTo>
                    <a:pt x="1344" y="336"/>
                  </a:lnTo>
                  <a:lnTo>
                    <a:pt x="1358" y="322"/>
                  </a:lnTo>
                  <a:lnTo>
                    <a:pt x="1358" y="320"/>
                  </a:lnTo>
                  <a:lnTo>
                    <a:pt x="1358" y="320"/>
                  </a:lnTo>
                  <a:lnTo>
                    <a:pt x="1358" y="320"/>
                  </a:lnTo>
                  <a:lnTo>
                    <a:pt x="1374" y="316"/>
                  </a:lnTo>
                  <a:lnTo>
                    <a:pt x="1374" y="318"/>
                  </a:lnTo>
                  <a:lnTo>
                    <a:pt x="1382" y="326"/>
                  </a:lnTo>
                  <a:lnTo>
                    <a:pt x="1386" y="328"/>
                  </a:lnTo>
                  <a:lnTo>
                    <a:pt x="1392" y="302"/>
                  </a:lnTo>
                  <a:lnTo>
                    <a:pt x="1386" y="284"/>
                  </a:lnTo>
                  <a:lnTo>
                    <a:pt x="1386" y="284"/>
                  </a:lnTo>
                  <a:lnTo>
                    <a:pt x="1386" y="282"/>
                  </a:lnTo>
                  <a:lnTo>
                    <a:pt x="1388" y="262"/>
                  </a:lnTo>
                  <a:lnTo>
                    <a:pt x="1388" y="260"/>
                  </a:lnTo>
                  <a:lnTo>
                    <a:pt x="1398" y="250"/>
                  </a:lnTo>
                  <a:lnTo>
                    <a:pt x="1404" y="240"/>
                  </a:lnTo>
                  <a:lnTo>
                    <a:pt x="1404" y="230"/>
                  </a:lnTo>
                  <a:lnTo>
                    <a:pt x="1404" y="230"/>
                  </a:lnTo>
                  <a:lnTo>
                    <a:pt x="1402" y="220"/>
                  </a:lnTo>
                  <a:lnTo>
                    <a:pt x="1398" y="204"/>
                  </a:lnTo>
                  <a:lnTo>
                    <a:pt x="1398" y="204"/>
                  </a:lnTo>
                  <a:lnTo>
                    <a:pt x="1398" y="204"/>
                  </a:lnTo>
                  <a:lnTo>
                    <a:pt x="1398" y="186"/>
                  </a:lnTo>
                  <a:lnTo>
                    <a:pt x="1398" y="184"/>
                  </a:lnTo>
                  <a:lnTo>
                    <a:pt x="1402" y="168"/>
                  </a:lnTo>
                  <a:lnTo>
                    <a:pt x="1402" y="168"/>
                  </a:lnTo>
                  <a:lnTo>
                    <a:pt x="1398" y="158"/>
                  </a:lnTo>
                  <a:lnTo>
                    <a:pt x="1396" y="152"/>
                  </a:lnTo>
                  <a:lnTo>
                    <a:pt x="1398" y="128"/>
                  </a:lnTo>
                  <a:close/>
                </a:path>
              </a:pathLst>
            </a:custGeom>
            <a:grpFill/>
            <a:ln>
              <a:noFill/>
            </a:ln>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13" name="Freeform 6"/>
            <p:cNvSpPr/>
            <p:nvPr/>
          </p:nvSpPr>
          <p:spPr bwMode="auto">
            <a:xfrm>
              <a:off x="3814736" y="1937866"/>
              <a:ext cx="1238250" cy="1047750"/>
            </a:xfrm>
            <a:custGeom>
              <a:avLst/>
              <a:gdLst>
                <a:gd name="T0" fmla="*/ 536 w 912"/>
                <a:gd name="T1" fmla="*/ 308 h 772"/>
                <a:gd name="T2" fmla="*/ 516 w 912"/>
                <a:gd name="T3" fmla="*/ 320 h 772"/>
                <a:gd name="T4" fmla="*/ 456 w 912"/>
                <a:gd name="T5" fmla="*/ 264 h 772"/>
                <a:gd name="T6" fmla="*/ 424 w 912"/>
                <a:gd name="T7" fmla="*/ 242 h 772"/>
                <a:gd name="T8" fmla="*/ 390 w 912"/>
                <a:gd name="T9" fmla="*/ 204 h 772"/>
                <a:gd name="T10" fmla="*/ 396 w 912"/>
                <a:gd name="T11" fmla="*/ 156 h 772"/>
                <a:gd name="T12" fmla="*/ 334 w 912"/>
                <a:gd name="T13" fmla="*/ 178 h 772"/>
                <a:gd name="T14" fmla="*/ 304 w 912"/>
                <a:gd name="T15" fmla="*/ 142 h 772"/>
                <a:gd name="T16" fmla="*/ 276 w 912"/>
                <a:gd name="T17" fmla="*/ 48 h 772"/>
                <a:gd name="T18" fmla="*/ 256 w 912"/>
                <a:gd name="T19" fmla="*/ 14 h 772"/>
                <a:gd name="T20" fmla="*/ 210 w 912"/>
                <a:gd name="T21" fmla="*/ 56 h 772"/>
                <a:gd name="T22" fmla="*/ 168 w 912"/>
                <a:gd name="T23" fmla="*/ 70 h 772"/>
                <a:gd name="T24" fmla="*/ 108 w 912"/>
                <a:gd name="T25" fmla="*/ 86 h 772"/>
                <a:gd name="T26" fmla="*/ 60 w 912"/>
                <a:gd name="T27" fmla="*/ 132 h 772"/>
                <a:gd name="T28" fmla="*/ 8 w 912"/>
                <a:gd name="T29" fmla="*/ 158 h 772"/>
                <a:gd name="T30" fmla="*/ 40 w 912"/>
                <a:gd name="T31" fmla="*/ 236 h 772"/>
                <a:gd name="T32" fmla="*/ 112 w 912"/>
                <a:gd name="T33" fmla="*/ 254 h 772"/>
                <a:gd name="T34" fmla="*/ 220 w 912"/>
                <a:gd name="T35" fmla="*/ 278 h 772"/>
                <a:gd name="T36" fmla="*/ 302 w 912"/>
                <a:gd name="T37" fmla="*/ 284 h 772"/>
                <a:gd name="T38" fmla="*/ 372 w 912"/>
                <a:gd name="T39" fmla="*/ 312 h 772"/>
                <a:gd name="T40" fmla="*/ 430 w 912"/>
                <a:gd name="T41" fmla="*/ 336 h 772"/>
                <a:gd name="T42" fmla="*/ 524 w 912"/>
                <a:gd name="T43" fmla="*/ 406 h 772"/>
                <a:gd name="T44" fmla="*/ 560 w 912"/>
                <a:gd name="T45" fmla="*/ 494 h 772"/>
                <a:gd name="T46" fmla="*/ 528 w 912"/>
                <a:gd name="T47" fmla="*/ 598 h 772"/>
                <a:gd name="T48" fmla="*/ 508 w 912"/>
                <a:gd name="T49" fmla="*/ 630 h 772"/>
                <a:gd name="T50" fmla="*/ 488 w 912"/>
                <a:gd name="T51" fmla="*/ 658 h 772"/>
                <a:gd name="T52" fmla="*/ 498 w 912"/>
                <a:gd name="T53" fmla="*/ 706 h 772"/>
                <a:gd name="T54" fmla="*/ 524 w 912"/>
                <a:gd name="T55" fmla="*/ 696 h 772"/>
                <a:gd name="T56" fmla="*/ 528 w 912"/>
                <a:gd name="T57" fmla="*/ 668 h 772"/>
                <a:gd name="T58" fmla="*/ 554 w 912"/>
                <a:gd name="T59" fmla="*/ 642 h 772"/>
                <a:gd name="T60" fmla="*/ 596 w 912"/>
                <a:gd name="T61" fmla="*/ 684 h 772"/>
                <a:gd name="T62" fmla="*/ 666 w 912"/>
                <a:gd name="T63" fmla="*/ 724 h 772"/>
                <a:gd name="T64" fmla="*/ 670 w 912"/>
                <a:gd name="T65" fmla="*/ 760 h 772"/>
                <a:gd name="T66" fmla="*/ 730 w 912"/>
                <a:gd name="T67" fmla="*/ 744 h 772"/>
                <a:gd name="T68" fmla="*/ 728 w 912"/>
                <a:gd name="T69" fmla="*/ 712 h 772"/>
                <a:gd name="T70" fmla="*/ 780 w 912"/>
                <a:gd name="T71" fmla="*/ 688 h 772"/>
                <a:gd name="T72" fmla="*/ 766 w 912"/>
                <a:gd name="T73" fmla="*/ 626 h 772"/>
                <a:gd name="T74" fmla="*/ 796 w 912"/>
                <a:gd name="T75" fmla="*/ 580 h 772"/>
                <a:gd name="T76" fmla="*/ 838 w 912"/>
                <a:gd name="T77" fmla="*/ 586 h 772"/>
                <a:gd name="T78" fmla="*/ 876 w 912"/>
                <a:gd name="T79" fmla="*/ 556 h 772"/>
                <a:gd name="T80" fmla="*/ 906 w 912"/>
                <a:gd name="T81" fmla="*/ 512 h 772"/>
                <a:gd name="T82" fmla="*/ 868 w 912"/>
                <a:gd name="T83" fmla="*/ 472 h 772"/>
                <a:gd name="T84" fmla="*/ 810 w 912"/>
                <a:gd name="T85" fmla="*/ 436 h 772"/>
                <a:gd name="T86" fmla="*/ 808 w 912"/>
                <a:gd name="T87" fmla="*/ 496 h 772"/>
                <a:gd name="T88" fmla="*/ 812 w 912"/>
                <a:gd name="T89" fmla="*/ 538 h 772"/>
                <a:gd name="T90" fmla="*/ 792 w 912"/>
                <a:gd name="T91" fmla="*/ 544 h 772"/>
                <a:gd name="T92" fmla="*/ 776 w 912"/>
                <a:gd name="T93" fmla="*/ 580 h 772"/>
                <a:gd name="T94" fmla="*/ 746 w 912"/>
                <a:gd name="T95" fmla="*/ 566 h 772"/>
                <a:gd name="T96" fmla="*/ 712 w 912"/>
                <a:gd name="T97" fmla="*/ 538 h 772"/>
                <a:gd name="T98" fmla="*/ 716 w 912"/>
                <a:gd name="T99" fmla="*/ 506 h 772"/>
                <a:gd name="T100" fmla="*/ 688 w 912"/>
                <a:gd name="T101" fmla="*/ 434 h 772"/>
                <a:gd name="T102" fmla="*/ 624 w 912"/>
                <a:gd name="T103" fmla="*/ 402 h 772"/>
                <a:gd name="T104" fmla="*/ 598 w 912"/>
                <a:gd name="T105" fmla="*/ 376 h 772"/>
                <a:gd name="T106" fmla="*/ 604 w 912"/>
                <a:gd name="T107" fmla="*/ 324 h 772"/>
                <a:gd name="T108" fmla="*/ 648 w 912"/>
                <a:gd name="T109" fmla="*/ 276 h 772"/>
                <a:gd name="T110" fmla="*/ 592 w 912"/>
                <a:gd name="T111" fmla="*/ 286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2" h="772">
                  <a:moveTo>
                    <a:pt x="542" y="280"/>
                  </a:moveTo>
                  <a:lnTo>
                    <a:pt x="530" y="280"/>
                  </a:lnTo>
                  <a:lnTo>
                    <a:pt x="526" y="288"/>
                  </a:lnTo>
                  <a:lnTo>
                    <a:pt x="532" y="296"/>
                  </a:lnTo>
                  <a:lnTo>
                    <a:pt x="532" y="296"/>
                  </a:lnTo>
                  <a:lnTo>
                    <a:pt x="532" y="296"/>
                  </a:lnTo>
                  <a:lnTo>
                    <a:pt x="536" y="308"/>
                  </a:lnTo>
                  <a:lnTo>
                    <a:pt x="536" y="308"/>
                  </a:lnTo>
                  <a:lnTo>
                    <a:pt x="536" y="310"/>
                  </a:lnTo>
                  <a:lnTo>
                    <a:pt x="536" y="312"/>
                  </a:lnTo>
                  <a:lnTo>
                    <a:pt x="518" y="320"/>
                  </a:lnTo>
                  <a:lnTo>
                    <a:pt x="516" y="320"/>
                  </a:lnTo>
                  <a:lnTo>
                    <a:pt x="516" y="320"/>
                  </a:lnTo>
                  <a:lnTo>
                    <a:pt x="516" y="320"/>
                  </a:lnTo>
                  <a:lnTo>
                    <a:pt x="516" y="320"/>
                  </a:lnTo>
                  <a:lnTo>
                    <a:pt x="516" y="320"/>
                  </a:lnTo>
                  <a:lnTo>
                    <a:pt x="506" y="320"/>
                  </a:lnTo>
                  <a:lnTo>
                    <a:pt x="500" y="316"/>
                  </a:lnTo>
                  <a:lnTo>
                    <a:pt x="494" y="314"/>
                  </a:lnTo>
                  <a:lnTo>
                    <a:pt x="492" y="310"/>
                  </a:lnTo>
                  <a:lnTo>
                    <a:pt x="488" y="300"/>
                  </a:lnTo>
                  <a:lnTo>
                    <a:pt x="464" y="296"/>
                  </a:lnTo>
                  <a:lnTo>
                    <a:pt x="456" y="264"/>
                  </a:lnTo>
                  <a:lnTo>
                    <a:pt x="456" y="264"/>
                  </a:lnTo>
                  <a:lnTo>
                    <a:pt x="450" y="262"/>
                  </a:lnTo>
                  <a:lnTo>
                    <a:pt x="446" y="258"/>
                  </a:lnTo>
                  <a:lnTo>
                    <a:pt x="444" y="256"/>
                  </a:lnTo>
                  <a:lnTo>
                    <a:pt x="444" y="256"/>
                  </a:lnTo>
                  <a:lnTo>
                    <a:pt x="440" y="250"/>
                  </a:lnTo>
                  <a:lnTo>
                    <a:pt x="432" y="248"/>
                  </a:lnTo>
                  <a:lnTo>
                    <a:pt x="432" y="248"/>
                  </a:lnTo>
                  <a:lnTo>
                    <a:pt x="424" y="242"/>
                  </a:lnTo>
                  <a:lnTo>
                    <a:pt x="416" y="232"/>
                  </a:lnTo>
                  <a:lnTo>
                    <a:pt x="406" y="228"/>
                  </a:lnTo>
                  <a:lnTo>
                    <a:pt x="406" y="228"/>
                  </a:lnTo>
                  <a:lnTo>
                    <a:pt x="406" y="228"/>
                  </a:lnTo>
                  <a:lnTo>
                    <a:pt x="406" y="228"/>
                  </a:lnTo>
                  <a:lnTo>
                    <a:pt x="392" y="214"/>
                  </a:lnTo>
                  <a:lnTo>
                    <a:pt x="392" y="214"/>
                  </a:lnTo>
                  <a:lnTo>
                    <a:pt x="390" y="204"/>
                  </a:lnTo>
                  <a:lnTo>
                    <a:pt x="390" y="202"/>
                  </a:lnTo>
                  <a:lnTo>
                    <a:pt x="416" y="168"/>
                  </a:lnTo>
                  <a:lnTo>
                    <a:pt x="416" y="168"/>
                  </a:lnTo>
                  <a:lnTo>
                    <a:pt x="416" y="164"/>
                  </a:lnTo>
                  <a:lnTo>
                    <a:pt x="416" y="162"/>
                  </a:lnTo>
                  <a:lnTo>
                    <a:pt x="412" y="152"/>
                  </a:lnTo>
                  <a:lnTo>
                    <a:pt x="398" y="156"/>
                  </a:lnTo>
                  <a:lnTo>
                    <a:pt x="396" y="156"/>
                  </a:lnTo>
                  <a:lnTo>
                    <a:pt x="396" y="158"/>
                  </a:lnTo>
                  <a:lnTo>
                    <a:pt x="396" y="158"/>
                  </a:lnTo>
                  <a:lnTo>
                    <a:pt x="360" y="160"/>
                  </a:lnTo>
                  <a:lnTo>
                    <a:pt x="348" y="164"/>
                  </a:lnTo>
                  <a:lnTo>
                    <a:pt x="342" y="168"/>
                  </a:lnTo>
                  <a:lnTo>
                    <a:pt x="340" y="172"/>
                  </a:lnTo>
                  <a:lnTo>
                    <a:pt x="340" y="172"/>
                  </a:lnTo>
                  <a:lnTo>
                    <a:pt x="334" y="178"/>
                  </a:lnTo>
                  <a:lnTo>
                    <a:pt x="330" y="178"/>
                  </a:lnTo>
                  <a:lnTo>
                    <a:pt x="324" y="178"/>
                  </a:lnTo>
                  <a:lnTo>
                    <a:pt x="324" y="178"/>
                  </a:lnTo>
                  <a:lnTo>
                    <a:pt x="324" y="176"/>
                  </a:lnTo>
                  <a:lnTo>
                    <a:pt x="312" y="168"/>
                  </a:lnTo>
                  <a:lnTo>
                    <a:pt x="312" y="148"/>
                  </a:lnTo>
                  <a:lnTo>
                    <a:pt x="312" y="148"/>
                  </a:lnTo>
                  <a:lnTo>
                    <a:pt x="304" y="142"/>
                  </a:lnTo>
                  <a:lnTo>
                    <a:pt x="300" y="134"/>
                  </a:lnTo>
                  <a:lnTo>
                    <a:pt x="296" y="116"/>
                  </a:lnTo>
                  <a:lnTo>
                    <a:pt x="288" y="108"/>
                  </a:lnTo>
                  <a:lnTo>
                    <a:pt x="280" y="100"/>
                  </a:lnTo>
                  <a:lnTo>
                    <a:pt x="276" y="98"/>
                  </a:lnTo>
                  <a:lnTo>
                    <a:pt x="290" y="80"/>
                  </a:lnTo>
                  <a:lnTo>
                    <a:pt x="292" y="68"/>
                  </a:lnTo>
                  <a:lnTo>
                    <a:pt x="276" y="48"/>
                  </a:lnTo>
                  <a:lnTo>
                    <a:pt x="276" y="48"/>
                  </a:lnTo>
                  <a:lnTo>
                    <a:pt x="276" y="48"/>
                  </a:lnTo>
                  <a:lnTo>
                    <a:pt x="268" y="32"/>
                  </a:lnTo>
                  <a:lnTo>
                    <a:pt x="268" y="32"/>
                  </a:lnTo>
                  <a:lnTo>
                    <a:pt x="268" y="32"/>
                  </a:lnTo>
                  <a:lnTo>
                    <a:pt x="268" y="24"/>
                  </a:lnTo>
                  <a:lnTo>
                    <a:pt x="256" y="16"/>
                  </a:lnTo>
                  <a:lnTo>
                    <a:pt x="256" y="14"/>
                  </a:lnTo>
                  <a:lnTo>
                    <a:pt x="256" y="14"/>
                  </a:lnTo>
                  <a:lnTo>
                    <a:pt x="256" y="14"/>
                  </a:lnTo>
                  <a:lnTo>
                    <a:pt x="246" y="2"/>
                  </a:lnTo>
                  <a:lnTo>
                    <a:pt x="232" y="0"/>
                  </a:lnTo>
                  <a:lnTo>
                    <a:pt x="216" y="4"/>
                  </a:lnTo>
                  <a:lnTo>
                    <a:pt x="212" y="8"/>
                  </a:lnTo>
                  <a:lnTo>
                    <a:pt x="210" y="30"/>
                  </a:lnTo>
                  <a:lnTo>
                    <a:pt x="210" y="56"/>
                  </a:lnTo>
                  <a:lnTo>
                    <a:pt x="208" y="56"/>
                  </a:lnTo>
                  <a:lnTo>
                    <a:pt x="192" y="62"/>
                  </a:lnTo>
                  <a:lnTo>
                    <a:pt x="192" y="62"/>
                  </a:lnTo>
                  <a:lnTo>
                    <a:pt x="192" y="62"/>
                  </a:lnTo>
                  <a:lnTo>
                    <a:pt x="192" y="62"/>
                  </a:lnTo>
                  <a:lnTo>
                    <a:pt x="178" y="64"/>
                  </a:lnTo>
                  <a:lnTo>
                    <a:pt x="178" y="64"/>
                  </a:lnTo>
                  <a:lnTo>
                    <a:pt x="168" y="70"/>
                  </a:lnTo>
                  <a:lnTo>
                    <a:pt x="154" y="74"/>
                  </a:lnTo>
                  <a:lnTo>
                    <a:pt x="152" y="76"/>
                  </a:lnTo>
                  <a:lnTo>
                    <a:pt x="152" y="76"/>
                  </a:lnTo>
                  <a:lnTo>
                    <a:pt x="152" y="76"/>
                  </a:lnTo>
                  <a:lnTo>
                    <a:pt x="124" y="68"/>
                  </a:lnTo>
                  <a:lnTo>
                    <a:pt x="114" y="80"/>
                  </a:lnTo>
                  <a:lnTo>
                    <a:pt x="114" y="80"/>
                  </a:lnTo>
                  <a:lnTo>
                    <a:pt x="108" y="86"/>
                  </a:lnTo>
                  <a:lnTo>
                    <a:pt x="98" y="88"/>
                  </a:lnTo>
                  <a:lnTo>
                    <a:pt x="82" y="102"/>
                  </a:lnTo>
                  <a:lnTo>
                    <a:pt x="72" y="116"/>
                  </a:lnTo>
                  <a:lnTo>
                    <a:pt x="72" y="116"/>
                  </a:lnTo>
                  <a:lnTo>
                    <a:pt x="72" y="118"/>
                  </a:lnTo>
                  <a:lnTo>
                    <a:pt x="72" y="118"/>
                  </a:lnTo>
                  <a:lnTo>
                    <a:pt x="66" y="128"/>
                  </a:lnTo>
                  <a:lnTo>
                    <a:pt x="60" y="132"/>
                  </a:lnTo>
                  <a:lnTo>
                    <a:pt x="50" y="144"/>
                  </a:lnTo>
                  <a:lnTo>
                    <a:pt x="50" y="146"/>
                  </a:lnTo>
                  <a:lnTo>
                    <a:pt x="50" y="146"/>
                  </a:lnTo>
                  <a:lnTo>
                    <a:pt x="44" y="150"/>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72" y="312"/>
                  </a:lnTo>
                  <a:lnTo>
                    <a:pt x="380" y="320"/>
                  </a:lnTo>
                  <a:lnTo>
                    <a:pt x="388" y="330"/>
                  </a:lnTo>
                  <a:lnTo>
                    <a:pt x="398" y="340"/>
                  </a:lnTo>
                  <a:lnTo>
                    <a:pt x="404" y="338"/>
                  </a:lnTo>
                  <a:lnTo>
                    <a:pt x="412" y="324"/>
                  </a:lnTo>
                  <a:lnTo>
                    <a:pt x="430" y="336"/>
                  </a:lnTo>
                  <a:lnTo>
                    <a:pt x="430" y="336"/>
                  </a:lnTo>
                  <a:lnTo>
                    <a:pt x="432" y="336"/>
                  </a:lnTo>
                  <a:lnTo>
                    <a:pt x="432" y="336"/>
                  </a:lnTo>
                  <a:lnTo>
                    <a:pt x="444" y="352"/>
                  </a:lnTo>
                  <a:lnTo>
                    <a:pt x="480" y="380"/>
                  </a:lnTo>
                  <a:lnTo>
                    <a:pt x="480" y="380"/>
                  </a:lnTo>
                  <a:lnTo>
                    <a:pt x="492" y="392"/>
                  </a:lnTo>
                  <a:lnTo>
                    <a:pt x="522" y="382"/>
                  </a:lnTo>
                  <a:lnTo>
                    <a:pt x="524" y="406"/>
                  </a:lnTo>
                  <a:lnTo>
                    <a:pt x="538" y="420"/>
                  </a:lnTo>
                  <a:lnTo>
                    <a:pt x="538" y="420"/>
                  </a:lnTo>
                  <a:lnTo>
                    <a:pt x="538" y="420"/>
                  </a:lnTo>
                  <a:lnTo>
                    <a:pt x="548" y="436"/>
                  </a:lnTo>
                  <a:lnTo>
                    <a:pt x="548" y="438"/>
                  </a:lnTo>
                  <a:lnTo>
                    <a:pt x="548" y="438"/>
                  </a:lnTo>
                  <a:lnTo>
                    <a:pt x="548" y="440"/>
                  </a:lnTo>
                  <a:lnTo>
                    <a:pt x="560" y="494"/>
                  </a:lnTo>
                  <a:lnTo>
                    <a:pt x="572" y="516"/>
                  </a:lnTo>
                  <a:lnTo>
                    <a:pt x="556" y="558"/>
                  </a:lnTo>
                  <a:lnTo>
                    <a:pt x="556" y="560"/>
                  </a:lnTo>
                  <a:lnTo>
                    <a:pt x="544" y="564"/>
                  </a:lnTo>
                  <a:lnTo>
                    <a:pt x="544" y="576"/>
                  </a:lnTo>
                  <a:lnTo>
                    <a:pt x="542" y="576"/>
                  </a:lnTo>
                  <a:lnTo>
                    <a:pt x="528" y="598"/>
                  </a:lnTo>
                  <a:lnTo>
                    <a:pt x="528" y="598"/>
                  </a:lnTo>
                  <a:lnTo>
                    <a:pt x="508" y="600"/>
                  </a:lnTo>
                  <a:lnTo>
                    <a:pt x="488" y="616"/>
                  </a:lnTo>
                  <a:lnTo>
                    <a:pt x="488" y="616"/>
                  </a:lnTo>
                  <a:lnTo>
                    <a:pt x="494" y="620"/>
                  </a:lnTo>
                  <a:lnTo>
                    <a:pt x="500" y="622"/>
                  </a:lnTo>
                  <a:lnTo>
                    <a:pt x="500" y="622"/>
                  </a:lnTo>
                  <a:lnTo>
                    <a:pt x="504" y="626"/>
                  </a:lnTo>
                  <a:lnTo>
                    <a:pt x="508" y="630"/>
                  </a:lnTo>
                  <a:lnTo>
                    <a:pt x="508" y="634"/>
                  </a:lnTo>
                  <a:lnTo>
                    <a:pt x="504" y="642"/>
                  </a:lnTo>
                  <a:lnTo>
                    <a:pt x="504" y="644"/>
                  </a:lnTo>
                  <a:lnTo>
                    <a:pt x="492" y="656"/>
                  </a:lnTo>
                  <a:lnTo>
                    <a:pt x="490" y="656"/>
                  </a:lnTo>
                  <a:lnTo>
                    <a:pt x="490" y="658"/>
                  </a:lnTo>
                  <a:lnTo>
                    <a:pt x="488" y="658"/>
                  </a:lnTo>
                  <a:lnTo>
                    <a:pt x="488" y="658"/>
                  </a:lnTo>
                  <a:lnTo>
                    <a:pt x="450" y="652"/>
                  </a:lnTo>
                  <a:lnTo>
                    <a:pt x="448" y="666"/>
                  </a:lnTo>
                  <a:lnTo>
                    <a:pt x="452" y="696"/>
                  </a:lnTo>
                  <a:lnTo>
                    <a:pt x="484" y="708"/>
                  </a:lnTo>
                  <a:lnTo>
                    <a:pt x="484" y="710"/>
                  </a:lnTo>
                  <a:lnTo>
                    <a:pt x="484" y="710"/>
                  </a:lnTo>
                  <a:lnTo>
                    <a:pt x="496" y="706"/>
                  </a:lnTo>
                  <a:lnTo>
                    <a:pt x="498" y="706"/>
                  </a:lnTo>
                  <a:lnTo>
                    <a:pt x="500" y="704"/>
                  </a:lnTo>
                  <a:lnTo>
                    <a:pt x="500" y="706"/>
                  </a:lnTo>
                  <a:lnTo>
                    <a:pt x="500" y="706"/>
                  </a:lnTo>
                  <a:lnTo>
                    <a:pt x="510" y="712"/>
                  </a:lnTo>
                  <a:lnTo>
                    <a:pt x="524" y="712"/>
                  </a:lnTo>
                  <a:lnTo>
                    <a:pt x="528" y="710"/>
                  </a:lnTo>
                  <a:lnTo>
                    <a:pt x="524" y="696"/>
                  </a:lnTo>
                  <a:lnTo>
                    <a:pt x="524" y="696"/>
                  </a:lnTo>
                  <a:lnTo>
                    <a:pt x="524" y="696"/>
                  </a:lnTo>
                  <a:lnTo>
                    <a:pt x="520" y="680"/>
                  </a:lnTo>
                  <a:lnTo>
                    <a:pt x="520" y="678"/>
                  </a:lnTo>
                  <a:lnTo>
                    <a:pt x="520" y="676"/>
                  </a:lnTo>
                  <a:lnTo>
                    <a:pt x="520" y="676"/>
                  </a:lnTo>
                  <a:lnTo>
                    <a:pt x="520" y="676"/>
                  </a:lnTo>
                  <a:lnTo>
                    <a:pt x="526" y="670"/>
                  </a:lnTo>
                  <a:lnTo>
                    <a:pt x="528" y="668"/>
                  </a:lnTo>
                  <a:lnTo>
                    <a:pt x="528" y="668"/>
                  </a:lnTo>
                  <a:lnTo>
                    <a:pt x="528" y="668"/>
                  </a:lnTo>
                  <a:lnTo>
                    <a:pt x="536" y="656"/>
                  </a:lnTo>
                  <a:lnTo>
                    <a:pt x="538" y="654"/>
                  </a:lnTo>
                  <a:lnTo>
                    <a:pt x="552" y="644"/>
                  </a:lnTo>
                  <a:lnTo>
                    <a:pt x="552" y="644"/>
                  </a:lnTo>
                  <a:lnTo>
                    <a:pt x="552" y="642"/>
                  </a:lnTo>
                  <a:lnTo>
                    <a:pt x="554" y="642"/>
                  </a:lnTo>
                  <a:lnTo>
                    <a:pt x="554" y="642"/>
                  </a:lnTo>
                  <a:lnTo>
                    <a:pt x="572" y="640"/>
                  </a:lnTo>
                  <a:lnTo>
                    <a:pt x="572" y="644"/>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4"/>
                  </a:lnTo>
                  <a:lnTo>
                    <a:pt x="668" y="726"/>
                  </a:lnTo>
                  <a:lnTo>
                    <a:pt x="668" y="732"/>
                  </a:lnTo>
                  <a:lnTo>
                    <a:pt x="668" y="740"/>
                  </a:lnTo>
                  <a:lnTo>
                    <a:pt x="664" y="756"/>
                  </a:lnTo>
                  <a:lnTo>
                    <a:pt x="670" y="760"/>
                  </a:lnTo>
                  <a:lnTo>
                    <a:pt x="670" y="760"/>
                  </a:lnTo>
                  <a:lnTo>
                    <a:pt x="678" y="760"/>
                  </a:lnTo>
                  <a:lnTo>
                    <a:pt x="684" y="762"/>
                  </a:lnTo>
                  <a:lnTo>
                    <a:pt x="688" y="764"/>
                  </a:lnTo>
                  <a:lnTo>
                    <a:pt x="706" y="772"/>
                  </a:lnTo>
                  <a:lnTo>
                    <a:pt x="716" y="764"/>
                  </a:lnTo>
                  <a:lnTo>
                    <a:pt x="728" y="750"/>
                  </a:lnTo>
                  <a:lnTo>
                    <a:pt x="730" y="744"/>
                  </a:lnTo>
                  <a:lnTo>
                    <a:pt x="730" y="744"/>
                  </a:lnTo>
                  <a:lnTo>
                    <a:pt x="732" y="742"/>
                  </a:lnTo>
                  <a:lnTo>
                    <a:pt x="734" y="740"/>
                  </a:lnTo>
                  <a:lnTo>
                    <a:pt x="734" y="740"/>
                  </a:lnTo>
                  <a:lnTo>
                    <a:pt x="730" y="722"/>
                  </a:lnTo>
                  <a:lnTo>
                    <a:pt x="728" y="714"/>
                  </a:lnTo>
                  <a:lnTo>
                    <a:pt x="728" y="712"/>
                  </a:lnTo>
                  <a:lnTo>
                    <a:pt x="728" y="712"/>
                  </a:lnTo>
                  <a:lnTo>
                    <a:pt x="728" y="712"/>
                  </a:lnTo>
                  <a:lnTo>
                    <a:pt x="728" y="710"/>
                  </a:lnTo>
                  <a:lnTo>
                    <a:pt x="736" y="700"/>
                  </a:lnTo>
                  <a:lnTo>
                    <a:pt x="736" y="700"/>
                  </a:lnTo>
                  <a:lnTo>
                    <a:pt x="736" y="700"/>
                  </a:lnTo>
                  <a:lnTo>
                    <a:pt x="748" y="690"/>
                  </a:lnTo>
                  <a:lnTo>
                    <a:pt x="750" y="690"/>
                  </a:lnTo>
                  <a:lnTo>
                    <a:pt x="776" y="690"/>
                  </a:lnTo>
                  <a:lnTo>
                    <a:pt x="780" y="688"/>
                  </a:lnTo>
                  <a:lnTo>
                    <a:pt x="780" y="676"/>
                  </a:lnTo>
                  <a:lnTo>
                    <a:pt x="776" y="664"/>
                  </a:lnTo>
                  <a:lnTo>
                    <a:pt x="766" y="648"/>
                  </a:lnTo>
                  <a:lnTo>
                    <a:pt x="766" y="648"/>
                  </a:lnTo>
                  <a:lnTo>
                    <a:pt x="766" y="648"/>
                  </a:lnTo>
                  <a:lnTo>
                    <a:pt x="766" y="628"/>
                  </a:lnTo>
                  <a:lnTo>
                    <a:pt x="766" y="626"/>
                  </a:lnTo>
                  <a:lnTo>
                    <a:pt x="766" y="626"/>
                  </a:lnTo>
                  <a:lnTo>
                    <a:pt x="770" y="614"/>
                  </a:lnTo>
                  <a:lnTo>
                    <a:pt x="770" y="614"/>
                  </a:lnTo>
                  <a:lnTo>
                    <a:pt x="772" y="614"/>
                  </a:lnTo>
                  <a:lnTo>
                    <a:pt x="772" y="614"/>
                  </a:lnTo>
                  <a:lnTo>
                    <a:pt x="792" y="582"/>
                  </a:lnTo>
                  <a:lnTo>
                    <a:pt x="794" y="582"/>
                  </a:lnTo>
                  <a:lnTo>
                    <a:pt x="794" y="582"/>
                  </a:lnTo>
                  <a:lnTo>
                    <a:pt x="796" y="580"/>
                  </a:lnTo>
                  <a:lnTo>
                    <a:pt x="800" y="580"/>
                  </a:lnTo>
                  <a:lnTo>
                    <a:pt x="808" y="582"/>
                  </a:lnTo>
                  <a:lnTo>
                    <a:pt x="828" y="592"/>
                  </a:lnTo>
                  <a:lnTo>
                    <a:pt x="840" y="596"/>
                  </a:lnTo>
                  <a:lnTo>
                    <a:pt x="840" y="590"/>
                  </a:lnTo>
                  <a:lnTo>
                    <a:pt x="838" y="588"/>
                  </a:lnTo>
                  <a:lnTo>
                    <a:pt x="838" y="586"/>
                  </a:lnTo>
                  <a:lnTo>
                    <a:pt x="838" y="586"/>
                  </a:lnTo>
                  <a:lnTo>
                    <a:pt x="840" y="580"/>
                  </a:lnTo>
                  <a:lnTo>
                    <a:pt x="846" y="572"/>
                  </a:lnTo>
                  <a:lnTo>
                    <a:pt x="860" y="562"/>
                  </a:lnTo>
                  <a:lnTo>
                    <a:pt x="860" y="562"/>
                  </a:lnTo>
                  <a:lnTo>
                    <a:pt x="860" y="562"/>
                  </a:lnTo>
                  <a:lnTo>
                    <a:pt x="860" y="560"/>
                  </a:lnTo>
                  <a:lnTo>
                    <a:pt x="860" y="560"/>
                  </a:lnTo>
                  <a:lnTo>
                    <a:pt x="876" y="556"/>
                  </a:lnTo>
                  <a:lnTo>
                    <a:pt x="890" y="556"/>
                  </a:lnTo>
                  <a:lnTo>
                    <a:pt x="892" y="556"/>
                  </a:lnTo>
                  <a:lnTo>
                    <a:pt x="892" y="556"/>
                  </a:lnTo>
                  <a:lnTo>
                    <a:pt x="900" y="556"/>
                  </a:lnTo>
                  <a:lnTo>
                    <a:pt x="904" y="536"/>
                  </a:lnTo>
                  <a:lnTo>
                    <a:pt x="904" y="524"/>
                  </a:lnTo>
                  <a:lnTo>
                    <a:pt x="904" y="524"/>
                  </a:lnTo>
                  <a:lnTo>
                    <a:pt x="906" y="512"/>
                  </a:lnTo>
                  <a:lnTo>
                    <a:pt x="906" y="510"/>
                  </a:lnTo>
                  <a:lnTo>
                    <a:pt x="908" y="508"/>
                  </a:lnTo>
                  <a:lnTo>
                    <a:pt x="912" y="496"/>
                  </a:lnTo>
                  <a:lnTo>
                    <a:pt x="906" y="488"/>
                  </a:lnTo>
                  <a:lnTo>
                    <a:pt x="896" y="480"/>
                  </a:lnTo>
                  <a:lnTo>
                    <a:pt x="876" y="476"/>
                  </a:lnTo>
                  <a:lnTo>
                    <a:pt x="876" y="476"/>
                  </a:lnTo>
                  <a:lnTo>
                    <a:pt x="868" y="472"/>
                  </a:lnTo>
                  <a:lnTo>
                    <a:pt x="852" y="460"/>
                  </a:lnTo>
                  <a:lnTo>
                    <a:pt x="840" y="456"/>
                  </a:lnTo>
                  <a:lnTo>
                    <a:pt x="840" y="456"/>
                  </a:lnTo>
                  <a:lnTo>
                    <a:pt x="840" y="454"/>
                  </a:lnTo>
                  <a:lnTo>
                    <a:pt x="824" y="436"/>
                  </a:lnTo>
                  <a:lnTo>
                    <a:pt x="812" y="436"/>
                  </a:lnTo>
                  <a:lnTo>
                    <a:pt x="810" y="436"/>
                  </a:lnTo>
                  <a:lnTo>
                    <a:pt x="810" y="436"/>
                  </a:lnTo>
                  <a:lnTo>
                    <a:pt x="798" y="430"/>
                  </a:lnTo>
                  <a:lnTo>
                    <a:pt x="790" y="440"/>
                  </a:lnTo>
                  <a:lnTo>
                    <a:pt x="788" y="476"/>
                  </a:lnTo>
                  <a:lnTo>
                    <a:pt x="792" y="492"/>
                  </a:lnTo>
                  <a:lnTo>
                    <a:pt x="796" y="492"/>
                  </a:lnTo>
                  <a:lnTo>
                    <a:pt x="798" y="492"/>
                  </a:lnTo>
                  <a:lnTo>
                    <a:pt x="808" y="496"/>
                  </a:lnTo>
                  <a:lnTo>
                    <a:pt x="808" y="496"/>
                  </a:lnTo>
                  <a:lnTo>
                    <a:pt x="808" y="496"/>
                  </a:lnTo>
                  <a:lnTo>
                    <a:pt x="814" y="510"/>
                  </a:lnTo>
                  <a:lnTo>
                    <a:pt x="816" y="510"/>
                  </a:lnTo>
                  <a:lnTo>
                    <a:pt x="816" y="512"/>
                  </a:lnTo>
                  <a:lnTo>
                    <a:pt x="816" y="512"/>
                  </a:lnTo>
                  <a:lnTo>
                    <a:pt x="816" y="512"/>
                  </a:lnTo>
                  <a:lnTo>
                    <a:pt x="812" y="536"/>
                  </a:lnTo>
                  <a:lnTo>
                    <a:pt x="812" y="538"/>
                  </a:lnTo>
                  <a:lnTo>
                    <a:pt x="812" y="540"/>
                  </a:lnTo>
                  <a:lnTo>
                    <a:pt x="812" y="540"/>
                  </a:lnTo>
                  <a:lnTo>
                    <a:pt x="812" y="540"/>
                  </a:lnTo>
                  <a:lnTo>
                    <a:pt x="800" y="546"/>
                  </a:lnTo>
                  <a:lnTo>
                    <a:pt x="798" y="548"/>
                  </a:lnTo>
                  <a:lnTo>
                    <a:pt x="798" y="546"/>
                  </a:lnTo>
                  <a:lnTo>
                    <a:pt x="796" y="546"/>
                  </a:lnTo>
                  <a:lnTo>
                    <a:pt x="792" y="544"/>
                  </a:lnTo>
                  <a:lnTo>
                    <a:pt x="778" y="550"/>
                  </a:lnTo>
                  <a:lnTo>
                    <a:pt x="778" y="550"/>
                  </a:lnTo>
                  <a:lnTo>
                    <a:pt x="778" y="552"/>
                  </a:lnTo>
                  <a:lnTo>
                    <a:pt x="780" y="552"/>
                  </a:lnTo>
                  <a:lnTo>
                    <a:pt x="782" y="574"/>
                  </a:lnTo>
                  <a:lnTo>
                    <a:pt x="782" y="574"/>
                  </a:lnTo>
                  <a:lnTo>
                    <a:pt x="780" y="578"/>
                  </a:lnTo>
                  <a:lnTo>
                    <a:pt x="776" y="580"/>
                  </a:lnTo>
                  <a:lnTo>
                    <a:pt x="768" y="580"/>
                  </a:lnTo>
                  <a:lnTo>
                    <a:pt x="768" y="580"/>
                  </a:lnTo>
                  <a:lnTo>
                    <a:pt x="762" y="578"/>
                  </a:lnTo>
                  <a:lnTo>
                    <a:pt x="758" y="576"/>
                  </a:lnTo>
                  <a:lnTo>
                    <a:pt x="748" y="568"/>
                  </a:lnTo>
                  <a:lnTo>
                    <a:pt x="748" y="568"/>
                  </a:lnTo>
                  <a:lnTo>
                    <a:pt x="746" y="568"/>
                  </a:lnTo>
                  <a:lnTo>
                    <a:pt x="746" y="566"/>
                  </a:lnTo>
                  <a:lnTo>
                    <a:pt x="740" y="552"/>
                  </a:lnTo>
                  <a:lnTo>
                    <a:pt x="740" y="552"/>
                  </a:lnTo>
                  <a:lnTo>
                    <a:pt x="736" y="550"/>
                  </a:lnTo>
                  <a:lnTo>
                    <a:pt x="728" y="546"/>
                  </a:lnTo>
                  <a:lnTo>
                    <a:pt x="726" y="546"/>
                  </a:lnTo>
                  <a:lnTo>
                    <a:pt x="726" y="546"/>
                  </a:lnTo>
                  <a:lnTo>
                    <a:pt x="714" y="538"/>
                  </a:lnTo>
                  <a:lnTo>
                    <a:pt x="712" y="538"/>
                  </a:lnTo>
                  <a:lnTo>
                    <a:pt x="712" y="536"/>
                  </a:lnTo>
                  <a:lnTo>
                    <a:pt x="712" y="536"/>
                  </a:lnTo>
                  <a:lnTo>
                    <a:pt x="710" y="524"/>
                  </a:lnTo>
                  <a:lnTo>
                    <a:pt x="712" y="512"/>
                  </a:lnTo>
                  <a:lnTo>
                    <a:pt x="712" y="512"/>
                  </a:lnTo>
                  <a:lnTo>
                    <a:pt x="712" y="512"/>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8" y="434"/>
                  </a:lnTo>
                  <a:lnTo>
                    <a:pt x="682" y="420"/>
                  </a:lnTo>
                  <a:lnTo>
                    <a:pt x="652" y="416"/>
                  </a:lnTo>
                  <a:lnTo>
                    <a:pt x="652" y="416"/>
                  </a:lnTo>
                  <a:lnTo>
                    <a:pt x="644" y="410"/>
                  </a:lnTo>
                  <a:lnTo>
                    <a:pt x="638" y="402"/>
                  </a:lnTo>
                  <a:lnTo>
                    <a:pt x="624" y="402"/>
                  </a:lnTo>
                  <a:lnTo>
                    <a:pt x="624" y="402"/>
                  </a:lnTo>
                  <a:lnTo>
                    <a:pt x="618" y="398"/>
                  </a:lnTo>
                  <a:lnTo>
                    <a:pt x="610" y="392"/>
                  </a:lnTo>
                  <a:lnTo>
                    <a:pt x="608" y="390"/>
                  </a:lnTo>
                  <a:lnTo>
                    <a:pt x="608" y="390"/>
                  </a:lnTo>
                  <a:lnTo>
                    <a:pt x="604" y="384"/>
                  </a:lnTo>
                  <a:lnTo>
                    <a:pt x="598" y="376"/>
                  </a:lnTo>
                  <a:lnTo>
                    <a:pt x="598" y="376"/>
                  </a:lnTo>
                  <a:lnTo>
                    <a:pt x="598" y="376"/>
                  </a:lnTo>
                  <a:lnTo>
                    <a:pt x="596" y="362"/>
                  </a:lnTo>
                  <a:lnTo>
                    <a:pt x="596" y="362"/>
                  </a:lnTo>
                  <a:lnTo>
                    <a:pt x="596" y="362"/>
                  </a:lnTo>
                  <a:lnTo>
                    <a:pt x="596" y="360"/>
                  </a:lnTo>
                  <a:lnTo>
                    <a:pt x="596" y="360"/>
                  </a:lnTo>
                  <a:lnTo>
                    <a:pt x="600" y="336"/>
                  </a:lnTo>
                  <a:lnTo>
                    <a:pt x="600" y="336"/>
                  </a:lnTo>
                  <a:lnTo>
                    <a:pt x="604" y="324"/>
                  </a:lnTo>
                  <a:lnTo>
                    <a:pt x="604" y="324"/>
                  </a:lnTo>
                  <a:lnTo>
                    <a:pt x="604" y="324"/>
                  </a:lnTo>
                  <a:lnTo>
                    <a:pt x="606" y="324"/>
                  </a:lnTo>
                  <a:lnTo>
                    <a:pt x="636" y="310"/>
                  </a:lnTo>
                  <a:lnTo>
                    <a:pt x="648" y="296"/>
                  </a:lnTo>
                  <a:lnTo>
                    <a:pt x="650" y="284"/>
                  </a:lnTo>
                  <a:lnTo>
                    <a:pt x="648" y="276"/>
                  </a:lnTo>
                  <a:lnTo>
                    <a:pt x="648" y="276"/>
                  </a:lnTo>
                  <a:lnTo>
                    <a:pt x="644" y="262"/>
                  </a:lnTo>
                  <a:lnTo>
                    <a:pt x="640" y="254"/>
                  </a:lnTo>
                  <a:lnTo>
                    <a:pt x="634" y="256"/>
                  </a:lnTo>
                  <a:lnTo>
                    <a:pt x="624" y="254"/>
                  </a:lnTo>
                  <a:lnTo>
                    <a:pt x="624" y="254"/>
                  </a:lnTo>
                  <a:lnTo>
                    <a:pt x="616" y="260"/>
                  </a:lnTo>
                  <a:lnTo>
                    <a:pt x="606" y="272"/>
                  </a:lnTo>
                  <a:lnTo>
                    <a:pt x="592" y="286"/>
                  </a:lnTo>
                  <a:lnTo>
                    <a:pt x="592" y="286"/>
                  </a:lnTo>
                  <a:lnTo>
                    <a:pt x="590" y="286"/>
                  </a:lnTo>
                  <a:lnTo>
                    <a:pt x="590" y="286"/>
                  </a:lnTo>
                  <a:lnTo>
                    <a:pt x="578" y="290"/>
                  </a:lnTo>
                  <a:lnTo>
                    <a:pt x="568" y="288"/>
                  </a:lnTo>
                  <a:lnTo>
                    <a:pt x="542" y="280"/>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14" name="Freeform 7"/>
            <p:cNvSpPr/>
            <p:nvPr/>
          </p:nvSpPr>
          <p:spPr bwMode="auto">
            <a:xfrm>
              <a:off x="4694211" y="2301404"/>
              <a:ext cx="250825" cy="412750"/>
            </a:xfrm>
            <a:custGeom>
              <a:avLst/>
              <a:gdLst>
                <a:gd name="T0" fmla="*/ 92 w 184"/>
                <a:gd name="T1" fmla="*/ 58 h 304"/>
                <a:gd name="T2" fmla="*/ 92 w 184"/>
                <a:gd name="T3" fmla="*/ 86 h 304"/>
                <a:gd name="T4" fmla="*/ 84 w 184"/>
                <a:gd name="T5" fmla="*/ 108 h 304"/>
                <a:gd name="T6" fmla="*/ 84 w 184"/>
                <a:gd name="T7" fmla="*/ 112 h 304"/>
                <a:gd name="T8" fmla="*/ 80 w 184"/>
                <a:gd name="T9" fmla="*/ 120 h 304"/>
                <a:gd name="T10" fmla="*/ 76 w 184"/>
                <a:gd name="T11" fmla="*/ 124 h 304"/>
                <a:gd name="T12" fmla="*/ 74 w 184"/>
                <a:gd name="T13" fmla="*/ 122 h 304"/>
                <a:gd name="T14" fmla="*/ 44 w 184"/>
                <a:gd name="T15" fmla="*/ 130 h 304"/>
                <a:gd name="T16" fmla="*/ 12 w 184"/>
                <a:gd name="T17" fmla="*/ 134 h 304"/>
                <a:gd name="T18" fmla="*/ 8 w 184"/>
                <a:gd name="T19" fmla="*/ 140 h 304"/>
                <a:gd name="T20" fmla="*/ 38 w 184"/>
                <a:gd name="T21" fmla="*/ 144 h 304"/>
                <a:gd name="T22" fmla="*/ 40 w 184"/>
                <a:gd name="T23" fmla="*/ 144 h 304"/>
                <a:gd name="T24" fmla="*/ 48 w 184"/>
                <a:gd name="T25" fmla="*/ 162 h 304"/>
                <a:gd name="T26" fmla="*/ 56 w 184"/>
                <a:gd name="T27" fmla="*/ 168 h 304"/>
                <a:gd name="T28" fmla="*/ 60 w 184"/>
                <a:gd name="T29" fmla="*/ 184 h 304"/>
                <a:gd name="T30" fmla="*/ 70 w 184"/>
                <a:gd name="T31" fmla="*/ 216 h 304"/>
                <a:gd name="T32" fmla="*/ 72 w 184"/>
                <a:gd name="T33" fmla="*/ 216 h 304"/>
                <a:gd name="T34" fmla="*/ 76 w 184"/>
                <a:gd name="T35" fmla="*/ 232 h 304"/>
                <a:gd name="T36" fmla="*/ 72 w 184"/>
                <a:gd name="T37" fmla="*/ 248 h 304"/>
                <a:gd name="T38" fmla="*/ 72 w 184"/>
                <a:gd name="T39" fmla="*/ 264 h 304"/>
                <a:gd name="T40" fmla="*/ 82 w 184"/>
                <a:gd name="T41" fmla="*/ 270 h 304"/>
                <a:gd name="T42" fmla="*/ 100 w 184"/>
                <a:gd name="T43" fmla="*/ 280 h 304"/>
                <a:gd name="T44" fmla="*/ 106 w 184"/>
                <a:gd name="T45" fmla="*/ 292 h 304"/>
                <a:gd name="T46" fmla="*/ 116 w 184"/>
                <a:gd name="T47" fmla="*/ 302 h 304"/>
                <a:gd name="T48" fmla="*/ 124 w 184"/>
                <a:gd name="T49" fmla="*/ 304 h 304"/>
                <a:gd name="T50" fmla="*/ 122 w 184"/>
                <a:gd name="T51" fmla="*/ 288 h 304"/>
                <a:gd name="T52" fmla="*/ 122 w 184"/>
                <a:gd name="T53" fmla="*/ 278 h 304"/>
                <a:gd name="T54" fmla="*/ 126 w 184"/>
                <a:gd name="T55" fmla="*/ 274 h 304"/>
                <a:gd name="T56" fmla="*/ 140 w 184"/>
                <a:gd name="T57" fmla="*/ 268 h 304"/>
                <a:gd name="T58" fmla="*/ 142 w 184"/>
                <a:gd name="T59" fmla="*/ 268 h 304"/>
                <a:gd name="T60" fmla="*/ 144 w 184"/>
                <a:gd name="T61" fmla="*/ 268 h 304"/>
                <a:gd name="T62" fmla="*/ 156 w 184"/>
                <a:gd name="T63" fmla="*/ 266 h 304"/>
                <a:gd name="T64" fmla="*/ 158 w 184"/>
                <a:gd name="T65" fmla="*/ 244 h 304"/>
                <a:gd name="T66" fmla="*/ 148 w 184"/>
                <a:gd name="T67" fmla="*/ 232 h 304"/>
                <a:gd name="T68" fmla="*/ 138 w 184"/>
                <a:gd name="T69" fmla="*/ 232 h 304"/>
                <a:gd name="T70" fmla="*/ 132 w 184"/>
                <a:gd name="T71" fmla="*/ 210 h 304"/>
                <a:gd name="T72" fmla="*/ 136 w 184"/>
                <a:gd name="T73" fmla="*/ 168 h 304"/>
                <a:gd name="T74" fmla="*/ 164 w 184"/>
                <a:gd name="T75" fmla="*/ 160 h 304"/>
                <a:gd name="T76" fmla="*/ 184 w 184"/>
                <a:gd name="T77" fmla="*/ 108 h 304"/>
                <a:gd name="T78" fmla="*/ 180 w 184"/>
                <a:gd name="T79" fmla="*/ 100 h 304"/>
                <a:gd name="T80" fmla="*/ 168 w 184"/>
                <a:gd name="T81" fmla="*/ 96 h 304"/>
                <a:gd name="T82" fmla="*/ 166 w 184"/>
                <a:gd name="T83" fmla="*/ 96 h 304"/>
                <a:gd name="T84" fmla="*/ 152 w 184"/>
                <a:gd name="T85" fmla="*/ 96 h 304"/>
                <a:gd name="T86" fmla="*/ 144 w 184"/>
                <a:gd name="T87" fmla="*/ 84 h 304"/>
                <a:gd name="T88" fmla="*/ 142 w 184"/>
                <a:gd name="T89" fmla="*/ 84 h 304"/>
                <a:gd name="T90" fmla="*/ 146 w 184"/>
                <a:gd name="T91" fmla="*/ 52 h 304"/>
                <a:gd name="T92" fmla="*/ 148 w 184"/>
                <a:gd name="T93" fmla="*/ 48 h 304"/>
                <a:gd name="T94" fmla="*/ 152 w 184"/>
                <a:gd name="T95" fmla="*/ 36 h 304"/>
                <a:gd name="T96" fmla="*/ 156 w 184"/>
                <a:gd name="T97" fmla="*/ 20 h 304"/>
                <a:gd name="T98" fmla="*/ 128 w 184"/>
                <a:gd name="T99"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4" h="304">
                  <a:moveTo>
                    <a:pt x="108" y="18"/>
                  </a:moveTo>
                  <a:lnTo>
                    <a:pt x="92" y="58"/>
                  </a:lnTo>
                  <a:lnTo>
                    <a:pt x="92" y="84"/>
                  </a:lnTo>
                  <a:lnTo>
                    <a:pt x="92" y="86"/>
                  </a:lnTo>
                  <a:lnTo>
                    <a:pt x="84" y="100"/>
                  </a:lnTo>
                  <a:lnTo>
                    <a:pt x="84" y="108"/>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12" y="134"/>
                  </a:lnTo>
                  <a:lnTo>
                    <a:pt x="0" y="134"/>
                  </a:lnTo>
                  <a:lnTo>
                    <a:pt x="8" y="140"/>
                  </a:lnTo>
                  <a:lnTo>
                    <a:pt x="36" y="144"/>
                  </a:lnTo>
                  <a:lnTo>
                    <a:pt x="38" y="144"/>
                  </a:lnTo>
                  <a:lnTo>
                    <a:pt x="40" y="144"/>
                  </a:lnTo>
                  <a:lnTo>
                    <a:pt x="40" y="144"/>
                  </a:lnTo>
                  <a:lnTo>
                    <a:pt x="40" y="144"/>
                  </a:lnTo>
                  <a:lnTo>
                    <a:pt x="48" y="162"/>
                  </a:lnTo>
                  <a:lnTo>
                    <a:pt x="56" y="168"/>
                  </a:lnTo>
                  <a:lnTo>
                    <a:pt x="56" y="168"/>
                  </a:lnTo>
                  <a:lnTo>
                    <a:pt x="60" y="174"/>
                  </a:lnTo>
                  <a:lnTo>
                    <a:pt x="60" y="184"/>
                  </a:lnTo>
                  <a:lnTo>
                    <a:pt x="60" y="206"/>
                  </a:lnTo>
                  <a:lnTo>
                    <a:pt x="70" y="216"/>
                  </a:lnTo>
                  <a:lnTo>
                    <a:pt x="72" y="216"/>
                  </a:lnTo>
                  <a:lnTo>
                    <a:pt x="72" y="216"/>
                  </a:lnTo>
                  <a:lnTo>
                    <a:pt x="72" y="216"/>
                  </a:lnTo>
                  <a:lnTo>
                    <a:pt x="76" y="232"/>
                  </a:lnTo>
                  <a:lnTo>
                    <a:pt x="76" y="240"/>
                  </a:lnTo>
                  <a:lnTo>
                    <a:pt x="72" y="248"/>
                  </a:lnTo>
                  <a:lnTo>
                    <a:pt x="70" y="256"/>
                  </a:lnTo>
                  <a:lnTo>
                    <a:pt x="72" y="264"/>
                  </a:lnTo>
                  <a:lnTo>
                    <a:pt x="82" y="270"/>
                  </a:lnTo>
                  <a:lnTo>
                    <a:pt x="82" y="270"/>
                  </a:lnTo>
                  <a:lnTo>
                    <a:pt x="94" y="276"/>
                  </a:lnTo>
                  <a:lnTo>
                    <a:pt x="100" y="280"/>
                  </a:lnTo>
                  <a:lnTo>
                    <a:pt x="106" y="292"/>
                  </a:lnTo>
                  <a:lnTo>
                    <a:pt x="106" y="292"/>
                  </a:lnTo>
                  <a:lnTo>
                    <a:pt x="114" y="298"/>
                  </a:lnTo>
                  <a:lnTo>
                    <a:pt x="116" y="302"/>
                  </a:lnTo>
                  <a:lnTo>
                    <a:pt x="124" y="304"/>
                  </a:lnTo>
                  <a:lnTo>
                    <a:pt x="124" y="304"/>
                  </a:lnTo>
                  <a:lnTo>
                    <a:pt x="122" y="288"/>
                  </a:lnTo>
                  <a:lnTo>
                    <a:pt x="122" y="288"/>
                  </a:lnTo>
                  <a:lnTo>
                    <a:pt x="122" y="282"/>
                  </a:lnTo>
                  <a:lnTo>
                    <a:pt x="122" y="278"/>
                  </a:lnTo>
                  <a:lnTo>
                    <a:pt x="122" y="278"/>
                  </a:lnTo>
                  <a:lnTo>
                    <a:pt x="126" y="274"/>
                  </a:lnTo>
                  <a:lnTo>
                    <a:pt x="128" y="272"/>
                  </a:lnTo>
                  <a:lnTo>
                    <a:pt x="140" y="268"/>
                  </a:lnTo>
                  <a:lnTo>
                    <a:pt x="140" y="268"/>
                  </a:lnTo>
                  <a:lnTo>
                    <a:pt x="142"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4" y="108"/>
                  </a:lnTo>
                  <a:lnTo>
                    <a:pt x="180" y="100"/>
                  </a:lnTo>
                  <a:lnTo>
                    <a:pt x="174" y="96"/>
                  </a:lnTo>
                  <a:lnTo>
                    <a:pt x="168" y="96"/>
                  </a:lnTo>
                  <a:lnTo>
                    <a:pt x="168" y="96"/>
                  </a:lnTo>
                  <a:lnTo>
                    <a:pt x="166" y="96"/>
                  </a:lnTo>
                  <a:lnTo>
                    <a:pt x="154" y="98"/>
                  </a:lnTo>
                  <a:lnTo>
                    <a:pt x="152" y="96"/>
                  </a:lnTo>
                  <a:lnTo>
                    <a:pt x="152" y="96"/>
                  </a:lnTo>
                  <a:lnTo>
                    <a:pt x="144" y="84"/>
                  </a:lnTo>
                  <a:lnTo>
                    <a:pt x="144" y="84"/>
                  </a:lnTo>
                  <a:lnTo>
                    <a:pt x="142" y="84"/>
                  </a:lnTo>
                  <a:lnTo>
                    <a:pt x="142" y="64"/>
                  </a:lnTo>
                  <a:lnTo>
                    <a:pt x="146" y="52"/>
                  </a:lnTo>
                  <a:lnTo>
                    <a:pt x="148" y="48"/>
                  </a:lnTo>
                  <a:lnTo>
                    <a:pt x="148" y="48"/>
                  </a:lnTo>
                  <a:lnTo>
                    <a:pt x="150" y="42"/>
                  </a:lnTo>
                  <a:lnTo>
                    <a:pt x="152" y="36"/>
                  </a:lnTo>
                  <a:lnTo>
                    <a:pt x="156" y="32"/>
                  </a:lnTo>
                  <a:lnTo>
                    <a:pt x="156" y="20"/>
                  </a:lnTo>
                  <a:lnTo>
                    <a:pt x="144" y="8"/>
                  </a:lnTo>
                  <a:lnTo>
                    <a:pt x="128" y="0"/>
                  </a:lnTo>
                  <a:lnTo>
                    <a:pt x="108" y="18"/>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15" name="Freeform 8"/>
            <p:cNvSpPr/>
            <p:nvPr/>
          </p:nvSpPr>
          <p:spPr bwMode="auto">
            <a:xfrm>
              <a:off x="2328836" y="1215554"/>
              <a:ext cx="1771650" cy="1338262"/>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a:noFill/>
            </a:ln>
            <a:effectLst/>
          </p:spPr>
          <p:txBody>
            <a:bodyPr/>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116" name="Freeform 9"/>
            <p:cNvSpPr/>
            <p:nvPr/>
          </p:nvSpPr>
          <p:spPr bwMode="auto">
            <a:xfrm>
              <a:off x="3478186" y="2266479"/>
              <a:ext cx="1101725" cy="788987"/>
            </a:xfrm>
            <a:custGeom>
              <a:avLst/>
              <a:gdLst>
                <a:gd name="T0" fmla="*/ 482 w 812"/>
                <a:gd name="T1" fmla="*/ 58 h 582"/>
                <a:gd name="T2" fmla="*/ 436 w 812"/>
                <a:gd name="T3" fmla="*/ 74 h 582"/>
                <a:gd name="T4" fmla="*/ 356 w 812"/>
                <a:gd name="T5" fmla="*/ 18 h 582"/>
                <a:gd name="T6" fmla="*/ 314 w 812"/>
                <a:gd name="T7" fmla="*/ 6 h 582"/>
                <a:gd name="T8" fmla="*/ 248 w 812"/>
                <a:gd name="T9" fmla="*/ 6 h 582"/>
                <a:gd name="T10" fmla="*/ 196 w 812"/>
                <a:gd name="T11" fmla="*/ 20 h 582"/>
                <a:gd name="T12" fmla="*/ 158 w 812"/>
                <a:gd name="T13" fmla="*/ 28 h 582"/>
                <a:gd name="T14" fmla="*/ 82 w 812"/>
                <a:gd name="T15" fmla="*/ 40 h 582"/>
                <a:gd name="T16" fmla="*/ 98 w 812"/>
                <a:gd name="T17" fmla="*/ 90 h 582"/>
                <a:gd name="T18" fmla="*/ 120 w 812"/>
                <a:gd name="T19" fmla="*/ 118 h 582"/>
                <a:gd name="T20" fmla="*/ 102 w 812"/>
                <a:gd name="T21" fmla="*/ 166 h 582"/>
                <a:gd name="T22" fmla="*/ 112 w 812"/>
                <a:gd name="T23" fmla="*/ 204 h 582"/>
                <a:gd name="T24" fmla="*/ 96 w 812"/>
                <a:gd name="T25" fmla="*/ 216 h 582"/>
                <a:gd name="T26" fmla="*/ 44 w 812"/>
                <a:gd name="T27" fmla="*/ 202 h 582"/>
                <a:gd name="T28" fmla="*/ 16 w 812"/>
                <a:gd name="T29" fmla="*/ 248 h 582"/>
                <a:gd name="T30" fmla="*/ 4 w 812"/>
                <a:gd name="T31" fmla="*/ 262 h 582"/>
                <a:gd name="T32" fmla="*/ 18 w 812"/>
                <a:gd name="T33" fmla="*/ 310 h 582"/>
                <a:gd name="T34" fmla="*/ 0 w 812"/>
                <a:gd name="T35" fmla="*/ 370 h 582"/>
                <a:gd name="T36" fmla="*/ 40 w 812"/>
                <a:gd name="T37" fmla="*/ 422 h 582"/>
                <a:gd name="T38" fmla="*/ 76 w 812"/>
                <a:gd name="T39" fmla="*/ 418 h 582"/>
                <a:gd name="T40" fmla="*/ 92 w 812"/>
                <a:gd name="T41" fmla="*/ 426 h 582"/>
                <a:gd name="T42" fmla="*/ 126 w 812"/>
                <a:gd name="T43" fmla="*/ 458 h 582"/>
                <a:gd name="T44" fmla="*/ 160 w 812"/>
                <a:gd name="T45" fmla="*/ 474 h 582"/>
                <a:gd name="T46" fmla="*/ 232 w 812"/>
                <a:gd name="T47" fmla="*/ 498 h 582"/>
                <a:gd name="T48" fmla="*/ 304 w 812"/>
                <a:gd name="T49" fmla="*/ 496 h 582"/>
                <a:gd name="T50" fmla="*/ 340 w 812"/>
                <a:gd name="T51" fmla="*/ 536 h 582"/>
                <a:gd name="T52" fmla="*/ 350 w 812"/>
                <a:gd name="T53" fmla="*/ 554 h 582"/>
                <a:gd name="T54" fmla="*/ 366 w 812"/>
                <a:gd name="T55" fmla="*/ 578 h 582"/>
                <a:gd name="T56" fmla="*/ 404 w 812"/>
                <a:gd name="T57" fmla="*/ 554 h 582"/>
                <a:gd name="T58" fmla="*/ 444 w 812"/>
                <a:gd name="T59" fmla="*/ 554 h 582"/>
                <a:gd name="T60" fmla="*/ 452 w 812"/>
                <a:gd name="T61" fmla="*/ 522 h 582"/>
                <a:gd name="T62" fmla="*/ 484 w 812"/>
                <a:gd name="T63" fmla="*/ 458 h 582"/>
                <a:gd name="T64" fmla="*/ 480 w 812"/>
                <a:gd name="T65" fmla="*/ 418 h 582"/>
                <a:gd name="T66" fmla="*/ 532 w 812"/>
                <a:gd name="T67" fmla="*/ 414 h 582"/>
                <a:gd name="T68" fmla="*/ 560 w 812"/>
                <a:gd name="T69" fmla="*/ 452 h 582"/>
                <a:gd name="T70" fmla="*/ 580 w 812"/>
                <a:gd name="T71" fmla="*/ 468 h 582"/>
                <a:gd name="T72" fmla="*/ 598 w 812"/>
                <a:gd name="T73" fmla="*/ 498 h 582"/>
                <a:gd name="T74" fmla="*/ 650 w 812"/>
                <a:gd name="T75" fmla="*/ 518 h 582"/>
                <a:gd name="T76" fmla="*/ 664 w 812"/>
                <a:gd name="T77" fmla="*/ 522 h 582"/>
                <a:gd name="T78" fmla="*/ 700 w 812"/>
                <a:gd name="T79" fmla="*/ 508 h 582"/>
                <a:gd name="T80" fmla="*/ 698 w 812"/>
                <a:gd name="T81" fmla="*/ 480 h 582"/>
                <a:gd name="T82" fmla="*/ 696 w 812"/>
                <a:gd name="T83" fmla="*/ 460 h 582"/>
                <a:gd name="T84" fmla="*/ 690 w 812"/>
                <a:gd name="T85" fmla="*/ 406 h 582"/>
                <a:gd name="T86" fmla="*/ 746 w 812"/>
                <a:gd name="T87" fmla="*/ 392 h 582"/>
                <a:gd name="T88" fmla="*/ 728 w 812"/>
                <a:gd name="T89" fmla="*/ 374 h 582"/>
                <a:gd name="T90" fmla="*/ 782 w 812"/>
                <a:gd name="T91" fmla="*/ 314 h 582"/>
                <a:gd name="T92" fmla="*/ 800 w 812"/>
                <a:gd name="T93" fmla="*/ 256 h 582"/>
                <a:gd name="T94" fmla="*/ 778 w 812"/>
                <a:gd name="T95" fmla="*/ 182 h 582"/>
                <a:gd name="T96" fmla="*/ 736 w 812"/>
                <a:gd name="T97" fmla="*/ 158 h 582"/>
                <a:gd name="T98" fmla="*/ 664 w 812"/>
                <a:gd name="T99" fmla="*/ 94 h 582"/>
                <a:gd name="T100" fmla="*/ 644 w 812"/>
                <a:gd name="T101" fmla="*/ 106 h 582"/>
                <a:gd name="T102" fmla="*/ 596 w 812"/>
                <a:gd name="T103" fmla="*/ 62 h 582"/>
                <a:gd name="T104" fmla="*/ 560 w 812"/>
                <a:gd name="T105" fmla="*/ 52 h 582"/>
                <a:gd name="T106" fmla="*/ 542 w 812"/>
                <a:gd name="T107" fmla="*/ 56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2" h="582">
                  <a:moveTo>
                    <a:pt x="484" y="30"/>
                  </a:moveTo>
                  <a:lnTo>
                    <a:pt x="476" y="36"/>
                  </a:lnTo>
                  <a:lnTo>
                    <a:pt x="476" y="36"/>
                  </a:lnTo>
                  <a:lnTo>
                    <a:pt x="480" y="56"/>
                  </a:lnTo>
                  <a:lnTo>
                    <a:pt x="480" y="58"/>
                  </a:lnTo>
                  <a:lnTo>
                    <a:pt x="482" y="58"/>
                  </a:lnTo>
                  <a:lnTo>
                    <a:pt x="480" y="58"/>
                  </a:lnTo>
                  <a:lnTo>
                    <a:pt x="472" y="78"/>
                  </a:lnTo>
                  <a:lnTo>
                    <a:pt x="460" y="82"/>
                  </a:lnTo>
                  <a:lnTo>
                    <a:pt x="458" y="84"/>
                  </a:lnTo>
                  <a:lnTo>
                    <a:pt x="456" y="84"/>
                  </a:lnTo>
                  <a:lnTo>
                    <a:pt x="436" y="74"/>
                  </a:lnTo>
                  <a:lnTo>
                    <a:pt x="436" y="74"/>
                  </a:lnTo>
                  <a:lnTo>
                    <a:pt x="436" y="74"/>
                  </a:lnTo>
                  <a:lnTo>
                    <a:pt x="396" y="38"/>
                  </a:lnTo>
                  <a:lnTo>
                    <a:pt x="380" y="28"/>
                  </a:lnTo>
                  <a:lnTo>
                    <a:pt x="356" y="20"/>
                  </a:lnTo>
                  <a:lnTo>
                    <a:pt x="356" y="18"/>
                  </a:lnTo>
                  <a:lnTo>
                    <a:pt x="356" y="18"/>
                  </a:lnTo>
                  <a:lnTo>
                    <a:pt x="356" y="18"/>
                  </a:lnTo>
                  <a:lnTo>
                    <a:pt x="356" y="18"/>
                  </a:lnTo>
                  <a:lnTo>
                    <a:pt x="344" y="10"/>
                  </a:lnTo>
                  <a:lnTo>
                    <a:pt x="324" y="4"/>
                  </a:lnTo>
                  <a:lnTo>
                    <a:pt x="314" y="6"/>
                  </a:lnTo>
                  <a:lnTo>
                    <a:pt x="312" y="6"/>
                  </a:lnTo>
                  <a:lnTo>
                    <a:pt x="288" y="4"/>
                  </a:lnTo>
                  <a:lnTo>
                    <a:pt x="286" y="4"/>
                  </a:lnTo>
                  <a:lnTo>
                    <a:pt x="268" y="0"/>
                  </a:lnTo>
                  <a:lnTo>
                    <a:pt x="256" y="0"/>
                  </a:lnTo>
                  <a:lnTo>
                    <a:pt x="248" y="6"/>
                  </a:lnTo>
                  <a:lnTo>
                    <a:pt x="248" y="6"/>
                  </a:lnTo>
                  <a:lnTo>
                    <a:pt x="240" y="8"/>
                  </a:lnTo>
                  <a:lnTo>
                    <a:pt x="228" y="10"/>
                  </a:lnTo>
                  <a:lnTo>
                    <a:pt x="212" y="14"/>
                  </a:lnTo>
                  <a:lnTo>
                    <a:pt x="198" y="18"/>
                  </a:lnTo>
                  <a:lnTo>
                    <a:pt x="196" y="20"/>
                  </a:lnTo>
                  <a:lnTo>
                    <a:pt x="196" y="20"/>
                  </a:lnTo>
                  <a:lnTo>
                    <a:pt x="196" y="20"/>
                  </a:lnTo>
                  <a:lnTo>
                    <a:pt x="180" y="22"/>
                  </a:lnTo>
                  <a:lnTo>
                    <a:pt x="160" y="28"/>
                  </a:lnTo>
                  <a:lnTo>
                    <a:pt x="160" y="28"/>
                  </a:lnTo>
                  <a:lnTo>
                    <a:pt x="158" y="28"/>
                  </a:lnTo>
                  <a:lnTo>
                    <a:pt x="144" y="26"/>
                  </a:lnTo>
                  <a:lnTo>
                    <a:pt x="120" y="30"/>
                  </a:lnTo>
                  <a:lnTo>
                    <a:pt x="100" y="30"/>
                  </a:lnTo>
                  <a:lnTo>
                    <a:pt x="92" y="38"/>
                  </a:lnTo>
                  <a:lnTo>
                    <a:pt x="92" y="38"/>
                  </a:lnTo>
                  <a:lnTo>
                    <a:pt x="82" y="40"/>
                  </a:lnTo>
                  <a:lnTo>
                    <a:pt x="86" y="50"/>
                  </a:lnTo>
                  <a:lnTo>
                    <a:pt x="86" y="66"/>
                  </a:lnTo>
                  <a:lnTo>
                    <a:pt x="84" y="78"/>
                  </a:lnTo>
                  <a:lnTo>
                    <a:pt x="98" y="90"/>
                  </a:lnTo>
                  <a:lnTo>
                    <a:pt x="98" y="90"/>
                  </a:lnTo>
                  <a:lnTo>
                    <a:pt x="98" y="90"/>
                  </a:lnTo>
                  <a:lnTo>
                    <a:pt x="98" y="90"/>
                  </a:lnTo>
                  <a:lnTo>
                    <a:pt x="110" y="102"/>
                  </a:lnTo>
                  <a:lnTo>
                    <a:pt x="110" y="102"/>
                  </a:lnTo>
                  <a:lnTo>
                    <a:pt x="118" y="110"/>
                  </a:lnTo>
                  <a:lnTo>
                    <a:pt x="120" y="114"/>
                  </a:lnTo>
                  <a:lnTo>
                    <a:pt x="120" y="118"/>
                  </a:lnTo>
                  <a:lnTo>
                    <a:pt x="124" y="130"/>
                  </a:lnTo>
                  <a:lnTo>
                    <a:pt x="130" y="142"/>
                  </a:lnTo>
                  <a:lnTo>
                    <a:pt x="130" y="142"/>
                  </a:lnTo>
                  <a:lnTo>
                    <a:pt x="128" y="142"/>
                  </a:lnTo>
                  <a:lnTo>
                    <a:pt x="112" y="154"/>
                  </a:lnTo>
                  <a:lnTo>
                    <a:pt x="102" y="166"/>
                  </a:lnTo>
                  <a:lnTo>
                    <a:pt x="104" y="178"/>
                  </a:lnTo>
                  <a:lnTo>
                    <a:pt x="112" y="196"/>
                  </a:lnTo>
                  <a:lnTo>
                    <a:pt x="112" y="198"/>
                  </a:lnTo>
                  <a:lnTo>
                    <a:pt x="112" y="198"/>
                  </a:lnTo>
                  <a:lnTo>
                    <a:pt x="112" y="198"/>
                  </a:lnTo>
                  <a:lnTo>
                    <a:pt x="112" y="204"/>
                  </a:lnTo>
                  <a:lnTo>
                    <a:pt x="112" y="204"/>
                  </a:lnTo>
                  <a:lnTo>
                    <a:pt x="108" y="210"/>
                  </a:lnTo>
                  <a:lnTo>
                    <a:pt x="106" y="214"/>
                  </a:lnTo>
                  <a:lnTo>
                    <a:pt x="106" y="214"/>
                  </a:lnTo>
                  <a:lnTo>
                    <a:pt x="102" y="216"/>
                  </a:lnTo>
                  <a:lnTo>
                    <a:pt x="96" y="216"/>
                  </a:lnTo>
                  <a:lnTo>
                    <a:pt x="80" y="214"/>
                  </a:lnTo>
                  <a:lnTo>
                    <a:pt x="60" y="210"/>
                  </a:lnTo>
                  <a:lnTo>
                    <a:pt x="60" y="210"/>
                  </a:lnTo>
                  <a:lnTo>
                    <a:pt x="60" y="210"/>
                  </a:lnTo>
                  <a:lnTo>
                    <a:pt x="58" y="210"/>
                  </a:lnTo>
                  <a:lnTo>
                    <a:pt x="44" y="202"/>
                  </a:lnTo>
                  <a:lnTo>
                    <a:pt x="20" y="202"/>
                  </a:lnTo>
                  <a:lnTo>
                    <a:pt x="22" y="202"/>
                  </a:lnTo>
                  <a:lnTo>
                    <a:pt x="20" y="242"/>
                  </a:lnTo>
                  <a:lnTo>
                    <a:pt x="20" y="242"/>
                  </a:lnTo>
                  <a:lnTo>
                    <a:pt x="18" y="246"/>
                  </a:lnTo>
                  <a:lnTo>
                    <a:pt x="16" y="248"/>
                  </a:lnTo>
                  <a:lnTo>
                    <a:pt x="8" y="250"/>
                  </a:lnTo>
                  <a:lnTo>
                    <a:pt x="8" y="250"/>
                  </a:lnTo>
                  <a:lnTo>
                    <a:pt x="6" y="254"/>
                  </a:lnTo>
                  <a:lnTo>
                    <a:pt x="6" y="262"/>
                  </a:lnTo>
                  <a:lnTo>
                    <a:pt x="6" y="262"/>
                  </a:lnTo>
                  <a:lnTo>
                    <a:pt x="4" y="262"/>
                  </a:lnTo>
                  <a:lnTo>
                    <a:pt x="4" y="272"/>
                  </a:lnTo>
                  <a:lnTo>
                    <a:pt x="4" y="272"/>
                  </a:lnTo>
                  <a:lnTo>
                    <a:pt x="10" y="280"/>
                  </a:lnTo>
                  <a:lnTo>
                    <a:pt x="14" y="284"/>
                  </a:lnTo>
                  <a:lnTo>
                    <a:pt x="18" y="304"/>
                  </a:lnTo>
                  <a:lnTo>
                    <a:pt x="18" y="310"/>
                  </a:lnTo>
                  <a:lnTo>
                    <a:pt x="18" y="310"/>
                  </a:lnTo>
                  <a:lnTo>
                    <a:pt x="16" y="322"/>
                  </a:lnTo>
                  <a:lnTo>
                    <a:pt x="10" y="338"/>
                  </a:lnTo>
                  <a:lnTo>
                    <a:pt x="0" y="358"/>
                  </a:lnTo>
                  <a:lnTo>
                    <a:pt x="0" y="362"/>
                  </a:lnTo>
                  <a:lnTo>
                    <a:pt x="0" y="370"/>
                  </a:lnTo>
                  <a:lnTo>
                    <a:pt x="12" y="384"/>
                  </a:lnTo>
                  <a:lnTo>
                    <a:pt x="12" y="384"/>
                  </a:lnTo>
                  <a:lnTo>
                    <a:pt x="16" y="394"/>
                  </a:lnTo>
                  <a:lnTo>
                    <a:pt x="26" y="406"/>
                  </a:lnTo>
                  <a:lnTo>
                    <a:pt x="40" y="422"/>
                  </a:lnTo>
                  <a:lnTo>
                    <a:pt x="40" y="422"/>
                  </a:lnTo>
                  <a:lnTo>
                    <a:pt x="48" y="430"/>
                  </a:lnTo>
                  <a:lnTo>
                    <a:pt x="52" y="430"/>
                  </a:lnTo>
                  <a:lnTo>
                    <a:pt x="68" y="422"/>
                  </a:lnTo>
                  <a:lnTo>
                    <a:pt x="68" y="422"/>
                  </a:lnTo>
                  <a:lnTo>
                    <a:pt x="72" y="418"/>
                  </a:lnTo>
                  <a:lnTo>
                    <a:pt x="76" y="418"/>
                  </a:lnTo>
                  <a:lnTo>
                    <a:pt x="76" y="418"/>
                  </a:lnTo>
                  <a:lnTo>
                    <a:pt x="84" y="420"/>
                  </a:lnTo>
                  <a:lnTo>
                    <a:pt x="92" y="424"/>
                  </a:lnTo>
                  <a:lnTo>
                    <a:pt x="92" y="424"/>
                  </a:lnTo>
                  <a:lnTo>
                    <a:pt x="92" y="424"/>
                  </a:lnTo>
                  <a:lnTo>
                    <a:pt x="92" y="426"/>
                  </a:lnTo>
                  <a:lnTo>
                    <a:pt x="100" y="434"/>
                  </a:lnTo>
                  <a:lnTo>
                    <a:pt x="104" y="444"/>
                  </a:lnTo>
                  <a:lnTo>
                    <a:pt x="108" y="448"/>
                  </a:lnTo>
                  <a:lnTo>
                    <a:pt x="110" y="450"/>
                  </a:lnTo>
                  <a:lnTo>
                    <a:pt x="120" y="458"/>
                  </a:lnTo>
                  <a:lnTo>
                    <a:pt x="126" y="458"/>
                  </a:lnTo>
                  <a:lnTo>
                    <a:pt x="126" y="458"/>
                  </a:lnTo>
                  <a:lnTo>
                    <a:pt x="132" y="460"/>
                  </a:lnTo>
                  <a:lnTo>
                    <a:pt x="136" y="464"/>
                  </a:lnTo>
                  <a:lnTo>
                    <a:pt x="136" y="464"/>
                  </a:lnTo>
                  <a:lnTo>
                    <a:pt x="144" y="468"/>
                  </a:lnTo>
                  <a:lnTo>
                    <a:pt x="160" y="474"/>
                  </a:lnTo>
                  <a:lnTo>
                    <a:pt x="162" y="474"/>
                  </a:lnTo>
                  <a:lnTo>
                    <a:pt x="186" y="482"/>
                  </a:lnTo>
                  <a:lnTo>
                    <a:pt x="186" y="482"/>
                  </a:lnTo>
                  <a:lnTo>
                    <a:pt x="188" y="482"/>
                  </a:lnTo>
                  <a:lnTo>
                    <a:pt x="204" y="490"/>
                  </a:lnTo>
                  <a:lnTo>
                    <a:pt x="232" y="498"/>
                  </a:lnTo>
                  <a:lnTo>
                    <a:pt x="234" y="498"/>
                  </a:lnTo>
                  <a:lnTo>
                    <a:pt x="272" y="500"/>
                  </a:lnTo>
                  <a:lnTo>
                    <a:pt x="288" y="494"/>
                  </a:lnTo>
                  <a:lnTo>
                    <a:pt x="304" y="494"/>
                  </a:lnTo>
                  <a:lnTo>
                    <a:pt x="304" y="494"/>
                  </a:lnTo>
                  <a:lnTo>
                    <a:pt x="304" y="496"/>
                  </a:lnTo>
                  <a:lnTo>
                    <a:pt x="316" y="512"/>
                  </a:lnTo>
                  <a:lnTo>
                    <a:pt x="316" y="512"/>
                  </a:lnTo>
                  <a:lnTo>
                    <a:pt x="316" y="512"/>
                  </a:lnTo>
                  <a:lnTo>
                    <a:pt x="324" y="526"/>
                  </a:lnTo>
                  <a:lnTo>
                    <a:pt x="332" y="532"/>
                  </a:lnTo>
                  <a:lnTo>
                    <a:pt x="340" y="536"/>
                  </a:lnTo>
                  <a:lnTo>
                    <a:pt x="340" y="538"/>
                  </a:lnTo>
                  <a:lnTo>
                    <a:pt x="340" y="538"/>
                  </a:lnTo>
                  <a:lnTo>
                    <a:pt x="342" y="538"/>
                  </a:lnTo>
                  <a:lnTo>
                    <a:pt x="348" y="554"/>
                  </a:lnTo>
                  <a:lnTo>
                    <a:pt x="348" y="554"/>
                  </a:lnTo>
                  <a:lnTo>
                    <a:pt x="350" y="554"/>
                  </a:lnTo>
                  <a:lnTo>
                    <a:pt x="350" y="556"/>
                  </a:lnTo>
                  <a:lnTo>
                    <a:pt x="354" y="574"/>
                  </a:lnTo>
                  <a:lnTo>
                    <a:pt x="364" y="578"/>
                  </a:lnTo>
                  <a:lnTo>
                    <a:pt x="366" y="578"/>
                  </a:lnTo>
                  <a:lnTo>
                    <a:pt x="366" y="578"/>
                  </a:lnTo>
                  <a:lnTo>
                    <a:pt x="366" y="578"/>
                  </a:lnTo>
                  <a:lnTo>
                    <a:pt x="376" y="582"/>
                  </a:lnTo>
                  <a:lnTo>
                    <a:pt x="388" y="580"/>
                  </a:lnTo>
                  <a:lnTo>
                    <a:pt x="390" y="568"/>
                  </a:lnTo>
                  <a:lnTo>
                    <a:pt x="390" y="568"/>
                  </a:lnTo>
                  <a:lnTo>
                    <a:pt x="392" y="566"/>
                  </a:lnTo>
                  <a:lnTo>
                    <a:pt x="404" y="554"/>
                  </a:lnTo>
                  <a:lnTo>
                    <a:pt x="420" y="558"/>
                  </a:lnTo>
                  <a:lnTo>
                    <a:pt x="420" y="558"/>
                  </a:lnTo>
                  <a:lnTo>
                    <a:pt x="428" y="574"/>
                  </a:lnTo>
                  <a:lnTo>
                    <a:pt x="442" y="570"/>
                  </a:lnTo>
                  <a:lnTo>
                    <a:pt x="444" y="554"/>
                  </a:lnTo>
                  <a:lnTo>
                    <a:pt x="444" y="554"/>
                  </a:lnTo>
                  <a:lnTo>
                    <a:pt x="444" y="552"/>
                  </a:lnTo>
                  <a:lnTo>
                    <a:pt x="444" y="552"/>
                  </a:lnTo>
                  <a:lnTo>
                    <a:pt x="456" y="546"/>
                  </a:lnTo>
                  <a:lnTo>
                    <a:pt x="452" y="524"/>
                  </a:lnTo>
                  <a:lnTo>
                    <a:pt x="452" y="522"/>
                  </a:lnTo>
                  <a:lnTo>
                    <a:pt x="452" y="522"/>
                  </a:lnTo>
                  <a:lnTo>
                    <a:pt x="452" y="522"/>
                  </a:lnTo>
                  <a:lnTo>
                    <a:pt x="464" y="496"/>
                  </a:lnTo>
                  <a:lnTo>
                    <a:pt x="476" y="492"/>
                  </a:lnTo>
                  <a:lnTo>
                    <a:pt x="472" y="470"/>
                  </a:lnTo>
                  <a:lnTo>
                    <a:pt x="484" y="470"/>
                  </a:lnTo>
                  <a:lnTo>
                    <a:pt x="484" y="458"/>
                  </a:lnTo>
                  <a:lnTo>
                    <a:pt x="476" y="438"/>
                  </a:lnTo>
                  <a:lnTo>
                    <a:pt x="476" y="438"/>
                  </a:lnTo>
                  <a:lnTo>
                    <a:pt x="476" y="436"/>
                  </a:lnTo>
                  <a:lnTo>
                    <a:pt x="478" y="420"/>
                  </a:lnTo>
                  <a:lnTo>
                    <a:pt x="478" y="418"/>
                  </a:lnTo>
                  <a:lnTo>
                    <a:pt x="480" y="418"/>
                  </a:lnTo>
                  <a:lnTo>
                    <a:pt x="488" y="406"/>
                  </a:lnTo>
                  <a:lnTo>
                    <a:pt x="490" y="406"/>
                  </a:lnTo>
                  <a:lnTo>
                    <a:pt x="492" y="406"/>
                  </a:lnTo>
                  <a:lnTo>
                    <a:pt x="514" y="410"/>
                  </a:lnTo>
                  <a:lnTo>
                    <a:pt x="514" y="410"/>
                  </a:lnTo>
                  <a:lnTo>
                    <a:pt x="532" y="414"/>
                  </a:lnTo>
                  <a:lnTo>
                    <a:pt x="548" y="410"/>
                  </a:lnTo>
                  <a:lnTo>
                    <a:pt x="556" y="426"/>
                  </a:lnTo>
                  <a:lnTo>
                    <a:pt x="556" y="428"/>
                  </a:lnTo>
                  <a:lnTo>
                    <a:pt x="556" y="440"/>
                  </a:lnTo>
                  <a:lnTo>
                    <a:pt x="560" y="452"/>
                  </a:lnTo>
                  <a:lnTo>
                    <a:pt x="560" y="452"/>
                  </a:lnTo>
                  <a:lnTo>
                    <a:pt x="562" y="458"/>
                  </a:lnTo>
                  <a:lnTo>
                    <a:pt x="568" y="462"/>
                  </a:lnTo>
                  <a:lnTo>
                    <a:pt x="568" y="462"/>
                  </a:lnTo>
                  <a:lnTo>
                    <a:pt x="568" y="462"/>
                  </a:lnTo>
                  <a:lnTo>
                    <a:pt x="578" y="464"/>
                  </a:lnTo>
                  <a:lnTo>
                    <a:pt x="580" y="468"/>
                  </a:lnTo>
                  <a:lnTo>
                    <a:pt x="580" y="470"/>
                  </a:lnTo>
                  <a:lnTo>
                    <a:pt x="580" y="470"/>
                  </a:lnTo>
                  <a:lnTo>
                    <a:pt x="584" y="478"/>
                  </a:lnTo>
                  <a:lnTo>
                    <a:pt x="590" y="486"/>
                  </a:lnTo>
                  <a:lnTo>
                    <a:pt x="598" y="498"/>
                  </a:lnTo>
                  <a:lnTo>
                    <a:pt x="598" y="498"/>
                  </a:lnTo>
                  <a:lnTo>
                    <a:pt x="598" y="498"/>
                  </a:lnTo>
                  <a:lnTo>
                    <a:pt x="602" y="506"/>
                  </a:lnTo>
                  <a:lnTo>
                    <a:pt x="610" y="506"/>
                  </a:lnTo>
                  <a:lnTo>
                    <a:pt x="624" y="494"/>
                  </a:lnTo>
                  <a:lnTo>
                    <a:pt x="632" y="512"/>
                  </a:lnTo>
                  <a:lnTo>
                    <a:pt x="650" y="518"/>
                  </a:lnTo>
                  <a:lnTo>
                    <a:pt x="650" y="518"/>
                  </a:lnTo>
                  <a:lnTo>
                    <a:pt x="652" y="518"/>
                  </a:lnTo>
                  <a:lnTo>
                    <a:pt x="660" y="534"/>
                  </a:lnTo>
                  <a:lnTo>
                    <a:pt x="664" y="538"/>
                  </a:lnTo>
                  <a:lnTo>
                    <a:pt x="664" y="522"/>
                  </a:lnTo>
                  <a:lnTo>
                    <a:pt x="664" y="522"/>
                  </a:lnTo>
                  <a:lnTo>
                    <a:pt x="664" y="518"/>
                  </a:lnTo>
                  <a:lnTo>
                    <a:pt x="700" y="518"/>
                  </a:lnTo>
                  <a:lnTo>
                    <a:pt x="700" y="514"/>
                  </a:lnTo>
                  <a:lnTo>
                    <a:pt x="700" y="514"/>
                  </a:lnTo>
                  <a:lnTo>
                    <a:pt x="702" y="512"/>
                  </a:lnTo>
                  <a:lnTo>
                    <a:pt x="700" y="508"/>
                  </a:lnTo>
                  <a:lnTo>
                    <a:pt x="700" y="508"/>
                  </a:lnTo>
                  <a:lnTo>
                    <a:pt x="698" y="500"/>
                  </a:lnTo>
                  <a:lnTo>
                    <a:pt x="696" y="494"/>
                  </a:lnTo>
                  <a:lnTo>
                    <a:pt x="696" y="494"/>
                  </a:lnTo>
                  <a:lnTo>
                    <a:pt x="696" y="486"/>
                  </a:lnTo>
                  <a:lnTo>
                    <a:pt x="698" y="480"/>
                  </a:lnTo>
                  <a:lnTo>
                    <a:pt x="698" y="480"/>
                  </a:lnTo>
                  <a:lnTo>
                    <a:pt x="702" y="478"/>
                  </a:lnTo>
                  <a:lnTo>
                    <a:pt x="706" y="478"/>
                  </a:lnTo>
                  <a:lnTo>
                    <a:pt x="720" y="482"/>
                  </a:lnTo>
                  <a:lnTo>
                    <a:pt x="722" y="472"/>
                  </a:lnTo>
                  <a:lnTo>
                    <a:pt x="696" y="460"/>
                  </a:lnTo>
                  <a:lnTo>
                    <a:pt x="694" y="460"/>
                  </a:lnTo>
                  <a:lnTo>
                    <a:pt x="692" y="458"/>
                  </a:lnTo>
                  <a:lnTo>
                    <a:pt x="692" y="458"/>
                  </a:lnTo>
                  <a:lnTo>
                    <a:pt x="692" y="458"/>
                  </a:lnTo>
                  <a:lnTo>
                    <a:pt x="688" y="426"/>
                  </a:lnTo>
                  <a:lnTo>
                    <a:pt x="690" y="406"/>
                  </a:lnTo>
                  <a:lnTo>
                    <a:pt x="690" y="402"/>
                  </a:lnTo>
                  <a:lnTo>
                    <a:pt x="690" y="402"/>
                  </a:lnTo>
                  <a:lnTo>
                    <a:pt x="734" y="406"/>
                  </a:lnTo>
                  <a:lnTo>
                    <a:pt x="744" y="396"/>
                  </a:lnTo>
                  <a:lnTo>
                    <a:pt x="744" y="396"/>
                  </a:lnTo>
                  <a:lnTo>
                    <a:pt x="746" y="392"/>
                  </a:lnTo>
                  <a:lnTo>
                    <a:pt x="744" y="388"/>
                  </a:lnTo>
                  <a:lnTo>
                    <a:pt x="744" y="388"/>
                  </a:lnTo>
                  <a:lnTo>
                    <a:pt x="732" y="382"/>
                  </a:lnTo>
                  <a:lnTo>
                    <a:pt x="730" y="378"/>
                  </a:lnTo>
                  <a:lnTo>
                    <a:pt x="728" y="374"/>
                  </a:lnTo>
                  <a:lnTo>
                    <a:pt x="728" y="374"/>
                  </a:lnTo>
                  <a:lnTo>
                    <a:pt x="730" y="372"/>
                  </a:lnTo>
                  <a:lnTo>
                    <a:pt x="732" y="368"/>
                  </a:lnTo>
                  <a:lnTo>
                    <a:pt x="752" y="350"/>
                  </a:lnTo>
                  <a:lnTo>
                    <a:pt x="772" y="348"/>
                  </a:lnTo>
                  <a:lnTo>
                    <a:pt x="782" y="330"/>
                  </a:lnTo>
                  <a:lnTo>
                    <a:pt x="782" y="314"/>
                  </a:lnTo>
                  <a:lnTo>
                    <a:pt x="796" y="310"/>
                  </a:lnTo>
                  <a:lnTo>
                    <a:pt x="796" y="310"/>
                  </a:lnTo>
                  <a:lnTo>
                    <a:pt x="804" y="290"/>
                  </a:lnTo>
                  <a:lnTo>
                    <a:pt x="812" y="276"/>
                  </a:lnTo>
                  <a:lnTo>
                    <a:pt x="800" y="256"/>
                  </a:lnTo>
                  <a:lnTo>
                    <a:pt x="800" y="256"/>
                  </a:lnTo>
                  <a:lnTo>
                    <a:pt x="800" y="256"/>
                  </a:lnTo>
                  <a:lnTo>
                    <a:pt x="800" y="254"/>
                  </a:lnTo>
                  <a:lnTo>
                    <a:pt x="792" y="228"/>
                  </a:lnTo>
                  <a:lnTo>
                    <a:pt x="792" y="226"/>
                  </a:lnTo>
                  <a:lnTo>
                    <a:pt x="788" y="198"/>
                  </a:lnTo>
                  <a:lnTo>
                    <a:pt x="778" y="182"/>
                  </a:lnTo>
                  <a:lnTo>
                    <a:pt x="764" y="168"/>
                  </a:lnTo>
                  <a:lnTo>
                    <a:pt x="764" y="168"/>
                  </a:lnTo>
                  <a:lnTo>
                    <a:pt x="764" y="166"/>
                  </a:lnTo>
                  <a:lnTo>
                    <a:pt x="764" y="166"/>
                  </a:lnTo>
                  <a:lnTo>
                    <a:pt x="762" y="150"/>
                  </a:lnTo>
                  <a:lnTo>
                    <a:pt x="736" y="158"/>
                  </a:lnTo>
                  <a:lnTo>
                    <a:pt x="736" y="158"/>
                  </a:lnTo>
                  <a:lnTo>
                    <a:pt x="724" y="144"/>
                  </a:lnTo>
                  <a:lnTo>
                    <a:pt x="688" y="118"/>
                  </a:lnTo>
                  <a:lnTo>
                    <a:pt x="686" y="118"/>
                  </a:lnTo>
                  <a:lnTo>
                    <a:pt x="672" y="100"/>
                  </a:lnTo>
                  <a:lnTo>
                    <a:pt x="664" y="94"/>
                  </a:lnTo>
                  <a:lnTo>
                    <a:pt x="658" y="102"/>
                  </a:lnTo>
                  <a:lnTo>
                    <a:pt x="658" y="104"/>
                  </a:lnTo>
                  <a:lnTo>
                    <a:pt x="658" y="106"/>
                  </a:lnTo>
                  <a:lnTo>
                    <a:pt x="656" y="106"/>
                  </a:lnTo>
                  <a:lnTo>
                    <a:pt x="656" y="106"/>
                  </a:lnTo>
                  <a:lnTo>
                    <a:pt x="644" y="106"/>
                  </a:lnTo>
                  <a:lnTo>
                    <a:pt x="642" y="106"/>
                  </a:lnTo>
                  <a:lnTo>
                    <a:pt x="642" y="106"/>
                  </a:lnTo>
                  <a:lnTo>
                    <a:pt x="616" y="78"/>
                  </a:lnTo>
                  <a:lnTo>
                    <a:pt x="616" y="78"/>
                  </a:lnTo>
                  <a:lnTo>
                    <a:pt x="606" y="72"/>
                  </a:lnTo>
                  <a:lnTo>
                    <a:pt x="596" y="62"/>
                  </a:lnTo>
                  <a:lnTo>
                    <a:pt x="584" y="54"/>
                  </a:lnTo>
                  <a:lnTo>
                    <a:pt x="584" y="52"/>
                  </a:lnTo>
                  <a:lnTo>
                    <a:pt x="570" y="44"/>
                  </a:lnTo>
                  <a:lnTo>
                    <a:pt x="562" y="50"/>
                  </a:lnTo>
                  <a:lnTo>
                    <a:pt x="560" y="52"/>
                  </a:lnTo>
                  <a:lnTo>
                    <a:pt x="560" y="52"/>
                  </a:lnTo>
                  <a:lnTo>
                    <a:pt x="560" y="52"/>
                  </a:lnTo>
                  <a:lnTo>
                    <a:pt x="552" y="50"/>
                  </a:lnTo>
                  <a:lnTo>
                    <a:pt x="544" y="54"/>
                  </a:lnTo>
                  <a:lnTo>
                    <a:pt x="544" y="54"/>
                  </a:lnTo>
                  <a:lnTo>
                    <a:pt x="542" y="56"/>
                  </a:lnTo>
                  <a:lnTo>
                    <a:pt x="542" y="56"/>
                  </a:lnTo>
                  <a:lnTo>
                    <a:pt x="530" y="58"/>
                  </a:lnTo>
                  <a:lnTo>
                    <a:pt x="530" y="58"/>
                  </a:lnTo>
                  <a:lnTo>
                    <a:pt x="484" y="30"/>
                  </a:lnTo>
                  <a:lnTo>
                    <a:pt x="484" y="30"/>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17" name="Freeform 10"/>
            <p:cNvSpPr/>
            <p:nvPr/>
          </p:nvSpPr>
          <p:spPr bwMode="auto">
            <a:xfrm>
              <a:off x="4110011" y="2820516"/>
              <a:ext cx="954088" cy="836613"/>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grpFill/>
            <a:ln>
              <a:noFill/>
            </a:ln>
            <a:effectLst/>
          </p:spPr>
          <p:txBody>
            <a:bodyPr/>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118" name="Freeform 11"/>
            <p:cNvSpPr/>
            <p:nvPr/>
          </p:nvSpPr>
          <p:spPr bwMode="auto">
            <a:xfrm>
              <a:off x="2527274" y="2480791"/>
              <a:ext cx="1704975" cy="1036638"/>
            </a:xfrm>
            <a:custGeom>
              <a:avLst/>
              <a:gdLst>
                <a:gd name="T0" fmla="*/ 138 w 1256"/>
                <a:gd name="T1" fmla="*/ 22 h 764"/>
                <a:gd name="T2" fmla="*/ 122 w 1256"/>
                <a:gd name="T3" fmla="*/ 56 h 764"/>
                <a:gd name="T4" fmla="*/ 66 w 1256"/>
                <a:gd name="T5" fmla="*/ 58 h 764"/>
                <a:gd name="T6" fmla="*/ 48 w 1256"/>
                <a:gd name="T7" fmla="*/ 92 h 764"/>
                <a:gd name="T8" fmla="*/ 56 w 1256"/>
                <a:gd name="T9" fmla="*/ 150 h 764"/>
                <a:gd name="T10" fmla="*/ 56 w 1256"/>
                <a:gd name="T11" fmla="*/ 196 h 764"/>
                <a:gd name="T12" fmla="*/ 16 w 1256"/>
                <a:gd name="T13" fmla="*/ 232 h 764"/>
                <a:gd name="T14" fmla="*/ 2 w 1256"/>
                <a:gd name="T15" fmla="*/ 262 h 764"/>
                <a:gd name="T16" fmla="*/ 28 w 1256"/>
                <a:gd name="T17" fmla="*/ 300 h 764"/>
                <a:gd name="T18" fmla="*/ 60 w 1256"/>
                <a:gd name="T19" fmla="*/ 332 h 764"/>
                <a:gd name="T20" fmla="*/ 138 w 1256"/>
                <a:gd name="T21" fmla="*/ 408 h 764"/>
                <a:gd name="T22" fmla="*/ 182 w 1256"/>
                <a:gd name="T23" fmla="*/ 394 h 764"/>
                <a:gd name="T24" fmla="*/ 240 w 1256"/>
                <a:gd name="T25" fmla="*/ 464 h 764"/>
                <a:gd name="T26" fmla="*/ 294 w 1256"/>
                <a:gd name="T27" fmla="*/ 504 h 764"/>
                <a:gd name="T28" fmla="*/ 376 w 1256"/>
                <a:gd name="T29" fmla="*/ 586 h 764"/>
                <a:gd name="T30" fmla="*/ 426 w 1256"/>
                <a:gd name="T31" fmla="*/ 628 h 764"/>
                <a:gd name="T32" fmla="*/ 524 w 1256"/>
                <a:gd name="T33" fmla="*/ 648 h 764"/>
                <a:gd name="T34" fmla="*/ 590 w 1256"/>
                <a:gd name="T35" fmla="*/ 644 h 764"/>
                <a:gd name="T36" fmla="*/ 588 w 1256"/>
                <a:gd name="T37" fmla="*/ 670 h 764"/>
                <a:gd name="T38" fmla="*/ 592 w 1256"/>
                <a:gd name="T39" fmla="*/ 698 h 764"/>
                <a:gd name="T40" fmla="*/ 616 w 1256"/>
                <a:gd name="T41" fmla="*/ 676 h 764"/>
                <a:gd name="T42" fmla="*/ 660 w 1256"/>
                <a:gd name="T43" fmla="*/ 638 h 764"/>
                <a:gd name="T44" fmla="*/ 772 w 1256"/>
                <a:gd name="T45" fmla="*/ 682 h 764"/>
                <a:gd name="T46" fmla="*/ 808 w 1256"/>
                <a:gd name="T47" fmla="*/ 762 h 764"/>
                <a:gd name="T48" fmla="*/ 928 w 1256"/>
                <a:gd name="T49" fmla="*/ 716 h 764"/>
                <a:gd name="T50" fmla="*/ 1024 w 1256"/>
                <a:gd name="T51" fmla="*/ 680 h 764"/>
                <a:gd name="T52" fmla="*/ 1122 w 1256"/>
                <a:gd name="T53" fmla="*/ 712 h 764"/>
                <a:gd name="T54" fmla="*/ 1138 w 1256"/>
                <a:gd name="T55" fmla="*/ 716 h 764"/>
                <a:gd name="T56" fmla="*/ 1144 w 1256"/>
                <a:gd name="T57" fmla="*/ 674 h 764"/>
                <a:gd name="T58" fmla="*/ 1182 w 1256"/>
                <a:gd name="T59" fmla="*/ 682 h 764"/>
                <a:gd name="T60" fmla="*/ 1214 w 1256"/>
                <a:gd name="T61" fmla="*/ 686 h 764"/>
                <a:gd name="T62" fmla="*/ 1214 w 1256"/>
                <a:gd name="T63" fmla="*/ 660 h 764"/>
                <a:gd name="T64" fmla="*/ 1256 w 1256"/>
                <a:gd name="T65" fmla="*/ 598 h 764"/>
                <a:gd name="T66" fmla="*/ 1248 w 1256"/>
                <a:gd name="T67" fmla="*/ 540 h 764"/>
                <a:gd name="T68" fmla="*/ 1232 w 1256"/>
                <a:gd name="T69" fmla="*/ 498 h 764"/>
                <a:gd name="T70" fmla="*/ 1228 w 1256"/>
                <a:gd name="T71" fmla="*/ 448 h 764"/>
                <a:gd name="T72" fmla="*/ 1200 w 1256"/>
                <a:gd name="T73" fmla="*/ 412 h 764"/>
                <a:gd name="T74" fmla="*/ 1162 w 1256"/>
                <a:gd name="T75" fmla="*/ 366 h 764"/>
                <a:gd name="T76" fmla="*/ 1152 w 1256"/>
                <a:gd name="T77" fmla="*/ 418 h 764"/>
                <a:gd name="T78" fmla="*/ 1074 w 1256"/>
                <a:gd name="T79" fmla="*/ 436 h 764"/>
                <a:gd name="T80" fmla="*/ 1024 w 1256"/>
                <a:gd name="T81" fmla="*/ 380 h 764"/>
                <a:gd name="T82" fmla="*/ 974 w 1256"/>
                <a:gd name="T83" fmla="*/ 350 h 764"/>
                <a:gd name="T84" fmla="*/ 860 w 1256"/>
                <a:gd name="T85" fmla="*/ 324 h 764"/>
                <a:gd name="T86" fmla="*/ 820 w 1256"/>
                <a:gd name="T87" fmla="*/ 308 h 764"/>
                <a:gd name="T88" fmla="*/ 788 w 1256"/>
                <a:gd name="T89" fmla="*/ 272 h 764"/>
                <a:gd name="T90" fmla="*/ 760 w 1256"/>
                <a:gd name="T91" fmla="*/ 280 h 764"/>
                <a:gd name="T92" fmla="*/ 736 w 1256"/>
                <a:gd name="T93" fmla="*/ 272 h 764"/>
                <a:gd name="T94" fmla="*/ 704 w 1256"/>
                <a:gd name="T95" fmla="*/ 232 h 764"/>
                <a:gd name="T96" fmla="*/ 692 w 1256"/>
                <a:gd name="T97" fmla="*/ 196 h 764"/>
                <a:gd name="T98" fmla="*/ 694 w 1256"/>
                <a:gd name="T99" fmla="*/ 118 h 764"/>
                <a:gd name="T100" fmla="*/ 708 w 1256"/>
                <a:gd name="T101" fmla="*/ 84 h 764"/>
                <a:gd name="T102" fmla="*/ 712 w 1256"/>
                <a:gd name="T103" fmla="*/ 62 h 764"/>
                <a:gd name="T104" fmla="*/ 710 w 1256"/>
                <a:gd name="T105" fmla="*/ 42 h 764"/>
                <a:gd name="T106" fmla="*/ 692 w 1256"/>
                <a:gd name="T107" fmla="*/ 30 h 764"/>
                <a:gd name="T108" fmla="*/ 608 w 1256"/>
                <a:gd name="T109" fmla="*/ 4 h 764"/>
                <a:gd name="T110" fmla="*/ 532 w 1256"/>
                <a:gd name="T111" fmla="*/ 16 h 764"/>
                <a:gd name="T112" fmla="*/ 472 w 1256"/>
                <a:gd name="T113" fmla="*/ 40 h 764"/>
                <a:gd name="T114" fmla="*/ 438 w 1256"/>
                <a:gd name="T115" fmla="*/ 36 h 764"/>
                <a:gd name="T116" fmla="*/ 356 w 1256"/>
                <a:gd name="T117" fmla="*/ 36 h 764"/>
                <a:gd name="T118" fmla="*/ 318 w 1256"/>
                <a:gd name="T119" fmla="*/ 20 h 764"/>
                <a:gd name="T120" fmla="*/ 296 w 1256"/>
                <a:gd name="T121" fmla="*/ 8 h 764"/>
                <a:gd name="T122" fmla="*/ 226 w 1256"/>
                <a:gd name="T123" fmla="*/ 20 h 764"/>
                <a:gd name="T124" fmla="*/ 152 w 1256"/>
                <a:gd name="T125" fmla="*/ 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6" h="764">
                  <a:moveTo>
                    <a:pt x="152" y="4"/>
                  </a:moveTo>
                  <a:lnTo>
                    <a:pt x="152" y="4"/>
                  </a:lnTo>
                  <a:lnTo>
                    <a:pt x="152" y="4"/>
                  </a:lnTo>
                  <a:lnTo>
                    <a:pt x="146" y="14"/>
                  </a:lnTo>
                  <a:lnTo>
                    <a:pt x="138" y="22"/>
                  </a:lnTo>
                  <a:lnTo>
                    <a:pt x="138" y="22"/>
                  </a:lnTo>
                  <a:lnTo>
                    <a:pt x="132" y="26"/>
                  </a:lnTo>
                  <a:lnTo>
                    <a:pt x="132" y="32"/>
                  </a:lnTo>
                  <a:lnTo>
                    <a:pt x="132" y="36"/>
                  </a:lnTo>
                  <a:lnTo>
                    <a:pt x="132" y="36"/>
                  </a:lnTo>
                  <a:lnTo>
                    <a:pt x="130" y="44"/>
                  </a:lnTo>
                  <a:lnTo>
                    <a:pt x="122" y="56"/>
                  </a:lnTo>
                  <a:lnTo>
                    <a:pt x="122" y="60"/>
                  </a:lnTo>
                  <a:lnTo>
                    <a:pt x="122" y="60"/>
                  </a:lnTo>
                  <a:lnTo>
                    <a:pt x="118" y="62"/>
                  </a:lnTo>
                  <a:lnTo>
                    <a:pt x="112" y="64"/>
                  </a:lnTo>
                  <a:lnTo>
                    <a:pt x="66" y="58"/>
                  </a:lnTo>
                  <a:lnTo>
                    <a:pt x="66" y="58"/>
                  </a:lnTo>
                  <a:lnTo>
                    <a:pt x="62" y="68"/>
                  </a:lnTo>
                  <a:lnTo>
                    <a:pt x="62" y="70"/>
                  </a:lnTo>
                  <a:lnTo>
                    <a:pt x="62" y="70"/>
                  </a:lnTo>
                  <a:lnTo>
                    <a:pt x="62" y="70"/>
                  </a:lnTo>
                  <a:lnTo>
                    <a:pt x="62" y="70"/>
                  </a:lnTo>
                  <a:lnTo>
                    <a:pt x="48" y="92"/>
                  </a:lnTo>
                  <a:lnTo>
                    <a:pt x="42" y="100"/>
                  </a:lnTo>
                  <a:lnTo>
                    <a:pt x="40" y="108"/>
                  </a:lnTo>
                  <a:lnTo>
                    <a:pt x="40" y="108"/>
                  </a:lnTo>
                  <a:lnTo>
                    <a:pt x="42" y="112"/>
                  </a:lnTo>
                  <a:lnTo>
                    <a:pt x="44" y="122"/>
                  </a:lnTo>
                  <a:lnTo>
                    <a:pt x="56" y="150"/>
                  </a:lnTo>
                  <a:lnTo>
                    <a:pt x="62" y="168"/>
                  </a:lnTo>
                  <a:lnTo>
                    <a:pt x="62" y="168"/>
                  </a:lnTo>
                  <a:lnTo>
                    <a:pt x="64" y="174"/>
                  </a:lnTo>
                  <a:lnTo>
                    <a:pt x="64" y="180"/>
                  </a:lnTo>
                  <a:lnTo>
                    <a:pt x="60" y="188"/>
                  </a:lnTo>
                  <a:lnTo>
                    <a:pt x="56" y="196"/>
                  </a:lnTo>
                  <a:lnTo>
                    <a:pt x="42" y="210"/>
                  </a:lnTo>
                  <a:lnTo>
                    <a:pt x="18" y="210"/>
                  </a:lnTo>
                  <a:lnTo>
                    <a:pt x="12" y="184"/>
                  </a:lnTo>
                  <a:lnTo>
                    <a:pt x="6" y="216"/>
                  </a:lnTo>
                  <a:lnTo>
                    <a:pt x="16" y="232"/>
                  </a:lnTo>
                  <a:lnTo>
                    <a:pt x="16" y="232"/>
                  </a:lnTo>
                  <a:lnTo>
                    <a:pt x="16" y="236"/>
                  </a:lnTo>
                  <a:lnTo>
                    <a:pt x="16" y="238"/>
                  </a:lnTo>
                  <a:lnTo>
                    <a:pt x="16" y="238"/>
                  </a:lnTo>
                  <a:lnTo>
                    <a:pt x="10" y="246"/>
                  </a:lnTo>
                  <a:lnTo>
                    <a:pt x="2" y="262"/>
                  </a:lnTo>
                  <a:lnTo>
                    <a:pt x="2" y="262"/>
                  </a:lnTo>
                  <a:lnTo>
                    <a:pt x="0" y="272"/>
                  </a:lnTo>
                  <a:lnTo>
                    <a:pt x="0" y="280"/>
                  </a:lnTo>
                  <a:lnTo>
                    <a:pt x="4" y="290"/>
                  </a:lnTo>
                  <a:lnTo>
                    <a:pt x="10" y="300"/>
                  </a:lnTo>
                  <a:lnTo>
                    <a:pt x="28" y="300"/>
                  </a:lnTo>
                  <a:lnTo>
                    <a:pt x="28" y="300"/>
                  </a:lnTo>
                  <a:lnTo>
                    <a:pt x="34" y="302"/>
                  </a:lnTo>
                  <a:lnTo>
                    <a:pt x="42" y="308"/>
                  </a:lnTo>
                  <a:lnTo>
                    <a:pt x="58" y="330"/>
                  </a:lnTo>
                  <a:lnTo>
                    <a:pt x="60" y="332"/>
                  </a:lnTo>
                  <a:lnTo>
                    <a:pt x="60" y="332"/>
                  </a:lnTo>
                  <a:lnTo>
                    <a:pt x="60" y="332"/>
                  </a:lnTo>
                  <a:lnTo>
                    <a:pt x="62" y="338"/>
                  </a:lnTo>
                  <a:lnTo>
                    <a:pt x="66" y="344"/>
                  </a:lnTo>
                  <a:lnTo>
                    <a:pt x="108" y="384"/>
                  </a:lnTo>
                  <a:lnTo>
                    <a:pt x="108" y="384"/>
                  </a:lnTo>
                  <a:lnTo>
                    <a:pt x="128" y="408"/>
                  </a:lnTo>
                  <a:lnTo>
                    <a:pt x="138" y="408"/>
                  </a:lnTo>
                  <a:lnTo>
                    <a:pt x="150" y="386"/>
                  </a:lnTo>
                  <a:lnTo>
                    <a:pt x="152" y="384"/>
                  </a:lnTo>
                  <a:lnTo>
                    <a:pt x="152" y="384"/>
                  </a:lnTo>
                  <a:lnTo>
                    <a:pt x="182" y="392"/>
                  </a:lnTo>
                  <a:lnTo>
                    <a:pt x="182" y="392"/>
                  </a:lnTo>
                  <a:lnTo>
                    <a:pt x="182" y="394"/>
                  </a:lnTo>
                  <a:lnTo>
                    <a:pt x="186" y="414"/>
                  </a:lnTo>
                  <a:lnTo>
                    <a:pt x="222" y="454"/>
                  </a:lnTo>
                  <a:lnTo>
                    <a:pt x="234" y="460"/>
                  </a:lnTo>
                  <a:lnTo>
                    <a:pt x="234" y="460"/>
                  </a:lnTo>
                  <a:lnTo>
                    <a:pt x="240" y="464"/>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376" y="586"/>
                  </a:lnTo>
                  <a:lnTo>
                    <a:pt x="404" y="602"/>
                  </a:lnTo>
                  <a:lnTo>
                    <a:pt x="404" y="602"/>
                  </a:lnTo>
                  <a:lnTo>
                    <a:pt x="404" y="602"/>
                  </a:lnTo>
                  <a:lnTo>
                    <a:pt x="406" y="604"/>
                  </a:lnTo>
                  <a:lnTo>
                    <a:pt x="426" y="628"/>
                  </a:lnTo>
                  <a:lnTo>
                    <a:pt x="456" y="624"/>
                  </a:lnTo>
                  <a:lnTo>
                    <a:pt x="458" y="624"/>
                  </a:lnTo>
                  <a:lnTo>
                    <a:pt x="470" y="628"/>
                  </a:lnTo>
                  <a:lnTo>
                    <a:pt x="470" y="628"/>
                  </a:lnTo>
                  <a:lnTo>
                    <a:pt x="490" y="644"/>
                  </a:lnTo>
                  <a:lnTo>
                    <a:pt x="524" y="648"/>
                  </a:lnTo>
                  <a:lnTo>
                    <a:pt x="544" y="644"/>
                  </a:lnTo>
                  <a:lnTo>
                    <a:pt x="544" y="644"/>
                  </a:lnTo>
                  <a:lnTo>
                    <a:pt x="544" y="644"/>
                  </a:lnTo>
                  <a:lnTo>
                    <a:pt x="564" y="642"/>
                  </a:lnTo>
                  <a:lnTo>
                    <a:pt x="580" y="642"/>
                  </a:lnTo>
                  <a:lnTo>
                    <a:pt x="590" y="644"/>
                  </a:lnTo>
                  <a:lnTo>
                    <a:pt x="596" y="648"/>
                  </a:lnTo>
                  <a:lnTo>
                    <a:pt x="596" y="648"/>
                  </a:lnTo>
                  <a:lnTo>
                    <a:pt x="598" y="654"/>
                  </a:lnTo>
                  <a:lnTo>
                    <a:pt x="598" y="658"/>
                  </a:lnTo>
                  <a:lnTo>
                    <a:pt x="594" y="664"/>
                  </a:lnTo>
                  <a:lnTo>
                    <a:pt x="588" y="670"/>
                  </a:lnTo>
                  <a:lnTo>
                    <a:pt x="580" y="678"/>
                  </a:lnTo>
                  <a:lnTo>
                    <a:pt x="580" y="678"/>
                  </a:lnTo>
                  <a:lnTo>
                    <a:pt x="580" y="682"/>
                  </a:lnTo>
                  <a:lnTo>
                    <a:pt x="582" y="686"/>
                  </a:lnTo>
                  <a:lnTo>
                    <a:pt x="586" y="692"/>
                  </a:lnTo>
                  <a:lnTo>
                    <a:pt x="592" y="698"/>
                  </a:lnTo>
                  <a:lnTo>
                    <a:pt x="592" y="700"/>
                  </a:lnTo>
                  <a:lnTo>
                    <a:pt x="592" y="700"/>
                  </a:lnTo>
                  <a:lnTo>
                    <a:pt x="598" y="704"/>
                  </a:lnTo>
                  <a:lnTo>
                    <a:pt x="600" y="702"/>
                  </a:lnTo>
                  <a:lnTo>
                    <a:pt x="600" y="702"/>
                  </a:lnTo>
                  <a:lnTo>
                    <a:pt x="616" y="676"/>
                  </a:lnTo>
                  <a:lnTo>
                    <a:pt x="628" y="658"/>
                  </a:lnTo>
                  <a:lnTo>
                    <a:pt x="638" y="646"/>
                  </a:lnTo>
                  <a:lnTo>
                    <a:pt x="648" y="640"/>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792" y="738"/>
                  </a:lnTo>
                  <a:lnTo>
                    <a:pt x="802" y="754"/>
                  </a:lnTo>
                  <a:lnTo>
                    <a:pt x="808" y="762"/>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24" y="680"/>
                  </a:lnTo>
                  <a:lnTo>
                    <a:pt x="1024"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38" y="716"/>
                  </a:lnTo>
                  <a:lnTo>
                    <a:pt x="1138" y="716"/>
                  </a:lnTo>
                  <a:lnTo>
                    <a:pt x="1144" y="692"/>
                  </a:lnTo>
                  <a:lnTo>
                    <a:pt x="1144" y="692"/>
                  </a:lnTo>
                  <a:lnTo>
                    <a:pt x="1142" y="682"/>
                  </a:lnTo>
                  <a:lnTo>
                    <a:pt x="1144" y="674"/>
                  </a:lnTo>
                  <a:lnTo>
                    <a:pt x="1144" y="674"/>
                  </a:lnTo>
                  <a:lnTo>
                    <a:pt x="1148" y="668"/>
                  </a:lnTo>
                  <a:lnTo>
                    <a:pt x="1156" y="666"/>
                  </a:lnTo>
                  <a:lnTo>
                    <a:pt x="1156" y="666"/>
                  </a:lnTo>
                  <a:lnTo>
                    <a:pt x="1164" y="666"/>
                  </a:lnTo>
                  <a:lnTo>
                    <a:pt x="1172" y="672"/>
                  </a:lnTo>
                  <a:lnTo>
                    <a:pt x="1182" y="682"/>
                  </a:lnTo>
                  <a:lnTo>
                    <a:pt x="1190" y="696"/>
                  </a:lnTo>
                  <a:lnTo>
                    <a:pt x="1192" y="696"/>
                  </a:lnTo>
                  <a:lnTo>
                    <a:pt x="1192" y="696"/>
                  </a:lnTo>
                  <a:lnTo>
                    <a:pt x="1212" y="688"/>
                  </a:lnTo>
                  <a:lnTo>
                    <a:pt x="1212" y="688"/>
                  </a:lnTo>
                  <a:lnTo>
                    <a:pt x="1214" y="686"/>
                  </a:lnTo>
                  <a:lnTo>
                    <a:pt x="1216" y="684"/>
                  </a:lnTo>
                  <a:lnTo>
                    <a:pt x="1218" y="680"/>
                  </a:lnTo>
                  <a:lnTo>
                    <a:pt x="1214" y="664"/>
                  </a:lnTo>
                  <a:lnTo>
                    <a:pt x="1214" y="664"/>
                  </a:lnTo>
                  <a:lnTo>
                    <a:pt x="1214" y="664"/>
                  </a:lnTo>
                  <a:lnTo>
                    <a:pt x="1214" y="660"/>
                  </a:lnTo>
                  <a:lnTo>
                    <a:pt x="1214" y="656"/>
                  </a:lnTo>
                  <a:lnTo>
                    <a:pt x="1216" y="652"/>
                  </a:lnTo>
                  <a:lnTo>
                    <a:pt x="1220" y="650"/>
                  </a:lnTo>
                  <a:lnTo>
                    <a:pt x="1228" y="644"/>
                  </a:lnTo>
                  <a:lnTo>
                    <a:pt x="1244" y="624"/>
                  </a:lnTo>
                  <a:lnTo>
                    <a:pt x="1256" y="598"/>
                  </a:lnTo>
                  <a:lnTo>
                    <a:pt x="1256" y="598"/>
                  </a:lnTo>
                  <a:lnTo>
                    <a:pt x="1250" y="586"/>
                  </a:lnTo>
                  <a:lnTo>
                    <a:pt x="1246" y="576"/>
                  </a:lnTo>
                  <a:lnTo>
                    <a:pt x="1246" y="568"/>
                  </a:lnTo>
                  <a:lnTo>
                    <a:pt x="1246" y="562"/>
                  </a:lnTo>
                  <a:lnTo>
                    <a:pt x="1248" y="540"/>
                  </a:lnTo>
                  <a:lnTo>
                    <a:pt x="1248" y="540"/>
                  </a:lnTo>
                  <a:lnTo>
                    <a:pt x="1244" y="528"/>
                  </a:lnTo>
                  <a:lnTo>
                    <a:pt x="1242" y="518"/>
                  </a:lnTo>
                  <a:lnTo>
                    <a:pt x="1242" y="518"/>
                  </a:lnTo>
                  <a:lnTo>
                    <a:pt x="1240" y="510"/>
                  </a:lnTo>
                  <a:lnTo>
                    <a:pt x="1232" y="498"/>
                  </a:lnTo>
                  <a:lnTo>
                    <a:pt x="1232" y="498"/>
                  </a:lnTo>
                  <a:lnTo>
                    <a:pt x="1232" y="496"/>
                  </a:lnTo>
                  <a:lnTo>
                    <a:pt x="1228" y="468"/>
                  </a:lnTo>
                  <a:lnTo>
                    <a:pt x="1228" y="468"/>
                  </a:lnTo>
                  <a:lnTo>
                    <a:pt x="1228" y="458"/>
                  </a:lnTo>
                  <a:lnTo>
                    <a:pt x="1228" y="448"/>
                  </a:lnTo>
                  <a:lnTo>
                    <a:pt x="1228" y="448"/>
                  </a:lnTo>
                  <a:lnTo>
                    <a:pt x="1220" y="440"/>
                  </a:lnTo>
                  <a:lnTo>
                    <a:pt x="1214" y="432"/>
                  </a:lnTo>
                  <a:lnTo>
                    <a:pt x="1202" y="416"/>
                  </a:lnTo>
                  <a:lnTo>
                    <a:pt x="1200" y="414"/>
                  </a:lnTo>
                  <a:lnTo>
                    <a:pt x="1200" y="412"/>
                  </a:lnTo>
                  <a:lnTo>
                    <a:pt x="1200" y="412"/>
                  </a:lnTo>
                  <a:lnTo>
                    <a:pt x="1196" y="392"/>
                  </a:lnTo>
                  <a:lnTo>
                    <a:pt x="1184" y="382"/>
                  </a:lnTo>
                  <a:lnTo>
                    <a:pt x="1184" y="384"/>
                  </a:lnTo>
                  <a:lnTo>
                    <a:pt x="1162" y="364"/>
                  </a:lnTo>
                  <a:lnTo>
                    <a:pt x="1162" y="366"/>
                  </a:lnTo>
                  <a:lnTo>
                    <a:pt x="1164" y="392"/>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8" y="372"/>
                  </a:lnTo>
                  <a:lnTo>
                    <a:pt x="1010" y="360"/>
                  </a:lnTo>
                  <a:lnTo>
                    <a:pt x="1000" y="344"/>
                  </a:lnTo>
                  <a:lnTo>
                    <a:pt x="990" y="344"/>
                  </a:lnTo>
                  <a:lnTo>
                    <a:pt x="974" y="350"/>
                  </a:lnTo>
                  <a:lnTo>
                    <a:pt x="972" y="352"/>
                  </a:lnTo>
                  <a:lnTo>
                    <a:pt x="932" y="348"/>
                  </a:lnTo>
                  <a:lnTo>
                    <a:pt x="900" y="342"/>
                  </a:lnTo>
                  <a:lnTo>
                    <a:pt x="900" y="342"/>
                  </a:lnTo>
                  <a:lnTo>
                    <a:pt x="884" y="332"/>
                  </a:lnTo>
                  <a:lnTo>
                    <a:pt x="860" y="324"/>
                  </a:lnTo>
                  <a:lnTo>
                    <a:pt x="860" y="324"/>
                  </a:lnTo>
                  <a:lnTo>
                    <a:pt x="838" y="318"/>
                  </a:lnTo>
                  <a:lnTo>
                    <a:pt x="832" y="314"/>
                  </a:lnTo>
                  <a:lnTo>
                    <a:pt x="828" y="312"/>
                  </a:lnTo>
                  <a:lnTo>
                    <a:pt x="824" y="308"/>
                  </a:lnTo>
                  <a:lnTo>
                    <a:pt x="820" y="308"/>
                  </a:lnTo>
                  <a:lnTo>
                    <a:pt x="804" y="300"/>
                  </a:lnTo>
                  <a:lnTo>
                    <a:pt x="804" y="298"/>
                  </a:lnTo>
                  <a:lnTo>
                    <a:pt x="804" y="298"/>
                  </a:lnTo>
                  <a:lnTo>
                    <a:pt x="796" y="290"/>
                  </a:lnTo>
                  <a:lnTo>
                    <a:pt x="794" y="282"/>
                  </a:lnTo>
                  <a:lnTo>
                    <a:pt x="788" y="272"/>
                  </a:lnTo>
                  <a:lnTo>
                    <a:pt x="776" y="268"/>
                  </a:lnTo>
                  <a:lnTo>
                    <a:pt x="772" y="270"/>
                  </a:lnTo>
                  <a:lnTo>
                    <a:pt x="768" y="274"/>
                  </a:lnTo>
                  <a:lnTo>
                    <a:pt x="766" y="276"/>
                  </a:lnTo>
                  <a:lnTo>
                    <a:pt x="766" y="276"/>
                  </a:lnTo>
                  <a:lnTo>
                    <a:pt x="760" y="280"/>
                  </a:lnTo>
                  <a:lnTo>
                    <a:pt x="756" y="280"/>
                  </a:lnTo>
                  <a:lnTo>
                    <a:pt x="756" y="280"/>
                  </a:lnTo>
                  <a:lnTo>
                    <a:pt x="750" y="282"/>
                  </a:lnTo>
                  <a:lnTo>
                    <a:pt x="746" y="280"/>
                  </a:lnTo>
                  <a:lnTo>
                    <a:pt x="740" y="276"/>
                  </a:lnTo>
                  <a:lnTo>
                    <a:pt x="736" y="272"/>
                  </a:lnTo>
                  <a:lnTo>
                    <a:pt x="720" y="256"/>
                  </a:lnTo>
                  <a:lnTo>
                    <a:pt x="720" y="256"/>
                  </a:lnTo>
                  <a:lnTo>
                    <a:pt x="714" y="246"/>
                  </a:lnTo>
                  <a:lnTo>
                    <a:pt x="708" y="238"/>
                  </a:lnTo>
                  <a:lnTo>
                    <a:pt x="704" y="232"/>
                  </a:lnTo>
                  <a:lnTo>
                    <a:pt x="704" y="232"/>
                  </a:lnTo>
                  <a:lnTo>
                    <a:pt x="698" y="224"/>
                  </a:lnTo>
                  <a:lnTo>
                    <a:pt x="692" y="216"/>
                  </a:lnTo>
                  <a:lnTo>
                    <a:pt x="692" y="216"/>
                  </a:lnTo>
                  <a:lnTo>
                    <a:pt x="690" y="206"/>
                  </a:lnTo>
                  <a:lnTo>
                    <a:pt x="692" y="196"/>
                  </a:lnTo>
                  <a:lnTo>
                    <a:pt x="692" y="196"/>
                  </a:lnTo>
                  <a:lnTo>
                    <a:pt x="692" y="196"/>
                  </a:lnTo>
                  <a:lnTo>
                    <a:pt x="702" y="178"/>
                  </a:lnTo>
                  <a:lnTo>
                    <a:pt x="708" y="160"/>
                  </a:lnTo>
                  <a:lnTo>
                    <a:pt x="710" y="148"/>
                  </a:lnTo>
                  <a:lnTo>
                    <a:pt x="706" y="128"/>
                  </a:lnTo>
                  <a:lnTo>
                    <a:pt x="694" y="118"/>
                  </a:lnTo>
                  <a:lnTo>
                    <a:pt x="696" y="104"/>
                  </a:lnTo>
                  <a:lnTo>
                    <a:pt x="696" y="104"/>
                  </a:lnTo>
                  <a:lnTo>
                    <a:pt x="698" y="96"/>
                  </a:lnTo>
                  <a:lnTo>
                    <a:pt x="700" y="90"/>
                  </a:lnTo>
                  <a:lnTo>
                    <a:pt x="704" y="86"/>
                  </a:lnTo>
                  <a:lnTo>
                    <a:pt x="708" y="84"/>
                  </a:lnTo>
                  <a:lnTo>
                    <a:pt x="708" y="84"/>
                  </a:lnTo>
                  <a:lnTo>
                    <a:pt x="712" y="84"/>
                  </a:lnTo>
                  <a:lnTo>
                    <a:pt x="712" y="80"/>
                  </a:lnTo>
                  <a:lnTo>
                    <a:pt x="712" y="78"/>
                  </a:lnTo>
                  <a:lnTo>
                    <a:pt x="712" y="62"/>
                  </a:lnTo>
                  <a:lnTo>
                    <a:pt x="712" y="62"/>
                  </a:lnTo>
                  <a:lnTo>
                    <a:pt x="712" y="62"/>
                  </a:lnTo>
                  <a:lnTo>
                    <a:pt x="712" y="44"/>
                  </a:lnTo>
                  <a:lnTo>
                    <a:pt x="712" y="44"/>
                  </a:lnTo>
                  <a:lnTo>
                    <a:pt x="710" y="42"/>
                  </a:lnTo>
                  <a:lnTo>
                    <a:pt x="710" y="42"/>
                  </a:lnTo>
                  <a:lnTo>
                    <a:pt x="710" y="42"/>
                  </a:lnTo>
                  <a:lnTo>
                    <a:pt x="708" y="40"/>
                  </a:lnTo>
                  <a:lnTo>
                    <a:pt x="708" y="40"/>
                  </a:lnTo>
                  <a:lnTo>
                    <a:pt x="706" y="40"/>
                  </a:lnTo>
                  <a:lnTo>
                    <a:pt x="692" y="30"/>
                  </a:lnTo>
                  <a:lnTo>
                    <a:pt x="692" y="30"/>
                  </a:lnTo>
                  <a:lnTo>
                    <a:pt x="692" y="30"/>
                  </a:lnTo>
                  <a:lnTo>
                    <a:pt x="680" y="20"/>
                  </a:lnTo>
                  <a:lnTo>
                    <a:pt x="642" y="14"/>
                  </a:lnTo>
                  <a:lnTo>
                    <a:pt x="642" y="14"/>
                  </a:lnTo>
                  <a:lnTo>
                    <a:pt x="630" y="4"/>
                  </a:lnTo>
                  <a:lnTo>
                    <a:pt x="608" y="4"/>
                  </a:lnTo>
                  <a:lnTo>
                    <a:pt x="608" y="4"/>
                  </a:lnTo>
                  <a:lnTo>
                    <a:pt x="602" y="6"/>
                  </a:lnTo>
                  <a:lnTo>
                    <a:pt x="596" y="10"/>
                  </a:lnTo>
                  <a:lnTo>
                    <a:pt x="594" y="10"/>
                  </a:lnTo>
                  <a:lnTo>
                    <a:pt x="576" y="16"/>
                  </a:lnTo>
                  <a:lnTo>
                    <a:pt x="532" y="16"/>
                  </a:lnTo>
                  <a:lnTo>
                    <a:pt x="532" y="16"/>
                  </a:lnTo>
                  <a:lnTo>
                    <a:pt x="524" y="20"/>
                  </a:lnTo>
                  <a:lnTo>
                    <a:pt x="518" y="24"/>
                  </a:lnTo>
                  <a:lnTo>
                    <a:pt x="518" y="24"/>
                  </a:lnTo>
                  <a:lnTo>
                    <a:pt x="508" y="28"/>
                  </a:lnTo>
                  <a:lnTo>
                    <a:pt x="492" y="34"/>
                  </a:lnTo>
                  <a:lnTo>
                    <a:pt x="472" y="40"/>
                  </a:lnTo>
                  <a:lnTo>
                    <a:pt x="472" y="40"/>
                  </a:lnTo>
                  <a:lnTo>
                    <a:pt x="470" y="40"/>
                  </a:lnTo>
                  <a:lnTo>
                    <a:pt x="440" y="36"/>
                  </a:lnTo>
                  <a:lnTo>
                    <a:pt x="438" y="36"/>
                  </a:lnTo>
                  <a:lnTo>
                    <a:pt x="438" y="36"/>
                  </a:lnTo>
                  <a:lnTo>
                    <a:pt x="438" y="36"/>
                  </a:lnTo>
                  <a:lnTo>
                    <a:pt x="428" y="36"/>
                  </a:lnTo>
                  <a:lnTo>
                    <a:pt x="410" y="40"/>
                  </a:lnTo>
                  <a:lnTo>
                    <a:pt x="374" y="44"/>
                  </a:lnTo>
                  <a:lnTo>
                    <a:pt x="374" y="44"/>
                  </a:lnTo>
                  <a:lnTo>
                    <a:pt x="372" y="44"/>
                  </a:lnTo>
                  <a:lnTo>
                    <a:pt x="356" y="36"/>
                  </a:lnTo>
                  <a:lnTo>
                    <a:pt x="340" y="36"/>
                  </a:lnTo>
                  <a:lnTo>
                    <a:pt x="340" y="36"/>
                  </a:lnTo>
                  <a:lnTo>
                    <a:pt x="330" y="32"/>
                  </a:lnTo>
                  <a:lnTo>
                    <a:pt x="320" y="20"/>
                  </a:lnTo>
                  <a:lnTo>
                    <a:pt x="318" y="20"/>
                  </a:lnTo>
                  <a:lnTo>
                    <a:pt x="318" y="20"/>
                  </a:lnTo>
                  <a:lnTo>
                    <a:pt x="316" y="12"/>
                  </a:lnTo>
                  <a:lnTo>
                    <a:pt x="314" y="8"/>
                  </a:lnTo>
                  <a:lnTo>
                    <a:pt x="310" y="4"/>
                  </a:lnTo>
                  <a:lnTo>
                    <a:pt x="302" y="0"/>
                  </a:lnTo>
                  <a:lnTo>
                    <a:pt x="296" y="8"/>
                  </a:lnTo>
                  <a:lnTo>
                    <a:pt x="296" y="8"/>
                  </a:lnTo>
                  <a:lnTo>
                    <a:pt x="270" y="20"/>
                  </a:lnTo>
                  <a:lnTo>
                    <a:pt x="268" y="20"/>
                  </a:lnTo>
                  <a:lnTo>
                    <a:pt x="268" y="20"/>
                  </a:lnTo>
                  <a:lnTo>
                    <a:pt x="236" y="22"/>
                  </a:lnTo>
                  <a:lnTo>
                    <a:pt x="236" y="22"/>
                  </a:lnTo>
                  <a:lnTo>
                    <a:pt x="226" y="20"/>
                  </a:lnTo>
                  <a:lnTo>
                    <a:pt x="210" y="16"/>
                  </a:lnTo>
                  <a:lnTo>
                    <a:pt x="184" y="12"/>
                  </a:lnTo>
                  <a:lnTo>
                    <a:pt x="182" y="12"/>
                  </a:lnTo>
                  <a:lnTo>
                    <a:pt x="182" y="12"/>
                  </a:lnTo>
                  <a:lnTo>
                    <a:pt x="166" y="4"/>
                  </a:lnTo>
                  <a:lnTo>
                    <a:pt x="152" y="4"/>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19" name="Freeform 12"/>
            <p:cNvSpPr/>
            <p:nvPr/>
          </p:nvSpPr>
          <p:spPr bwMode="auto">
            <a:xfrm>
              <a:off x="4081436" y="3344391"/>
              <a:ext cx="771525" cy="803275"/>
            </a:xfrm>
            <a:custGeom>
              <a:avLst/>
              <a:gdLst>
                <a:gd name="T0" fmla="*/ 20 w 568"/>
                <a:gd name="T1" fmla="*/ 364 h 592"/>
                <a:gd name="T2" fmla="*/ 74 w 568"/>
                <a:gd name="T3" fmla="*/ 378 h 592"/>
                <a:gd name="T4" fmla="*/ 136 w 568"/>
                <a:gd name="T5" fmla="*/ 442 h 592"/>
                <a:gd name="T6" fmla="*/ 110 w 568"/>
                <a:gd name="T7" fmla="*/ 506 h 592"/>
                <a:gd name="T8" fmla="*/ 144 w 568"/>
                <a:gd name="T9" fmla="*/ 520 h 592"/>
                <a:gd name="T10" fmla="*/ 236 w 568"/>
                <a:gd name="T11" fmla="*/ 562 h 592"/>
                <a:gd name="T12" fmla="*/ 252 w 568"/>
                <a:gd name="T13" fmla="*/ 586 h 592"/>
                <a:gd name="T14" fmla="*/ 262 w 568"/>
                <a:gd name="T15" fmla="*/ 522 h 592"/>
                <a:gd name="T16" fmla="*/ 320 w 568"/>
                <a:gd name="T17" fmla="*/ 470 h 592"/>
                <a:gd name="T18" fmla="*/ 362 w 568"/>
                <a:gd name="T19" fmla="*/ 490 h 592"/>
                <a:gd name="T20" fmla="*/ 438 w 568"/>
                <a:gd name="T21" fmla="*/ 466 h 592"/>
                <a:gd name="T22" fmla="*/ 528 w 568"/>
                <a:gd name="T23" fmla="*/ 426 h 592"/>
                <a:gd name="T24" fmla="*/ 540 w 568"/>
                <a:gd name="T25" fmla="*/ 432 h 592"/>
                <a:gd name="T26" fmla="*/ 566 w 568"/>
                <a:gd name="T27" fmla="*/ 386 h 592"/>
                <a:gd name="T28" fmla="*/ 534 w 568"/>
                <a:gd name="T29" fmla="*/ 392 h 592"/>
                <a:gd name="T30" fmla="*/ 504 w 568"/>
                <a:gd name="T31" fmla="*/ 360 h 592"/>
                <a:gd name="T32" fmla="*/ 468 w 568"/>
                <a:gd name="T33" fmla="*/ 364 h 592"/>
                <a:gd name="T34" fmla="*/ 468 w 568"/>
                <a:gd name="T35" fmla="*/ 310 h 592"/>
                <a:gd name="T36" fmla="*/ 452 w 568"/>
                <a:gd name="T37" fmla="*/ 272 h 592"/>
                <a:gd name="T38" fmla="*/ 440 w 568"/>
                <a:gd name="T39" fmla="*/ 190 h 592"/>
                <a:gd name="T40" fmla="*/ 400 w 568"/>
                <a:gd name="T41" fmla="*/ 168 h 592"/>
                <a:gd name="T42" fmla="*/ 412 w 568"/>
                <a:gd name="T43" fmla="*/ 132 h 592"/>
                <a:gd name="T44" fmla="*/ 472 w 568"/>
                <a:gd name="T45" fmla="*/ 126 h 592"/>
                <a:gd name="T46" fmla="*/ 512 w 568"/>
                <a:gd name="T47" fmla="*/ 112 h 592"/>
                <a:gd name="T48" fmla="*/ 478 w 568"/>
                <a:gd name="T49" fmla="*/ 100 h 592"/>
                <a:gd name="T50" fmla="*/ 454 w 568"/>
                <a:gd name="T51" fmla="*/ 90 h 592"/>
                <a:gd name="T52" fmla="*/ 454 w 568"/>
                <a:gd name="T53" fmla="*/ 66 h 592"/>
                <a:gd name="T54" fmla="*/ 404 w 568"/>
                <a:gd name="T55" fmla="*/ 82 h 592"/>
                <a:gd name="T56" fmla="*/ 386 w 568"/>
                <a:gd name="T57" fmla="*/ 124 h 592"/>
                <a:gd name="T58" fmla="*/ 364 w 568"/>
                <a:gd name="T59" fmla="*/ 170 h 592"/>
                <a:gd name="T60" fmla="*/ 356 w 568"/>
                <a:gd name="T61" fmla="*/ 208 h 592"/>
                <a:gd name="T62" fmla="*/ 346 w 568"/>
                <a:gd name="T63" fmla="*/ 214 h 592"/>
                <a:gd name="T64" fmla="*/ 316 w 568"/>
                <a:gd name="T65" fmla="*/ 214 h 592"/>
                <a:gd name="T66" fmla="*/ 288 w 568"/>
                <a:gd name="T67" fmla="*/ 240 h 592"/>
                <a:gd name="T68" fmla="*/ 276 w 568"/>
                <a:gd name="T69" fmla="*/ 224 h 592"/>
                <a:gd name="T70" fmla="*/ 264 w 568"/>
                <a:gd name="T71" fmla="*/ 222 h 592"/>
                <a:gd name="T72" fmla="*/ 252 w 568"/>
                <a:gd name="T73" fmla="*/ 176 h 592"/>
                <a:gd name="T74" fmla="*/ 220 w 568"/>
                <a:gd name="T75" fmla="*/ 116 h 592"/>
                <a:gd name="T76" fmla="*/ 212 w 568"/>
                <a:gd name="T77" fmla="*/ 92 h 592"/>
                <a:gd name="T78" fmla="*/ 188 w 568"/>
                <a:gd name="T79" fmla="*/ 96 h 592"/>
                <a:gd name="T80" fmla="*/ 172 w 568"/>
                <a:gd name="T81" fmla="*/ 70 h 592"/>
                <a:gd name="T82" fmla="*/ 156 w 568"/>
                <a:gd name="T83" fmla="*/ 50 h 592"/>
                <a:gd name="T84" fmla="*/ 142 w 568"/>
                <a:gd name="T85" fmla="*/ 78 h 592"/>
                <a:gd name="T86" fmla="*/ 124 w 568"/>
                <a:gd name="T87" fmla="*/ 84 h 592"/>
                <a:gd name="T88" fmla="*/ 116 w 568"/>
                <a:gd name="T89" fmla="*/ 62 h 592"/>
                <a:gd name="T90" fmla="*/ 104 w 568"/>
                <a:gd name="T91" fmla="*/ 6 h 592"/>
                <a:gd name="T92" fmla="*/ 82 w 568"/>
                <a:gd name="T93" fmla="*/ 36 h 592"/>
                <a:gd name="T94" fmla="*/ 72 w 568"/>
                <a:gd name="T95" fmla="*/ 60 h 592"/>
                <a:gd name="T96" fmla="*/ 54 w 568"/>
                <a:gd name="T97" fmla="*/ 104 h 592"/>
                <a:gd name="T98" fmla="*/ 72 w 568"/>
                <a:gd name="T99" fmla="*/ 106 h 592"/>
                <a:gd name="T100" fmla="*/ 92 w 568"/>
                <a:gd name="T101" fmla="*/ 140 h 592"/>
                <a:gd name="T102" fmla="*/ 68 w 568"/>
                <a:gd name="T103" fmla="*/ 254 h 592"/>
                <a:gd name="T104" fmla="*/ 22 w 568"/>
                <a:gd name="T105" fmla="*/ 298 h 592"/>
                <a:gd name="T106" fmla="*/ 4 w 568"/>
                <a:gd name="T107" fmla="*/ 326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8" h="592">
                  <a:moveTo>
                    <a:pt x="4" y="364"/>
                  </a:moveTo>
                  <a:lnTo>
                    <a:pt x="0" y="374"/>
                  </a:lnTo>
                  <a:lnTo>
                    <a:pt x="0" y="374"/>
                  </a:lnTo>
                  <a:lnTo>
                    <a:pt x="10" y="372"/>
                  </a:lnTo>
                  <a:lnTo>
                    <a:pt x="18" y="366"/>
                  </a:lnTo>
                  <a:lnTo>
                    <a:pt x="20" y="364"/>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30" y="450"/>
                  </a:lnTo>
                  <a:lnTo>
                    <a:pt x="104" y="486"/>
                  </a:lnTo>
                  <a:lnTo>
                    <a:pt x="98" y="496"/>
                  </a:lnTo>
                  <a:lnTo>
                    <a:pt x="96" y="502"/>
                  </a:lnTo>
                  <a:lnTo>
                    <a:pt x="110" y="506"/>
                  </a:lnTo>
                  <a:lnTo>
                    <a:pt x="110" y="506"/>
                  </a:lnTo>
                  <a:lnTo>
                    <a:pt x="122" y="508"/>
                  </a:lnTo>
                  <a:lnTo>
                    <a:pt x="132" y="510"/>
                  </a:lnTo>
                  <a:lnTo>
                    <a:pt x="140" y="516"/>
                  </a:lnTo>
                  <a:lnTo>
                    <a:pt x="144" y="520"/>
                  </a:lnTo>
                  <a:lnTo>
                    <a:pt x="144" y="520"/>
                  </a:lnTo>
                  <a:lnTo>
                    <a:pt x="152" y="534"/>
                  </a:lnTo>
                  <a:lnTo>
                    <a:pt x="158" y="550"/>
                  </a:lnTo>
                  <a:lnTo>
                    <a:pt x="180" y="562"/>
                  </a:lnTo>
                  <a:lnTo>
                    <a:pt x="192" y="564"/>
                  </a:lnTo>
                  <a:lnTo>
                    <a:pt x="220" y="540"/>
                  </a:lnTo>
                  <a:lnTo>
                    <a:pt x="236" y="562"/>
                  </a:lnTo>
                  <a:lnTo>
                    <a:pt x="236" y="564"/>
                  </a:lnTo>
                  <a:lnTo>
                    <a:pt x="236" y="564"/>
                  </a:lnTo>
                  <a:lnTo>
                    <a:pt x="236" y="564"/>
                  </a:lnTo>
                  <a:lnTo>
                    <a:pt x="240" y="584"/>
                  </a:lnTo>
                  <a:lnTo>
                    <a:pt x="252" y="586"/>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24" y="472"/>
                  </a:lnTo>
                  <a:lnTo>
                    <a:pt x="342" y="486"/>
                  </a:lnTo>
                  <a:lnTo>
                    <a:pt x="352" y="498"/>
                  </a:lnTo>
                  <a:lnTo>
                    <a:pt x="352" y="498"/>
                  </a:lnTo>
                  <a:lnTo>
                    <a:pt x="362" y="490"/>
                  </a:lnTo>
                  <a:lnTo>
                    <a:pt x="378" y="474"/>
                  </a:lnTo>
                  <a:lnTo>
                    <a:pt x="378" y="472"/>
                  </a:lnTo>
                  <a:lnTo>
                    <a:pt x="380" y="472"/>
                  </a:lnTo>
                  <a:lnTo>
                    <a:pt x="420" y="482"/>
                  </a:lnTo>
                  <a:lnTo>
                    <a:pt x="438" y="468"/>
                  </a:lnTo>
                  <a:lnTo>
                    <a:pt x="438" y="466"/>
                  </a:lnTo>
                  <a:lnTo>
                    <a:pt x="440" y="466"/>
                  </a:lnTo>
                  <a:lnTo>
                    <a:pt x="440" y="466"/>
                  </a:lnTo>
                  <a:lnTo>
                    <a:pt x="440" y="466"/>
                  </a:lnTo>
                  <a:lnTo>
                    <a:pt x="458" y="470"/>
                  </a:lnTo>
                  <a:lnTo>
                    <a:pt x="512" y="422"/>
                  </a:lnTo>
                  <a:lnTo>
                    <a:pt x="528" y="426"/>
                  </a:lnTo>
                  <a:lnTo>
                    <a:pt x="528" y="426"/>
                  </a:lnTo>
                  <a:lnTo>
                    <a:pt x="530" y="428"/>
                  </a:lnTo>
                  <a:lnTo>
                    <a:pt x="530" y="428"/>
                  </a:lnTo>
                  <a:lnTo>
                    <a:pt x="532" y="428"/>
                  </a:lnTo>
                  <a:lnTo>
                    <a:pt x="536" y="436"/>
                  </a:lnTo>
                  <a:lnTo>
                    <a:pt x="540" y="432"/>
                  </a:lnTo>
                  <a:lnTo>
                    <a:pt x="540" y="432"/>
                  </a:lnTo>
                  <a:lnTo>
                    <a:pt x="540" y="430"/>
                  </a:lnTo>
                  <a:lnTo>
                    <a:pt x="540" y="430"/>
                  </a:lnTo>
                  <a:lnTo>
                    <a:pt x="556" y="422"/>
                  </a:lnTo>
                  <a:lnTo>
                    <a:pt x="568" y="410"/>
                  </a:lnTo>
                  <a:lnTo>
                    <a:pt x="566" y="386"/>
                  </a:lnTo>
                  <a:lnTo>
                    <a:pt x="564" y="382"/>
                  </a:lnTo>
                  <a:lnTo>
                    <a:pt x="548" y="388"/>
                  </a:lnTo>
                  <a:lnTo>
                    <a:pt x="548" y="388"/>
                  </a:lnTo>
                  <a:lnTo>
                    <a:pt x="548" y="388"/>
                  </a:lnTo>
                  <a:lnTo>
                    <a:pt x="542" y="392"/>
                  </a:lnTo>
                  <a:lnTo>
                    <a:pt x="534" y="392"/>
                  </a:lnTo>
                  <a:lnTo>
                    <a:pt x="516" y="392"/>
                  </a:lnTo>
                  <a:lnTo>
                    <a:pt x="516" y="392"/>
                  </a:lnTo>
                  <a:lnTo>
                    <a:pt x="510" y="390"/>
                  </a:lnTo>
                  <a:lnTo>
                    <a:pt x="504" y="386"/>
                  </a:lnTo>
                  <a:lnTo>
                    <a:pt x="504" y="360"/>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0" y="340"/>
                  </a:lnTo>
                  <a:lnTo>
                    <a:pt x="468" y="310"/>
                  </a:lnTo>
                  <a:lnTo>
                    <a:pt x="468" y="310"/>
                  </a:lnTo>
                  <a:lnTo>
                    <a:pt x="468" y="310"/>
                  </a:lnTo>
                  <a:lnTo>
                    <a:pt x="468" y="308"/>
                  </a:lnTo>
                  <a:lnTo>
                    <a:pt x="476" y="294"/>
                  </a:lnTo>
                  <a:lnTo>
                    <a:pt x="452" y="274"/>
                  </a:lnTo>
                  <a:lnTo>
                    <a:pt x="452" y="272"/>
                  </a:lnTo>
                  <a:lnTo>
                    <a:pt x="452" y="272"/>
                  </a:lnTo>
                  <a:lnTo>
                    <a:pt x="452" y="248"/>
                  </a:lnTo>
                  <a:lnTo>
                    <a:pt x="452" y="248"/>
                  </a:lnTo>
                  <a:lnTo>
                    <a:pt x="464" y="212"/>
                  </a:lnTo>
                  <a:lnTo>
                    <a:pt x="456" y="192"/>
                  </a:lnTo>
                  <a:lnTo>
                    <a:pt x="450" y="190"/>
                  </a:lnTo>
                  <a:lnTo>
                    <a:pt x="440" y="190"/>
                  </a:lnTo>
                  <a:lnTo>
                    <a:pt x="432" y="204"/>
                  </a:lnTo>
                  <a:lnTo>
                    <a:pt x="420" y="196"/>
                  </a:lnTo>
                  <a:lnTo>
                    <a:pt x="410" y="190"/>
                  </a:lnTo>
                  <a:lnTo>
                    <a:pt x="400" y="168"/>
                  </a:lnTo>
                  <a:lnTo>
                    <a:pt x="400" y="168"/>
                  </a:lnTo>
                  <a:lnTo>
                    <a:pt x="400" y="168"/>
                  </a:lnTo>
                  <a:lnTo>
                    <a:pt x="398" y="152"/>
                  </a:lnTo>
                  <a:lnTo>
                    <a:pt x="398" y="150"/>
                  </a:lnTo>
                  <a:lnTo>
                    <a:pt x="396" y="148"/>
                  </a:lnTo>
                  <a:lnTo>
                    <a:pt x="400" y="148"/>
                  </a:lnTo>
                  <a:lnTo>
                    <a:pt x="410" y="132"/>
                  </a:lnTo>
                  <a:lnTo>
                    <a:pt x="412" y="132"/>
                  </a:lnTo>
                  <a:lnTo>
                    <a:pt x="412" y="132"/>
                  </a:lnTo>
                  <a:lnTo>
                    <a:pt x="412" y="132"/>
                  </a:lnTo>
                  <a:lnTo>
                    <a:pt x="420" y="130"/>
                  </a:lnTo>
                  <a:lnTo>
                    <a:pt x="430" y="128"/>
                  </a:lnTo>
                  <a:lnTo>
                    <a:pt x="472" y="126"/>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86" y="94"/>
                  </a:lnTo>
                  <a:lnTo>
                    <a:pt x="478" y="100"/>
                  </a:lnTo>
                  <a:lnTo>
                    <a:pt x="474" y="102"/>
                  </a:lnTo>
                  <a:lnTo>
                    <a:pt x="470" y="104"/>
                  </a:lnTo>
                  <a:lnTo>
                    <a:pt x="470" y="104"/>
                  </a:lnTo>
                  <a:lnTo>
                    <a:pt x="466" y="102"/>
                  </a:lnTo>
                  <a:lnTo>
                    <a:pt x="462" y="100"/>
                  </a:lnTo>
                  <a:lnTo>
                    <a:pt x="454" y="90"/>
                  </a:lnTo>
                  <a:lnTo>
                    <a:pt x="454" y="9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2"/>
                  </a:lnTo>
                  <a:lnTo>
                    <a:pt x="404" y="84"/>
                  </a:lnTo>
                  <a:lnTo>
                    <a:pt x="402" y="100"/>
                  </a:lnTo>
                  <a:lnTo>
                    <a:pt x="402" y="102"/>
                  </a:lnTo>
                  <a:lnTo>
                    <a:pt x="400" y="102"/>
                  </a:lnTo>
                  <a:lnTo>
                    <a:pt x="386" y="124"/>
                  </a:lnTo>
                  <a:lnTo>
                    <a:pt x="386" y="124"/>
                  </a:lnTo>
                  <a:lnTo>
                    <a:pt x="360" y="138"/>
                  </a:lnTo>
                  <a:lnTo>
                    <a:pt x="358" y="152"/>
                  </a:lnTo>
                  <a:lnTo>
                    <a:pt x="358" y="152"/>
                  </a:lnTo>
                  <a:lnTo>
                    <a:pt x="360" y="160"/>
                  </a:lnTo>
                  <a:lnTo>
                    <a:pt x="364" y="170"/>
                  </a:lnTo>
                  <a:lnTo>
                    <a:pt x="366" y="170"/>
                  </a:lnTo>
                  <a:lnTo>
                    <a:pt x="366" y="172"/>
                  </a:lnTo>
                  <a:lnTo>
                    <a:pt x="368" y="192"/>
                  </a:lnTo>
                  <a:lnTo>
                    <a:pt x="368" y="194"/>
                  </a:lnTo>
                  <a:lnTo>
                    <a:pt x="366" y="196"/>
                  </a:lnTo>
                  <a:lnTo>
                    <a:pt x="356" y="208"/>
                  </a:lnTo>
                  <a:lnTo>
                    <a:pt x="356" y="208"/>
                  </a:lnTo>
                  <a:lnTo>
                    <a:pt x="356" y="208"/>
                  </a:lnTo>
                  <a:lnTo>
                    <a:pt x="356" y="208"/>
                  </a:lnTo>
                  <a:lnTo>
                    <a:pt x="348" y="214"/>
                  </a:lnTo>
                  <a:lnTo>
                    <a:pt x="348" y="214"/>
                  </a:lnTo>
                  <a:lnTo>
                    <a:pt x="346" y="214"/>
                  </a:lnTo>
                  <a:lnTo>
                    <a:pt x="346" y="214"/>
                  </a:lnTo>
                  <a:lnTo>
                    <a:pt x="344" y="214"/>
                  </a:lnTo>
                  <a:lnTo>
                    <a:pt x="326" y="210"/>
                  </a:lnTo>
                  <a:lnTo>
                    <a:pt x="326" y="210"/>
                  </a:lnTo>
                  <a:lnTo>
                    <a:pt x="322" y="210"/>
                  </a:lnTo>
                  <a:lnTo>
                    <a:pt x="316" y="214"/>
                  </a:lnTo>
                  <a:lnTo>
                    <a:pt x="308" y="224"/>
                  </a:lnTo>
                  <a:lnTo>
                    <a:pt x="300" y="232"/>
                  </a:lnTo>
                  <a:lnTo>
                    <a:pt x="300" y="232"/>
                  </a:lnTo>
                  <a:lnTo>
                    <a:pt x="298" y="236"/>
                  </a:lnTo>
                  <a:lnTo>
                    <a:pt x="294" y="238"/>
                  </a:lnTo>
                  <a:lnTo>
                    <a:pt x="288" y="240"/>
                  </a:lnTo>
                  <a:lnTo>
                    <a:pt x="282" y="238"/>
                  </a:lnTo>
                  <a:lnTo>
                    <a:pt x="282" y="238"/>
                  </a:lnTo>
                  <a:lnTo>
                    <a:pt x="280" y="238"/>
                  </a:lnTo>
                  <a:lnTo>
                    <a:pt x="278" y="234"/>
                  </a:lnTo>
                  <a:lnTo>
                    <a:pt x="276" y="230"/>
                  </a:lnTo>
                  <a:lnTo>
                    <a:pt x="276" y="224"/>
                  </a:lnTo>
                  <a:lnTo>
                    <a:pt x="276" y="220"/>
                  </a:lnTo>
                  <a:lnTo>
                    <a:pt x="276" y="214"/>
                  </a:lnTo>
                  <a:lnTo>
                    <a:pt x="272" y="218"/>
                  </a:lnTo>
                  <a:lnTo>
                    <a:pt x="272" y="218"/>
                  </a:lnTo>
                  <a:lnTo>
                    <a:pt x="270" y="220"/>
                  </a:lnTo>
                  <a:lnTo>
                    <a:pt x="264" y="222"/>
                  </a:lnTo>
                  <a:lnTo>
                    <a:pt x="264" y="222"/>
                  </a:lnTo>
                  <a:lnTo>
                    <a:pt x="260" y="218"/>
                  </a:lnTo>
                  <a:lnTo>
                    <a:pt x="258" y="212"/>
                  </a:lnTo>
                  <a:lnTo>
                    <a:pt x="258" y="212"/>
                  </a:lnTo>
                  <a:lnTo>
                    <a:pt x="256" y="192"/>
                  </a:lnTo>
                  <a:lnTo>
                    <a:pt x="252" y="176"/>
                  </a:lnTo>
                  <a:lnTo>
                    <a:pt x="244" y="168"/>
                  </a:lnTo>
                  <a:lnTo>
                    <a:pt x="244" y="168"/>
                  </a:lnTo>
                  <a:lnTo>
                    <a:pt x="244" y="166"/>
                  </a:lnTo>
                  <a:lnTo>
                    <a:pt x="226" y="128"/>
                  </a:lnTo>
                  <a:lnTo>
                    <a:pt x="226" y="128"/>
                  </a:lnTo>
                  <a:lnTo>
                    <a:pt x="220" y="116"/>
                  </a:lnTo>
                  <a:lnTo>
                    <a:pt x="220" y="116"/>
                  </a:lnTo>
                  <a:lnTo>
                    <a:pt x="220" y="116"/>
                  </a:lnTo>
                  <a:lnTo>
                    <a:pt x="220" y="114"/>
                  </a:lnTo>
                  <a:lnTo>
                    <a:pt x="216" y="94"/>
                  </a:lnTo>
                  <a:lnTo>
                    <a:pt x="214" y="90"/>
                  </a:lnTo>
                  <a:lnTo>
                    <a:pt x="212" y="92"/>
                  </a:lnTo>
                  <a:lnTo>
                    <a:pt x="212" y="92"/>
                  </a:lnTo>
                  <a:lnTo>
                    <a:pt x="204" y="100"/>
                  </a:lnTo>
                  <a:lnTo>
                    <a:pt x="200" y="104"/>
                  </a:lnTo>
                  <a:lnTo>
                    <a:pt x="200" y="104"/>
                  </a:lnTo>
                  <a:lnTo>
                    <a:pt x="196" y="102"/>
                  </a:lnTo>
                  <a:lnTo>
                    <a:pt x="188" y="96"/>
                  </a:lnTo>
                  <a:lnTo>
                    <a:pt x="176" y="90"/>
                  </a:lnTo>
                  <a:lnTo>
                    <a:pt x="174" y="88"/>
                  </a:lnTo>
                  <a:lnTo>
                    <a:pt x="172" y="88"/>
                  </a:lnTo>
                  <a:lnTo>
                    <a:pt x="172" y="88"/>
                  </a:lnTo>
                  <a:lnTo>
                    <a:pt x="172" y="86"/>
                  </a:lnTo>
                  <a:lnTo>
                    <a:pt x="172" y="70"/>
                  </a:lnTo>
                  <a:lnTo>
                    <a:pt x="172" y="70"/>
                  </a:lnTo>
                  <a:lnTo>
                    <a:pt x="168" y="58"/>
                  </a:lnTo>
                  <a:lnTo>
                    <a:pt x="162" y="42"/>
                  </a:lnTo>
                  <a:lnTo>
                    <a:pt x="156" y="42"/>
                  </a:lnTo>
                  <a:lnTo>
                    <a:pt x="156" y="42"/>
                  </a:lnTo>
                  <a:lnTo>
                    <a:pt x="156" y="50"/>
                  </a:lnTo>
                  <a:lnTo>
                    <a:pt x="154" y="58"/>
                  </a:lnTo>
                  <a:lnTo>
                    <a:pt x="154" y="58"/>
                  </a:lnTo>
                  <a:lnTo>
                    <a:pt x="150" y="64"/>
                  </a:lnTo>
                  <a:lnTo>
                    <a:pt x="144" y="70"/>
                  </a:lnTo>
                  <a:lnTo>
                    <a:pt x="144" y="70"/>
                  </a:lnTo>
                  <a:lnTo>
                    <a:pt x="142" y="78"/>
                  </a:lnTo>
                  <a:lnTo>
                    <a:pt x="138" y="82"/>
                  </a:lnTo>
                  <a:lnTo>
                    <a:pt x="138" y="82"/>
                  </a:lnTo>
                  <a:lnTo>
                    <a:pt x="134" y="86"/>
                  </a:lnTo>
                  <a:lnTo>
                    <a:pt x="130" y="86"/>
                  </a:lnTo>
                  <a:lnTo>
                    <a:pt x="128" y="86"/>
                  </a:lnTo>
                  <a:lnTo>
                    <a:pt x="124" y="84"/>
                  </a:lnTo>
                  <a:lnTo>
                    <a:pt x="122" y="84"/>
                  </a:lnTo>
                  <a:lnTo>
                    <a:pt x="122" y="84"/>
                  </a:lnTo>
                  <a:lnTo>
                    <a:pt x="118" y="82"/>
                  </a:lnTo>
                  <a:lnTo>
                    <a:pt x="118" y="78"/>
                  </a:lnTo>
                  <a:lnTo>
                    <a:pt x="116" y="66"/>
                  </a:lnTo>
                  <a:lnTo>
                    <a:pt x="116" y="62"/>
                  </a:lnTo>
                  <a:lnTo>
                    <a:pt x="106" y="56"/>
                  </a:lnTo>
                  <a:lnTo>
                    <a:pt x="106" y="56"/>
                  </a:lnTo>
                  <a:lnTo>
                    <a:pt x="104" y="54"/>
                  </a:lnTo>
                  <a:lnTo>
                    <a:pt x="102" y="50"/>
                  </a:lnTo>
                  <a:lnTo>
                    <a:pt x="100" y="42"/>
                  </a:lnTo>
                  <a:lnTo>
                    <a:pt x="104" y="6"/>
                  </a:lnTo>
                  <a:lnTo>
                    <a:pt x="102" y="0"/>
                  </a:lnTo>
                  <a:lnTo>
                    <a:pt x="88" y="14"/>
                  </a:lnTo>
                  <a:lnTo>
                    <a:pt x="80" y="20"/>
                  </a:lnTo>
                  <a:lnTo>
                    <a:pt x="78" y="26"/>
                  </a:lnTo>
                  <a:lnTo>
                    <a:pt x="78" y="26"/>
                  </a:lnTo>
                  <a:lnTo>
                    <a:pt x="82" y="36"/>
                  </a:lnTo>
                  <a:lnTo>
                    <a:pt x="82" y="44"/>
                  </a:lnTo>
                  <a:lnTo>
                    <a:pt x="82" y="44"/>
                  </a:lnTo>
                  <a:lnTo>
                    <a:pt x="82" y="48"/>
                  </a:lnTo>
                  <a:lnTo>
                    <a:pt x="80" y="54"/>
                  </a:lnTo>
                  <a:lnTo>
                    <a:pt x="76" y="58"/>
                  </a:lnTo>
                  <a:lnTo>
                    <a:pt x="72" y="60"/>
                  </a:lnTo>
                  <a:lnTo>
                    <a:pt x="56" y="66"/>
                  </a:lnTo>
                  <a:lnTo>
                    <a:pt x="52" y="68"/>
                  </a:lnTo>
                  <a:lnTo>
                    <a:pt x="52" y="74"/>
                  </a:lnTo>
                  <a:lnTo>
                    <a:pt x="52" y="96"/>
                  </a:lnTo>
                  <a:lnTo>
                    <a:pt x="52" y="96"/>
                  </a:lnTo>
                  <a:lnTo>
                    <a:pt x="54" y="104"/>
                  </a:lnTo>
                  <a:lnTo>
                    <a:pt x="54" y="106"/>
                  </a:lnTo>
                  <a:lnTo>
                    <a:pt x="56" y="108"/>
                  </a:lnTo>
                  <a:lnTo>
                    <a:pt x="56" y="108"/>
                  </a:lnTo>
                  <a:lnTo>
                    <a:pt x="64" y="108"/>
                  </a:lnTo>
                  <a:lnTo>
                    <a:pt x="68" y="108"/>
                  </a:lnTo>
                  <a:lnTo>
                    <a:pt x="72" y="106"/>
                  </a:lnTo>
                  <a:lnTo>
                    <a:pt x="76" y="104"/>
                  </a:lnTo>
                  <a:lnTo>
                    <a:pt x="92" y="138"/>
                  </a:lnTo>
                  <a:lnTo>
                    <a:pt x="92" y="140"/>
                  </a:lnTo>
                  <a:lnTo>
                    <a:pt x="92" y="140"/>
                  </a:lnTo>
                  <a:lnTo>
                    <a:pt x="92" y="140"/>
                  </a:lnTo>
                  <a:lnTo>
                    <a:pt x="92" y="140"/>
                  </a:lnTo>
                  <a:lnTo>
                    <a:pt x="88" y="184"/>
                  </a:lnTo>
                  <a:lnTo>
                    <a:pt x="82" y="216"/>
                  </a:lnTo>
                  <a:lnTo>
                    <a:pt x="78" y="238"/>
                  </a:lnTo>
                  <a:lnTo>
                    <a:pt x="72" y="250"/>
                  </a:lnTo>
                  <a:lnTo>
                    <a:pt x="72" y="250"/>
                  </a:lnTo>
                  <a:lnTo>
                    <a:pt x="68" y="254"/>
                  </a:lnTo>
                  <a:lnTo>
                    <a:pt x="62" y="256"/>
                  </a:lnTo>
                  <a:lnTo>
                    <a:pt x="62" y="256"/>
                  </a:lnTo>
                  <a:lnTo>
                    <a:pt x="54" y="254"/>
                  </a:lnTo>
                  <a:lnTo>
                    <a:pt x="48" y="252"/>
                  </a:lnTo>
                  <a:lnTo>
                    <a:pt x="48" y="252"/>
                  </a:lnTo>
                  <a:lnTo>
                    <a:pt x="22" y="298"/>
                  </a:lnTo>
                  <a:lnTo>
                    <a:pt x="12" y="312"/>
                  </a:lnTo>
                  <a:lnTo>
                    <a:pt x="6" y="318"/>
                  </a:lnTo>
                  <a:lnTo>
                    <a:pt x="8" y="318"/>
                  </a:lnTo>
                  <a:lnTo>
                    <a:pt x="8" y="318"/>
                  </a:lnTo>
                  <a:lnTo>
                    <a:pt x="6" y="320"/>
                  </a:lnTo>
                  <a:lnTo>
                    <a:pt x="4" y="326"/>
                  </a:lnTo>
                  <a:lnTo>
                    <a:pt x="4" y="348"/>
                  </a:lnTo>
                  <a:lnTo>
                    <a:pt x="8" y="352"/>
                  </a:lnTo>
                  <a:lnTo>
                    <a:pt x="10" y="352"/>
                  </a:lnTo>
                  <a:lnTo>
                    <a:pt x="12" y="354"/>
                  </a:lnTo>
                  <a:lnTo>
                    <a:pt x="4" y="364"/>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20" name="Freeform 13"/>
            <p:cNvSpPr/>
            <p:nvPr/>
          </p:nvSpPr>
          <p:spPr bwMode="auto">
            <a:xfrm>
              <a:off x="4635474" y="3333279"/>
              <a:ext cx="520700" cy="450850"/>
            </a:xfrm>
            <a:custGeom>
              <a:avLst/>
              <a:gdLst>
                <a:gd name="T0" fmla="*/ 284 w 384"/>
                <a:gd name="T1" fmla="*/ 14 h 332"/>
                <a:gd name="T2" fmla="*/ 272 w 384"/>
                <a:gd name="T3" fmla="*/ 26 h 332"/>
                <a:gd name="T4" fmla="*/ 262 w 384"/>
                <a:gd name="T5" fmla="*/ 20 h 332"/>
                <a:gd name="T6" fmla="*/ 260 w 384"/>
                <a:gd name="T7" fmla="*/ 10 h 332"/>
                <a:gd name="T8" fmla="*/ 250 w 384"/>
                <a:gd name="T9" fmla="*/ 8 h 332"/>
                <a:gd name="T10" fmla="*/ 240 w 384"/>
                <a:gd name="T11" fmla="*/ 34 h 332"/>
                <a:gd name="T12" fmla="*/ 216 w 384"/>
                <a:gd name="T13" fmla="*/ 34 h 332"/>
                <a:gd name="T14" fmla="*/ 208 w 384"/>
                <a:gd name="T15" fmla="*/ 44 h 332"/>
                <a:gd name="T16" fmla="*/ 188 w 384"/>
                <a:gd name="T17" fmla="*/ 58 h 332"/>
                <a:gd name="T18" fmla="*/ 182 w 384"/>
                <a:gd name="T19" fmla="*/ 58 h 332"/>
                <a:gd name="T20" fmla="*/ 160 w 384"/>
                <a:gd name="T21" fmla="*/ 54 h 332"/>
                <a:gd name="T22" fmla="*/ 160 w 384"/>
                <a:gd name="T23" fmla="*/ 50 h 332"/>
                <a:gd name="T24" fmla="*/ 148 w 384"/>
                <a:gd name="T25" fmla="*/ 74 h 332"/>
                <a:gd name="T26" fmla="*/ 170 w 384"/>
                <a:gd name="T27" fmla="*/ 82 h 332"/>
                <a:gd name="T28" fmla="*/ 176 w 384"/>
                <a:gd name="T29" fmla="*/ 110 h 332"/>
                <a:gd name="T30" fmla="*/ 160 w 384"/>
                <a:gd name="T31" fmla="*/ 122 h 332"/>
                <a:gd name="T32" fmla="*/ 124 w 384"/>
                <a:gd name="T33" fmla="*/ 130 h 332"/>
                <a:gd name="T34" fmla="*/ 114 w 384"/>
                <a:gd name="T35" fmla="*/ 126 h 332"/>
                <a:gd name="T36" fmla="*/ 104 w 384"/>
                <a:gd name="T37" fmla="*/ 134 h 332"/>
                <a:gd name="T38" fmla="*/ 78 w 384"/>
                <a:gd name="T39" fmla="*/ 148 h 332"/>
                <a:gd name="T40" fmla="*/ 16 w 384"/>
                <a:gd name="T41" fmla="*/ 146 h 332"/>
                <a:gd name="T42" fmla="*/ 0 w 384"/>
                <a:gd name="T43" fmla="*/ 172 h 332"/>
                <a:gd name="T44" fmla="*/ 18 w 384"/>
                <a:gd name="T45" fmla="*/ 196 h 332"/>
                <a:gd name="T46" fmla="*/ 28 w 384"/>
                <a:gd name="T47" fmla="*/ 190 h 332"/>
                <a:gd name="T48" fmla="*/ 44 w 384"/>
                <a:gd name="T49" fmla="*/ 188 h 332"/>
                <a:gd name="T50" fmla="*/ 66 w 384"/>
                <a:gd name="T51" fmla="*/ 220 h 332"/>
                <a:gd name="T52" fmla="*/ 58 w 384"/>
                <a:gd name="T53" fmla="*/ 246 h 332"/>
                <a:gd name="T54" fmla="*/ 62 w 384"/>
                <a:gd name="T55" fmla="*/ 286 h 332"/>
                <a:gd name="T56" fmla="*/ 68 w 384"/>
                <a:gd name="T57" fmla="*/ 320 h 332"/>
                <a:gd name="T58" fmla="*/ 78 w 384"/>
                <a:gd name="T59" fmla="*/ 326 h 332"/>
                <a:gd name="T60" fmla="*/ 110 w 384"/>
                <a:gd name="T61" fmla="*/ 320 h 332"/>
                <a:gd name="T62" fmla="*/ 168 w 384"/>
                <a:gd name="T63" fmla="*/ 320 h 332"/>
                <a:gd name="T64" fmla="*/ 196 w 384"/>
                <a:gd name="T65" fmla="*/ 302 h 332"/>
                <a:gd name="T66" fmla="*/ 216 w 384"/>
                <a:gd name="T67" fmla="*/ 290 h 332"/>
                <a:gd name="T68" fmla="*/ 248 w 384"/>
                <a:gd name="T69" fmla="*/ 282 h 332"/>
                <a:gd name="T70" fmla="*/ 256 w 384"/>
                <a:gd name="T71" fmla="*/ 292 h 332"/>
                <a:gd name="T72" fmla="*/ 276 w 384"/>
                <a:gd name="T73" fmla="*/ 292 h 332"/>
                <a:gd name="T74" fmla="*/ 294 w 384"/>
                <a:gd name="T75" fmla="*/ 296 h 332"/>
                <a:gd name="T76" fmla="*/ 296 w 384"/>
                <a:gd name="T77" fmla="*/ 288 h 332"/>
                <a:gd name="T78" fmla="*/ 312 w 384"/>
                <a:gd name="T79" fmla="*/ 276 h 332"/>
                <a:gd name="T80" fmla="*/ 322 w 384"/>
                <a:gd name="T81" fmla="*/ 276 h 332"/>
                <a:gd name="T82" fmla="*/ 330 w 384"/>
                <a:gd name="T83" fmla="*/ 262 h 332"/>
                <a:gd name="T84" fmla="*/ 348 w 384"/>
                <a:gd name="T85" fmla="*/ 252 h 332"/>
                <a:gd name="T86" fmla="*/ 352 w 384"/>
                <a:gd name="T87" fmla="*/ 248 h 332"/>
                <a:gd name="T88" fmla="*/ 374 w 384"/>
                <a:gd name="T89" fmla="*/ 244 h 332"/>
                <a:gd name="T90" fmla="*/ 384 w 384"/>
                <a:gd name="T91" fmla="*/ 228 h 332"/>
                <a:gd name="T92" fmla="*/ 372 w 384"/>
                <a:gd name="T93" fmla="*/ 206 h 332"/>
                <a:gd name="T94" fmla="*/ 372 w 384"/>
                <a:gd name="T95" fmla="*/ 204 h 332"/>
                <a:gd name="T96" fmla="*/ 380 w 384"/>
                <a:gd name="T97" fmla="*/ 174 h 332"/>
                <a:gd name="T98" fmla="*/ 372 w 384"/>
                <a:gd name="T99" fmla="*/ 156 h 332"/>
                <a:gd name="T100" fmla="*/ 350 w 384"/>
                <a:gd name="T101" fmla="*/ 136 h 332"/>
                <a:gd name="T102" fmla="*/ 366 w 384"/>
                <a:gd name="T103" fmla="*/ 92 h 332"/>
                <a:gd name="T104" fmla="*/ 372 w 384"/>
                <a:gd name="T105" fmla="*/ 68 h 332"/>
                <a:gd name="T106" fmla="*/ 356 w 384"/>
                <a:gd name="T107" fmla="*/ 76 h 332"/>
                <a:gd name="T108" fmla="*/ 346 w 384"/>
                <a:gd name="T109" fmla="*/ 82 h 332"/>
                <a:gd name="T110" fmla="*/ 336 w 384"/>
                <a:gd name="T111" fmla="*/ 76 h 332"/>
                <a:gd name="T112" fmla="*/ 332 w 384"/>
                <a:gd name="T113" fmla="*/ 60 h 332"/>
                <a:gd name="T114" fmla="*/ 316 w 384"/>
                <a:gd name="T115" fmla="*/ 60 h 332"/>
                <a:gd name="T116" fmla="*/ 304 w 384"/>
                <a:gd name="T117" fmla="*/ 1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4" h="332">
                  <a:moveTo>
                    <a:pt x="300" y="6"/>
                  </a:moveTo>
                  <a:lnTo>
                    <a:pt x="296" y="4"/>
                  </a:lnTo>
                  <a:lnTo>
                    <a:pt x="288" y="8"/>
                  </a:lnTo>
                  <a:lnTo>
                    <a:pt x="284" y="14"/>
                  </a:lnTo>
                  <a:lnTo>
                    <a:pt x="284" y="14"/>
                  </a:lnTo>
                  <a:lnTo>
                    <a:pt x="280" y="22"/>
                  </a:lnTo>
                  <a:lnTo>
                    <a:pt x="276" y="24"/>
                  </a:lnTo>
                  <a:lnTo>
                    <a:pt x="272" y="26"/>
                  </a:lnTo>
                  <a:lnTo>
                    <a:pt x="272" y="26"/>
                  </a:lnTo>
                  <a:lnTo>
                    <a:pt x="268" y="24"/>
                  </a:lnTo>
                  <a:lnTo>
                    <a:pt x="264" y="20"/>
                  </a:lnTo>
                  <a:lnTo>
                    <a:pt x="262" y="20"/>
                  </a:lnTo>
                  <a:lnTo>
                    <a:pt x="262" y="20"/>
                  </a:lnTo>
                  <a:lnTo>
                    <a:pt x="262" y="20"/>
                  </a:lnTo>
                  <a:lnTo>
                    <a:pt x="260" y="12"/>
                  </a:lnTo>
                  <a:lnTo>
                    <a:pt x="260" y="10"/>
                  </a:lnTo>
                  <a:lnTo>
                    <a:pt x="258" y="0"/>
                  </a:lnTo>
                  <a:lnTo>
                    <a:pt x="254" y="0"/>
                  </a:lnTo>
                  <a:lnTo>
                    <a:pt x="252" y="0"/>
                  </a:lnTo>
                  <a:lnTo>
                    <a:pt x="250" y="8"/>
                  </a:lnTo>
                  <a:lnTo>
                    <a:pt x="250" y="20"/>
                  </a:lnTo>
                  <a:lnTo>
                    <a:pt x="250" y="20"/>
                  </a:lnTo>
                  <a:lnTo>
                    <a:pt x="248" y="20"/>
                  </a:lnTo>
                  <a:lnTo>
                    <a:pt x="240" y="34"/>
                  </a:lnTo>
                  <a:lnTo>
                    <a:pt x="238" y="36"/>
                  </a:lnTo>
                  <a:lnTo>
                    <a:pt x="236" y="36"/>
                  </a:lnTo>
                  <a:lnTo>
                    <a:pt x="216" y="34"/>
                  </a:lnTo>
                  <a:lnTo>
                    <a:pt x="216" y="34"/>
                  </a:lnTo>
                  <a:lnTo>
                    <a:pt x="216" y="34"/>
                  </a:lnTo>
                  <a:lnTo>
                    <a:pt x="216" y="34"/>
                  </a:lnTo>
                  <a:lnTo>
                    <a:pt x="216" y="36"/>
                  </a:lnTo>
                  <a:lnTo>
                    <a:pt x="208" y="44"/>
                  </a:lnTo>
                  <a:lnTo>
                    <a:pt x="212" y="50"/>
                  </a:lnTo>
                  <a:lnTo>
                    <a:pt x="212" y="50"/>
                  </a:lnTo>
                  <a:lnTo>
                    <a:pt x="206" y="58"/>
                  </a:lnTo>
                  <a:lnTo>
                    <a:pt x="188" y="58"/>
                  </a:lnTo>
                  <a:lnTo>
                    <a:pt x="188" y="56"/>
                  </a:lnTo>
                  <a:lnTo>
                    <a:pt x="188" y="54"/>
                  </a:lnTo>
                  <a:lnTo>
                    <a:pt x="184" y="52"/>
                  </a:lnTo>
                  <a:lnTo>
                    <a:pt x="182" y="58"/>
                  </a:lnTo>
                  <a:lnTo>
                    <a:pt x="180" y="60"/>
                  </a:lnTo>
                  <a:lnTo>
                    <a:pt x="168" y="60"/>
                  </a:lnTo>
                  <a:lnTo>
                    <a:pt x="168" y="60"/>
                  </a:lnTo>
                  <a:lnTo>
                    <a:pt x="160" y="54"/>
                  </a:lnTo>
                  <a:lnTo>
                    <a:pt x="160" y="52"/>
                  </a:lnTo>
                  <a:lnTo>
                    <a:pt x="160" y="52"/>
                  </a:lnTo>
                  <a:lnTo>
                    <a:pt x="160" y="52"/>
                  </a:lnTo>
                  <a:lnTo>
                    <a:pt x="160" y="50"/>
                  </a:lnTo>
                  <a:lnTo>
                    <a:pt x="146" y="48"/>
                  </a:lnTo>
                  <a:lnTo>
                    <a:pt x="136" y="52"/>
                  </a:lnTo>
                  <a:lnTo>
                    <a:pt x="132" y="56"/>
                  </a:lnTo>
                  <a:lnTo>
                    <a:pt x="148" y="74"/>
                  </a:lnTo>
                  <a:lnTo>
                    <a:pt x="168" y="80"/>
                  </a:lnTo>
                  <a:lnTo>
                    <a:pt x="168" y="80"/>
                  </a:lnTo>
                  <a:lnTo>
                    <a:pt x="168" y="80"/>
                  </a:lnTo>
                  <a:lnTo>
                    <a:pt x="170" y="82"/>
                  </a:lnTo>
                  <a:lnTo>
                    <a:pt x="180" y="92"/>
                  </a:lnTo>
                  <a:lnTo>
                    <a:pt x="176" y="108"/>
                  </a:lnTo>
                  <a:lnTo>
                    <a:pt x="176" y="108"/>
                  </a:lnTo>
                  <a:lnTo>
                    <a:pt x="176" y="110"/>
                  </a:lnTo>
                  <a:lnTo>
                    <a:pt x="176" y="110"/>
                  </a:lnTo>
                  <a:lnTo>
                    <a:pt x="162" y="120"/>
                  </a:lnTo>
                  <a:lnTo>
                    <a:pt x="162" y="122"/>
                  </a:lnTo>
                  <a:lnTo>
                    <a:pt x="160" y="122"/>
                  </a:lnTo>
                  <a:lnTo>
                    <a:pt x="138" y="128"/>
                  </a:lnTo>
                  <a:lnTo>
                    <a:pt x="138" y="128"/>
                  </a:lnTo>
                  <a:lnTo>
                    <a:pt x="124" y="130"/>
                  </a:lnTo>
                  <a:lnTo>
                    <a:pt x="124" y="130"/>
                  </a:lnTo>
                  <a:lnTo>
                    <a:pt x="124" y="130"/>
                  </a:lnTo>
                  <a:lnTo>
                    <a:pt x="124" y="130"/>
                  </a:lnTo>
                  <a:lnTo>
                    <a:pt x="124" y="130"/>
                  </a:lnTo>
                  <a:lnTo>
                    <a:pt x="114" y="126"/>
                  </a:lnTo>
                  <a:lnTo>
                    <a:pt x="110" y="126"/>
                  </a:lnTo>
                  <a:lnTo>
                    <a:pt x="104" y="134"/>
                  </a:lnTo>
                  <a:lnTo>
                    <a:pt x="104" y="134"/>
                  </a:lnTo>
                  <a:lnTo>
                    <a:pt x="104" y="134"/>
                  </a:lnTo>
                  <a:lnTo>
                    <a:pt x="94" y="142"/>
                  </a:lnTo>
                  <a:lnTo>
                    <a:pt x="92" y="142"/>
                  </a:lnTo>
                  <a:lnTo>
                    <a:pt x="92" y="142"/>
                  </a:lnTo>
                  <a:lnTo>
                    <a:pt x="78" y="148"/>
                  </a:lnTo>
                  <a:lnTo>
                    <a:pt x="78" y="148"/>
                  </a:lnTo>
                  <a:lnTo>
                    <a:pt x="60" y="142"/>
                  </a:lnTo>
                  <a:lnTo>
                    <a:pt x="24" y="144"/>
                  </a:lnTo>
                  <a:lnTo>
                    <a:pt x="16" y="146"/>
                  </a:lnTo>
                  <a:lnTo>
                    <a:pt x="16" y="148"/>
                  </a:lnTo>
                  <a:lnTo>
                    <a:pt x="8" y="148"/>
                  </a:lnTo>
                  <a:lnTo>
                    <a:pt x="0" y="160"/>
                  </a:lnTo>
                  <a:lnTo>
                    <a:pt x="0" y="172"/>
                  </a:lnTo>
                  <a:lnTo>
                    <a:pt x="8" y="192"/>
                  </a:lnTo>
                  <a:lnTo>
                    <a:pt x="18" y="196"/>
                  </a:lnTo>
                  <a:lnTo>
                    <a:pt x="18" y="196"/>
                  </a:lnTo>
                  <a:lnTo>
                    <a:pt x="18" y="196"/>
                  </a:lnTo>
                  <a:lnTo>
                    <a:pt x="22" y="200"/>
                  </a:lnTo>
                  <a:lnTo>
                    <a:pt x="28" y="192"/>
                  </a:lnTo>
                  <a:lnTo>
                    <a:pt x="28" y="190"/>
                  </a:lnTo>
                  <a:lnTo>
                    <a:pt x="28" y="190"/>
                  </a:lnTo>
                  <a:lnTo>
                    <a:pt x="30" y="190"/>
                  </a:lnTo>
                  <a:lnTo>
                    <a:pt x="42" y="188"/>
                  </a:lnTo>
                  <a:lnTo>
                    <a:pt x="44" y="188"/>
                  </a:lnTo>
                  <a:lnTo>
                    <a:pt x="44" y="188"/>
                  </a:lnTo>
                  <a:lnTo>
                    <a:pt x="56" y="192"/>
                  </a:lnTo>
                  <a:lnTo>
                    <a:pt x="68" y="220"/>
                  </a:lnTo>
                  <a:lnTo>
                    <a:pt x="66" y="220"/>
                  </a:lnTo>
                  <a:lnTo>
                    <a:pt x="66" y="220"/>
                  </a:lnTo>
                  <a:lnTo>
                    <a:pt x="62" y="236"/>
                  </a:lnTo>
                  <a:lnTo>
                    <a:pt x="62" y="236"/>
                  </a:lnTo>
                  <a:lnTo>
                    <a:pt x="58" y="244"/>
                  </a:lnTo>
                  <a:lnTo>
                    <a:pt x="58" y="246"/>
                  </a:lnTo>
                  <a:lnTo>
                    <a:pt x="52" y="260"/>
                  </a:lnTo>
                  <a:lnTo>
                    <a:pt x="52" y="276"/>
                  </a:lnTo>
                  <a:lnTo>
                    <a:pt x="62" y="286"/>
                  </a:lnTo>
                  <a:lnTo>
                    <a:pt x="62" y="286"/>
                  </a:lnTo>
                  <a:lnTo>
                    <a:pt x="76" y="296"/>
                  </a:lnTo>
                  <a:lnTo>
                    <a:pt x="76" y="298"/>
                  </a:lnTo>
                  <a:lnTo>
                    <a:pt x="78" y="298"/>
                  </a:lnTo>
                  <a:lnTo>
                    <a:pt x="68" y="320"/>
                  </a:lnTo>
                  <a:lnTo>
                    <a:pt x="66" y="332"/>
                  </a:lnTo>
                  <a:lnTo>
                    <a:pt x="68" y="330"/>
                  </a:lnTo>
                  <a:lnTo>
                    <a:pt x="70" y="330"/>
                  </a:lnTo>
                  <a:lnTo>
                    <a:pt x="78" y="326"/>
                  </a:lnTo>
                  <a:lnTo>
                    <a:pt x="92" y="318"/>
                  </a:lnTo>
                  <a:lnTo>
                    <a:pt x="92" y="318"/>
                  </a:lnTo>
                  <a:lnTo>
                    <a:pt x="108" y="320"/>
                  </a:lnTo>
                  <a:lnTo>
                    <a:pt x="110" y="320"/>
                  </a:lnTo>
                  <a:lnTo>
                    <a:pt x="110" y="320"/>
                  </a:lnTo>
                  <a:lnTo>
                    <a:pt x="134" y="330"/>
                  </a:lnTo>
                  <a:lnTo>
                    <a:pt x="160" y="330"/>
                  </a:lnTo>
                  <a:lnTo>
                    <a:pt x="168" y="320"/>
                  </a:lnTo>
                  <a:lnTo>
                    <a:pt x="168" y="320"/>
                  </a:lnTo>
                  <a:lnTo>
                    <a:pt x="168" y="320"/>
                  </a:lnTo>
                  <a:lnTo>
                    <a:pt x="182" y="312"/>
                  </a:lnTo>
                  <a:lnTo>
                    <a:pt x="196" y="302"/>
                  </a:lnTo>
                  <a:lnTo>
                    <a:pt x="196" y="300"/>
                  </a:lnTo>
                  <a:lnTo>
                    <a:pt x="196" y="300"/>
                  </a:lnTo>
                  <a:lnTo>
                    <a:pt x="206" y="298"/>
                  </a:lnTo>
                  <a:lnTo>
                    <a:pt x="216" y="290"/>
                  </a:lnTo>
                  <a:lnTo>
                    <a:pt x="228" y="274"/>
                  </a:lnTo>
                  <a:lnTo>
                    <a:pt x="246" y="280"/>
                  </a:lnTo>
                  <a:lnTo>
                    <a:pt x="248" y="280"/>
                  </a:lnTo>
                  <a:lnTo>
                    <a:pt x="248" y="282"/>
                  </a:lnTo>
                  <a:lnTo>
                    <a:pt x="248" y="282"/>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90"/>
                  </a:lnTo>
                  <a:lnTo>
                    <a:pt x="296" y="288"/>
                  </a:lnTo>
                  <a:lnTo>
                    <a:pt x="296" y="288"/>
                  </a:lnTo>
                  <a:lnTo>
                    <a:pt x="296" y="288"/>
                  </a:lnTo>
                  <a:lnTo>
                    <a:pt x="302" y="284"/>
                  </a:lnTo>
                  <a:lnTo>
                    <a:pt x="302" y="284"/>
                  </a:lnTo>
                  <a:lnTo>
                    <a:pt x="312" y="276"/>
                  </a:lnTo>
                  <a:lnTo>
                    <a:pt x="312" y="276"/>
                  </a:lnTo>
                  <a:lnTo>
                    <a:pt x="312" y="276"/>
                  </a:lnTo>
                  <a:lnTo>
                    <a:pt x="314" y="276"/>
                  </a:lnTo>
                  <a:lnTo>
                    <a:pt x="322" y="276"/>
                  </a:lnTo>
                  <a:lnTo>
                    <a:pt x="322" y="276"/>
                  </a:lnTo>
                  <a:lnTo>
                    <a:pt x="324" y="268"/>
                  </a:lnTo>
                  <a:lnTo>
                    <a:pt x="330" y="262"/>
                  </a:lnTo>
                  <a:lnTo>
                    <a:pt x="330" y="262"/>
                  </a:lnTo>
                  <a:lnTo>
                    <a:pt x="336" y="258"/>
                  </a:lnTo>
                  <a:lnTo>
                    <a:pt x="342" y="256"/>
                  </a:lnTo>
                  <a:lnTo>
                    <a:pt x="346" y="252"/>
                  </a:lnTo>
                  <a:lnTo>
                    <a:pt x="348" y="252"/>
                  </a:lnTo>
                  <a:lnTo>
                    <a:pt x="348" y="252"/>
                  </a:lnTo>
                  <a:lnTo>
                    <a:pt x="352" y="248"/>
                  </a:lnTo>
                  <a:lnTo>
                    <a:pt x="352" y="248"/>
                  </a:lnTo>
                  <a:lnTo>
                    <a:pt x="352" y="248"/>
                  </a:lnTo>
                  <a:lnTo>
                    <a:pt x="352" y="246"/>
                  </a:lnTo>
                  <a:lnTo>
                    <a:pt x="354" y="246"/>
                  </a:lnTo>
                  <a:lnTo>
                    <a:pt x="366" y="244"/>
                  </a:lnTo>
                  <a:lnTo>
                    <a:pt x="374" y="244"/>
                  </a:lnTo>
                  <a:lnTo>
                    <a:pt x="376" y="240"/>
                  </a:lnTo>
                  <a:lnTo>
                    <a:pt x="380" y="236"/>
                  </a:lnTo>
                  <a:lnTo>
                    <a:pt x="380" y="236"/>
                  </a:lnTo>
                  <a:lnTo>
                    <a:pt x="384" y="228"/>
                  </a:lnTo>
                  <a:lnTo>
                    <a:pt x="382" y="228"/>
                  </a:lnTo>
                  <a:lnTo>
                    <a:pt x="382" y="228"/>
                  </a:lnTo>
                  <a:lnTo>
                    <a:pt x="376" y="218"/>
                  </a:lnTo>
                  <a:lnTo>
                    <a:pt x="372" y="206"/>
                  </a:lnTo>
                  <a:lnTo>
                    <a:pt x="372" y="206"/>
                  </a:lnTo>
                  <a:lnTo>
                    <a:pt x="372" y="206"/>
                  </a:lnTo>
                  <a:lnTo>
                    <a:pt x="372" y="206"/>
                  </a:lnTo>
                  <a:lnTo>
                    <a:pt x="372" y="204"/>
                  </a:lnTo>
                  <a:lnTo>
                    <a:pt x="376" y="188"/>
                  </a:lnTo>
                  <a:lnTo>
                    <a:pt x="376" y="188"/>
                  </a:lnTo>
                  <a:lnTo>
                    <a:pt x="376" y="180"/>
                  </a:lnTo>
                  <a:lnTo>
                    <a:pt x="380" y="174"/>
                  </a:lnTo>
                  <a:lnTo>
                    <a:pt x="380" y="160"/>
                  </a:lnTo>
                  <a:lnTo>
                    <a:pt x="380" y="160"/>
                  </a:lnTo>
                  <a:lnTo>
                    <a:pt x="378" y="158"/>
                  </a:lnTo>
                  <a:lnTo>
                    <a:pt x="372" y="156"/>
                  </a:lnTo>
                  <a:lnTo>
                    <a:pt x="348" y="166"/>
                  </a:lnTo>
                  <a:lnTo>
                    <a:pt x="348" y="140"/>
                  </a:lnTo>
                  <a:lnTo>
                    <a:pt x="348" y="140"/>
                  </a:lnTo>
                  <a:lnTo>
                    <a:pt x="350" y="136"/>
                  </a:lnTo>
                  <a:lnTo>
                    <a:pt x="356" y="132"/>
                  </a:lnTo>
                  <a:lnTo>
                    <a:pt x="372" y="120"/>
                  </a:lnTo>
                  <a:lnTo>
                    <a:pt x="366" y="92"/>
                  </a:lnTo>
                  <a:lnTo>
                    <a:pt x="366" y="92"/>
                  </a:lnTo>
                  <a:lnTo>
                    <a:pt x="366" y="84"/>
                  </a:lnTo>
                  <a:lnTo>
                    <a:pt x="366" y="78"/>
                  </a:lnTo>
                  <a:lnTo>
                    <a:pt x="368" y="74"/>
                  </a:lnTo>
                  <a:lnTo>
                    <a:pt x="372" y="68"/>
                  </a:lnTo>
                  <a:lnTo>
                    <a:pt x="372" y="64"/>
                  </a:lnTo>
                  <a:lnTo>
                    <a:pt x="364" y="64"/>
                  </a:lnTo>
                  <a:lnTo>
                    <a:pt x="360" y="64"/>
                  </a:lnTo>
                  <a:lnTo>
                    <a:pt x="356" y="76"/>
                  </a:lnTo>
                  <a:lnTo>
                    <a:pt x="356" y="76"/>
                  </a:lnTo>
                  <a:lnTo>
                    <a:pt x="352" y="80"/>
                  </a:lnTo>
                  <a:lnTo>
                    <a:pt x="348" y="82"/>
                  </a:lnTo>
                  <a:lnTo>
                    <a:pt x="346" y="82"/>
                  </a:lnTo>
                  <a:lnTo>
                    <a:pt x="338" y="76"/>
                  </a:lnTo>
                  <a:lnTo>
                    <a:pt x="336" y="76"/>
                  </a:lnTo>
                  <a:lnTo>
                    <a:pt x="336" y="76"/>
                  </a:lnTo>
                  <a:lnTo>
                    <a:pt x="336" y="76"/>
                  </a:lnTo>
                  <a:lnTo>
                    <a:pt x="336" y="74"/>
                  </a:lnTo>
                  <a:lnTo>
                    <a:pt x="334" y="68"/>
                  </a:lnTo>
                  <a:lnTo>
                    <a:pt x="332" y="60"/>
                  </a:lnTo>
                  <a:lnTo>
                    <a:pt x="332" y="60"/>
                  </a:lnTo>
                  <a:lnTo>
                    <a:pt x="332" y="60"/>
                  </a:lnTo>
                  <a:lnTo>
                    <a:pt x="332" y="64"/>
                  </a:lnTo>
                  <a:lnTo>
                    <a:pt x="316" y="64"/>
                  </a:lnTo>
                  <a:lnTo>
                    <a:pt x="316" y="60"/>
                  </a:lnTo>
                  <a:lnTo>
                    <a:pt x="312" y="52"/>
                  </a:lnTo>
                  <a:lnTo>
                    <a:pt x="312" y="40"/>
                  </a:lnTo>
                  <a:lnTo>
                    <a:pt x="304" y="24"/>
                  </a:lnTo>
                  <a:lnTo>
                    <a:pt x="304" y="12"/>
                  </a:lnTo>
                  <a:lnTo>
                    <a:pt x="300" y="6"/>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21" name="Freeform 14"/>
            <p:cNvSpPr/>
            <p:nvPr/>
          </p:nvSpPr>
          <p:spPr bwMode="auto">
            <a:xfrm>
              <a:off x="4719611" y="3609504"/>
              <a:ext cx="681038" cy="519112"/>
            </a:xfrm>
            <a:custGeom>
              <a:avLst/>
              <a:gdLst>
                <a:gd name="T0" fmla="*/ 394 w 502"/>
                <a:gd name="T1" fmla="*/ 28 h 382"/>
                <a:gd name="T2" fmla="*/ 376 w 502"/>
                <a:gd name="T3" fmla="*/ 36 h 382"/>
                <a:gd name="T4" fmla="*/ 344 w 502"/>
                <a:gd name="T5" fmla="*/ 44 h 382"/>
                <a:gd name="T6" fmla="*/ 322 w 502"/>
                <a:gd name="T7" fmla="*/ 42 h 382"/>
                <a:gd name="T8" fmla="*/ 322 w 502"/>
                <a:gd name="T9" fmla="*/ 42 h 382"/>
                <a:gd name="T10" fmla="*/ 282 w 502"/>
                <a:gd name="T11" fmla="*/ 60 h 382"/>
                <a:gd name="T12" fmla="*/ 270 w 502"/>
                <a:gd name="T13" fmla="*/ 70 h 382"/>
                <a:gd name="T14" fmla="*/ 254 w 502"/>
                <a:gd name="T15" fmla="*/ 80 h 382"/>
                <a:gd name="T16" fmla="*/ 238 w 502"/>
                <a:gd name="T17" fmla="*/ 100 h 382"/>
                <a:gd name="T18" fmla="*/ 210 w 502"/>
                <a:gd name="T19" fmla="*/ 96 h 382"/>
                <a:gd name="T20" fmla="*/ 190 w 502"/>
                <a:gd name="T21" fmla="*/ 96 h 382"/>
                <a:gd name="T22" fmla="*/ 162 w 502"/>
                <a:gd name="T23" fmla="*/ 92 h 382"/>
                <a:gd name="T24" fmla="*/ 148 w 502"/>
                <a:gd name="T25" fmla="*/ 100 h 382"/>
                <a:gd name="T26" fmla="*/ 126 w 502"/>
                <a:gd name="T27" fmla="*/ 116 h 382"/>
                <a:gd name="T28" fmla="*/ 70 w 502"/>
                <a:gd name="T29" fmla="*/ 134 h 382"/>
                <a:gd name="T30" fmla="*/ 20 w 502"/>
                <a:gd name="T31" fmla="*/ 130 h 382"/>
                <a:gd name="T32" fmla="*/ 10 w 502"/>
                <a:gd name="T33" fmla="*/ 132 h 382"/>
                <a:gd name="T34" fmla="*/ 4 w 502"/>
                <a:gd name="T35" fmla="*/ 158 h 382"/>
                <a:gd name="T36" fmla="*/ 40 w 502"/>
                <a:gd name="T37" fmla="*/ 158 h 382"/>
                <a:gd name="T38" fmla="*/ 46 w 502"/>
                <a:gd name="T39" fmla="*/ 188 h 382"/>
                <a:gd name="T40" fmla="*/ 76 w 502"/>
                <a:gd name="T41" fmla="*/ 184 h 382"/>
                <a:gd name="T42" fmla="*/ 100 w 502"/>
                <a:gd name="T43" fmla="*/ 178 h 382"/>
                <a:gd name="T44" fmla="*/ 106 w 502"/>
                <a:gd name="T45" fmla="*/ 218 h 382"/>
                <a:gd name="T46" fmla="*/ 74 w 502"/>
                <a:gd name="T47" fmla="*/ 242 h 382"/>
                <a:gd name="T48" fmla="*/ 106 w 502"/>
                <a:gd name="T49" fmla="*/ 256 h 382"/>
                <a:gd name="T50" fmla="*/ 152 w 502"/>
                <a:gd name="T51" fmla="*/ 264 h 382"/>
                <a:gd name="T52" fmla="*/ 154 w 502"/>
                <a:gd name="T53" fmla="*/ 286 h 382"/>
                <a:gd name="T54" fmla="*/ 142 w 502"/>
                <a:gd name="T55" fmla="*/ 320 h 382"/>
                <a:gd name="T56" fmla="*/ 194 w 502"/>
                <a:gd name="T57" fmla="*/ 356 h 382"/>
                <a:gd name="T58" fmla="*/ 216 w 502"/>
                <a:gd name="T59" fmla="*/ 348 h 382"/>
                <a:gd name="T60" fmla="*/ 254 w 502"/>
                <a:gd name="T61" fmla="*/ 360 h 382"/>
                <a:gd name="T62" fmla="*/ 270 w 502"/>
                <a:gd name="T63" fmla="*/ 360 h 382"/>
                <a:gd name="T64" fmla="*/ 312 w 502"/>
                <a:gd name="T65" fmla="*/ 370 h 382"/>
                <a:gd name="T66" fmla="*/ 320 w 502"/>
                <a:gd name="T67" fmla="*/ 380 h 382"/>
                <a:gd name="T68" fmla="*/ 358 w 502"/>
                <a:gd name="T69" fmla="*/ 356 h 382"/>
                <a:gd name="T70" fmla="*/ 372 w 502"/>
                <a:gd name="T71" fmla="*/ 328 h 382"/>
                <a:gd name="T72" fmla="*/ 400 w 502"/>
                <a:gd name="T73" fmla="*/ 306 h 382"/>
                <a:gd name="T74" fmla="*/ 410 w 502"/>
                <a:gd name="T75" fmla="*/ 286 h 382"/>
                <a:gd name="T76" fmla="*/ 416 w 502"/>
                <a:gd name="T77" fmla="*/ 274 h 382"/>
                <a:gd name="T78" fmla="*/ 456 w 502"/>
                <a:gd name="T79" fmla="*/ 230 h 382"/>
                <a:gd name="T80" fmla="*/ 466 w 502"/>
                <a:gd name="T81" fmla="*/ 210 h 382"/>
                <a:gd name="T82" fmla="*/ 490 w 502"/>
                <a:gd name="T83" fmla="*/ 168 h 382"/>
                <a:gd name="T84" fmla="*/ 502 w 502"/>
                <a:gd name="T85" fmla="*/ 146 h 382"/>
                <a:gd name="T86" fmla="*/ 496 w 502"/>
                <a:gd name="T87" fmla="*/ 120 h 382"/>
                <a:gd name="T88" fmla="*/ 472 w 502"/>
                <a:gd name="T89" fmla="*/ 128 h 382"/>
                <a:gd name="T90" fmla="*/ 454 w 502"/>
                <a:gd name="T91" fmla="*/ 122 h 382"/>
                <a:gd name="T92" fmla="*/ 446 w 502"/>
                <a:gd name="T93" fmla="*/ 98 h 382"/>
                <a:gd name="T94" fmla="*/ 428 w 502"/>
                <a:gd name="T95" fmla="*/ 114 h 382"/>
                <a:gd name="T96" fmla="*/ 422 w 502"/>
                <a:gd name="T97" fmla="*/ 108 h 382"/>
                <a:gd name="T98" fmla="*/ 424 w 502"/>
                <a:gd name="T99" fmla="*/ 88 h 382"/>
                <a:gd name="T100" fmla="*/ 444 w 502"/>
                <a:gd name="T101" fmla="*/ 58 h 382"/>
                <a:gd name="T102" fmla="*/ 442 w 502"/>
                <a:gd name="T103" fmla="*/ 28 h 382"/>
                <a:gd name="T104" fmla="*/ 440 w 502"/>
                <a:gd name="T105" fmla="*/ 8 h 382"/>
                <a:gd name="T106" fmla="*/ 432 w 502"/>
                <a:gd name="T107" fmla="*/ 2 h 382"/>
                <a:gd name="T108" fmla="*/ 422 w 502"/>
                <a:gd name="T109" fmla="*/ 10 h 382"/>
                <a:gd name="T110" fmla="*/ 402 w 502"/>
                <a:gd name="T11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2" h="382">
                  <a:moveTo>
                    <a:pt x="402" y="8"/>
                  </a:moveTo>
                  <a:lnTo>
                    <a:pt x="402" y="10"/>
                  </a:lnTo>
                  <a:lnTo>
                    <a:pt x="404" y="12"/>
                  </a:lnTo>
                  <a:lnTo>
                    <a:pt x="394" y="28"/>
                  </a:lnTo>
                  <a:lnTo>
                    <a:pt x="394" y="28"/>
                  </a:lnTo>
                  <a:lnTo>
                    <a:pt x="386" y="34"/>
                  </a:lnTo>
                  <a:lnTo>
                    <a:pt x="378" y="36"/>
                  </a:lnTo>
                  <a:lnTo>
                    <a:pt x="376" y="36"/>
                  </a:lnTo>
                  <a:lnTo>
                    <a:pt x="368" y="30"/>
                  </a:lnTo>
                  <a:lnTo>
                    <a:pt x="360" y="32"/>
                  </a:lnTo>
                  <a:lnTo>
                    <a:pt x="344" y="44"/>
                  </a:lnTo>
                  <a:lnTo>
                    <a:pt x="344" y="44"/>
                  </a:lnTo>
                  <a:lnTo>
                    <a:pt x="340" y="44"/>
                  </a:lnTo>
                  <a:lnTo>
                    <a:pt x="336" y="42"/>
                  </a:lnTo>
                  <a:lnTo>
                    <a:pt x="328" y="32"/>
                  </a:lnTo>
                  <a:lnTo>
                    <a:pt x="322" y="42"/>
                  </a:lnTo>
                  <a:lnTo>
                    <a:pt x="322" y="42"/>
                  </a:lnTo>
                  <a:lnTo>
                    <a:pt x="322" y="42"/>
                  </a:lnTo>
                  <a:lnTo>
                    <a:pt x="322" y="42"/>
                  </a:lnTo>
                  <a:lnTo>
                    <a:pt x="322" y="42"/>
                  </a:lnTo>
                  <a:lnTo>
                    <a:pt x="316" y="48"/>
                  </a:lnTo>
                  <a:lnTo>
                    <a:pt x="306" y="48"/>
                  </a:lnTo>
                  <a:lnTo>
                    <a:pt x="294" y="52"/>
                  </a:lnTo>
                  <a:lnTo>
                    <a:pt x="282" y="60"/>
                  </a:lnTo>
                  <a:lnTo>
                    <a:pt x="278" y="60"/>
                  </a:lnTo>
                  <a:lnTo>
                    <a:pt x="274" y="64"/>
                  </a:lnTo>
                  <a:lnTo>
                    <a:pt x="274" y="64"/>
                  </a:lnTo>
                  <a:lnTo>
                    <a:pt x="270" y="70"/>
                  </a:lnTo>
                  <a:lnTo>
                    <a:pt x="270" y="72"/>
                  </a:lnTo>
                  <a:lnTo>
                    <a:pt x="270" y="74"/>
                  </a:lnTo>
                  <a:lnTo>
                    <a:pt x="276" y="82"/>
                  </a:lnTo>
                  <a:lnTo>
                    <a:pt x="254" y="80"/>
                  </a:lnTo>
                  <a:lnTo>
                    <a:pt x="242" y="90"/>
                  </a:lnTo>
                  <a:lnTo>
                    <a:pt x="240" y="94"/>
                  </a:lnTo>
                  <a:lnTo>
                    <a:pt x="240" y="94"/>
                  </a:lnTo>
                  <a:lnTo>
                    <a:pt x="238" y="100"/>
                  </a:lnTo>
                  <a:lnTo>
                    <a:pt x="236" y="102"/>
                  </a:lnTo>
                  <a:lnTo>
                    <a:pt x="236" y="102"/>
                  </a:lnTo>
                  <a:lnTo>
                    <a:pt x="224" y="102"/>
                  </a:lnTo>
                  <a:lnTo>
                    <a:pt x="210" y="96"/>
                  </a:lnTo>
                  <a:lnTo>
                    <a:pt x="206" y="96"/>
                  </a:lnTo>
                  <a:lnTo>
                    <a:pt x="194" y="98"/>
                  </a:lnTo>
                  <a:lnTo>
                    <a:pt x="194" y="98"/>
                  </a:lnTo>
                  <a:lnTo>
                    <a:pt x="190" y="96"/>
                  </a:lnTo>
                  <a:lnTo>
                    <a:pt x="186" y="94"/>
                  </a:lnTo>
                  <a:lnTo>
                    <a:pt x="178" y="84"/>
                  </a:lnTo>
                  <a:lnTo>
                    <a:pt x="170" y="80"/>
                  </a:lnTo>
                  <a:lnTo>
                    <a:pt x="162" y="92"/>
                  </a:lnTo>
                  <a:lnTo>
                    <a:pt x="162" y="92"/>
                  </a:lnTo>
                  <a:lnTo>
                    <a:pt x="160" y="92"/>
                  </a:lnTo>
                  <a:lnTo>
                    <a:pt x="150" y="100"/>
                  </a:lnTo>
                  <a:lnTo>
                    <a:pt x="148" y="100"/>
                  </a:lnTo>
                  <a:lnTo>
                    <a:pt x="148" y="102"/>
                  </a:lnTo>
                  <a:lnTo>
                    <a:pt x="146" y="102"/>
                  </a:lnTo>
                  <a:lnTo>
                    <a:pt x="138" y="104"/>
                  </a:lnTo>
                  <a:lnTo>
                    <a:pt x="126" y="116"/>
                  </a:lnTo>
                  <a:lnTo>
                    <a:pt x="126" y="116"/>
                  </a:lnTo>
                  <a:lnTo>
                    <a:pt x="112" y="122"/>
                  </a:lnTo>
                  <a:lnTo>
                    <a:pt x="102" y="134"/>
                  </a:lnTo>
                  <a:lnTo>
                    <a:pt x="70" y="134"/>
                  </a:lnTo>
                  <a:lnTo>
                    <a:pt x="70" y="134"/>
                  </a:lnTo>
                  <a:lnTo>
                    <a:pt x="46" y="124"/>
                  </a:lnTo>
                  <a:lnTo>
                    <a:pt x="32" y="124"/>
                  </a:lnTo>
                  <a:lnTo>
                    <a:pt x="20" y="130"/>
                  </a:lnTo>
                  <a:lnTo>
                    <a:pt x="18" y="130"/>
                  </a:lnTo>
                  <a:lnTo>
                    <a:pt x="18" y="130"/>
                  </a:lnTo>
                  <a:lnTo>
                    <a:pt x="10" y="132"/>
                  </a:lnTo>
                  <a:lnTo>
                    <a:pt x="10" y="132"/>
                  </a:lnTo>
                  <a:lnTo>
                    <a:pt x="2" y="138"/>
                  </a:lnTo>
                  <a:lnTo>
                    <a:pt x="0" y="142"/>
                  </a:lnTo>
                  <a:lnTo>
                    <a:pt x="0" y="152"/>
                  </a:lnTo>
                  <a:lnTo>
                    <a:pt x="4" y="158"/>
                  </a:lnTo>
                  <a:lnTo>
                    <a:pt x="22" y="152"/>
                  </a:lnTo>
                  <a:lnTo>
                    <a:pt x="22" y="152"/>
                  </a:lnTo>
                  <a:lnTo>
                    <a:pt x="30" y="154"/>
                  </a:lnTo>
                  <a:lnTo>
                    <a:pt x="40" y="158"/>
                  </a:lnTo>
                  <a:lnTo>
                    <a:pt x="42" y="158"/>
                  </a:lnTo>
                  <a:lnTo>
                    <a:pt x="42" y="160"/>
                  </a:lnTo>
                  <a:lnTo>
                    <a:pt x="42" y="186"/>
                  </a:lnTo>
                  <a:lnTo>
                    <a:pt x="46" y="188"/>
                  </a:lnTo>
                  <a:lnTo>
                    <a:pt x="64" y="188"/>
                  </a:lnTo>
                  <a:lnTo>
                    <a:pt x="74" y="184"/>
                  </a:lnTo>
                  <a:lnTo>
                    <a:pt x="76" y="184"/>
                  </a:lnTo>
                  <a:lnTo>
                    <a:pt x="76" y="184"/>
                  </a:lnTo>
                  <a:lnTo>
                    <a:pt x="86" y="180"/>
                  </a:lnTo>
                  <a:lnTo>
                    <a:pt x="94" y="176"/>
                  </a:lnTo>
                  <a:lnTo>
                    <a:pt x="98" y="176"/>
                  </a:lnTo>
                  <a:lnTo>
                    <a:pt x="100" y="178"/>
                  </a:lnTo>
                  <a:lnTo>
                    <a:pt x="104" y="188"/>
                  </a:lnTo>
                  <a:lnTo>
                    <a:pt x="104" y="188"/>
                  </a:lnTo>
                  <a:lnTo>
                    <a:pt x="106" y="216"/>
                  </a:lnTo>
                  <a:lnTo>
                    <a:pt x="106" y="218"/>
                  </a:lnTo>
                  <a:lnTo>
                    <a:pt x="92" y="232"/>
                  </a:lnTo>
                  <a:lnTo>
                    <a:pt x="92" y="232"/>
                  </a:lnTo>
                  <a:lnTo>
                    <a:pt x="92" y="234"/>
                  </a:lnTo>
                  <a:lnTo>
                    <a:pt x="74" y="242"/>
                  </a:lnTo>
                  <a:lnTo>
                    <a:pt x="70" y="248"/>
                  </a:lnTo>
                  <a:lnTo>
                    <a:pt x="72" y="252"/>
                  </a:lnTo>
                  <a:lnTo>
                    <a:pt x="106" y="256"/>
                  </a:lnTo>
                  <a:lnTo>
                    <a:pt x="106" y="256"/>
                  </a:lnTo>
                  <a:lnTo>
                    <a:pt x="106" y="256"/>
                  </a:lnTo>
                  <a:lnTo>
                    <a:pt x="108" y="258"/>
                  </a:lnTo>
                  <a:lnTo>
                    <a:pt x="122" y="266"/>
                  </a:lnTo>
                  <a:lnTo>
                    <a:pt x="152" y="264"/>
                  </a:lnTo>
                  <a:lnTo>
                    <a:pt x="152" y="268"/>
                  </a:lnTo>
                  <a:lnTo>
                    <a:pt x="154" y="284"/>
                  </a:lnTo>
                  <a:lnTo>
                    <a:pt x="154" y="286"/>
                  </a:lnTo>
                  <a:lnTo>
                    <a:pt x="154" y="286"/>
                  </a:lnTo>
                  <a:lnTo>
                    <a:pt x="140" y="300"/>
                  </a:lnTo>
                  <a:lnTo>
                    <a:pt x="140" y="300"/>
                  </a:lnTo>
                  <a:lnTo>
                    <a:pt x="140" y="312"/>
                  </a:lnTo>
                  <a:lnTo>
                    <a:pt x="142" y="320"/>
                  </a:lnTo>
                  <a:lnTo>
                    <a:pt x="144" y="326"/>
                  </a:lnTo>
                  <a:lnTo>
                    <a:pt x="150" y="330"/>
                  </a:lnTo>
                  <a:lnTo>
                    <a:pt x="174" y="344"/>
                  </a:lnTo>
                  <a:lnTo>
                    <a:pt x="194" y="356"/>
                  </a:lnTo>
                  <a:lnTo>
                    <a:pt x="212" y="348"/>
                  </a:lnTo>
                  <a:lnTo>
                    <a:pt x="214" y="348"/>
                  </a:lnTo>
                  <a:lnTo>
                    <a:pt x="214" y="348"/>
                  </a:lnTo>
                  <a:lnTo>
                    <a:pt x="216" y="348"/>
                  </a:lnTo>
                  <a:lnTo>
                    <a:pt x="242" y="368"/>
                  </a:lnTo>
                  <a:lnTo>
                    <a:pt x="246" y="368"/>
                  </a:lnTo>
                  <a:lnTo>
                    <a:pt x="252" y="360"/>
                  </a:lnTo>
                  <a:lnTo>
                    <a:pt x="254" y="360"/>
                  </a:lnTo>
                  <a:lnTo>
                    <a:pt x="254" y="358"/>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58" y="356"/>
                  </a:lnTo>
                  <a:lnTo>
                    <a:pt x="358" y="356"/>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6"/>
                  </a:lnTo>
                  <a:lnTo>
                    <a:pt x="414" y="274"/>
                  </a:lnTo>
                  <a:lnTo>
                    <a:pt x="416" y="274"/>
                  </a:lnTo>
                  <a:lnTo>
                    <a:pt x="416" y="274"/>
                  </a:lnTo>
                  <a:lnTo>
                    <a:pt x="458" y="252"/>
                  </a:lnTo>
                  <a:lnTo>
                    <a:pt x="456" y="230"/>
                  </a:lnTo>
                  <a:lnTo>
                    <a:pt x="456" y="230"/>
                  </a:lnTo>
                  <a:lnTo>
                    <a:pt x="456" y="228"/>
                  </a:lnTo>
                  <a:lnTo>
                    <a:pt x="464" y="212"/>
                  </a:lnTo>
                  <a:lnTo>
                    <a:pt x="466" y="210"/>
                  </a:lnTo>
                  <a:lnTo>
                    <a:pt x="466" y="210"/>
                  </a:lnTo>
                  <a:lnTo>
                    <a:pt x="478" y="180"/>
                  </a:lnTo>
                  <a:lnTo>
                    <a:pt x="478" y="180"/>
                  </a:lnTo>
                  <a:lnTo>
                    <a:pt x="478" y="180"/>
                  </a:lnTo>
                  <a:lnTo>
                    <a:pt x="490" y="168"/>
                  </a:lnTo>
                  <a:lnTo>
                    <a:pt x="496" y="156"/>
                  </a:lnTo>
                  <a:lnTo>
                    <a:pt x="496" y="156"/>
                  </a:lnTo>
                  <a:lnTo>
                    <a:pt x="496" y="156"/>
                  </a:lnTo>
                  <a:lnTo>
                    <a:pt x="502" y="146"/>
                  </a:lnTo>
                  <a:lnTo>
                    <a:pt x="496" y="134"/>
                  </a:lnTo>
                  <a:lnTo>
                    <a:pt x="496" y="132"/>
                  </a:lnTo>
                  <a:lnTo>
                    <a:pt x="496" y="132"/>
                  </a:lnTo>
                  <a:lnTo>
                    <a:pt x="496" y="120"/>
                  </a:lnTo>
                  <a:lnTo>
                    <a:pt x="490" y="120"/>
                  </a:lnTo>
                  <a:lnTo>
                    <a:pt x="478" y="126"/>
                  </a:lnTo>
                  <a:lnTo>
                    <a:pt x="478" y="126"/>
                  </a:lnTo>
                  <a:lnTo>
                    <a:pt x="472" y="128"/>
                  </a:lnTo>
                  <a:lnTo>
                    <a:pt x="468" y="128"/>
                  </a:lnTo>
                  <a:lnTo>
                    <a:pt x="460" y="126"/>
                  </a:lnTo>
                  <a:lnTo>
                    <a:pt x="454" y="122"/>
                  </a:lnTo>
                  <a:lnTo>
                    <a:pt x="454" y="122"/>
                  </a:lnTo>
                  <a:lnTo>
                    <a:pt x="452" y="118"/>
                  </a:lnTo>
                  <a:lnTo>
                    <a:pt x="450" y="114"/>
                  </a:lnTo>
                  <a:lnTo>
                    <a:pt x="452" y="98"/>
                  </a:lnTo>
                  <a:lnTo>
                    <a:pt x="446" y="98"/>
                  </a:lnTo>
                  <a:lnTo>
                    <a:pt x="442" y="102"/>
                  </a:lnTo>
                  <a:lnTo>
                    <a:pt x="442" y="102"/>
                  </a:lnTo>
                  <a:lnTo>
                    <a:pt x="432" y="112"/>
                  </a:lnTo>
                  <a:lnTo>
                    <a:pt x="428" y="114"/>
                  </a:lnTo>
                  <a:lnTo>
                    <a:pt x="428" y="114"/>
                  </a:lnTo>
                  <a:lnTo>
                    <a:pt x="424" y="114"/>
                  </a:lnTo>
                  <a:lnTo>
                    <a:pt x="424" y="114"/>
                  </a:lnTo>
                  <a:lnTo>
                    <a:pt x="422" y="108"/>
                  </a:lnTo>
                  <a:lnTo>
                    <a:pt x="422" y="100"/>
                  </a:lnTo>
                  <a:lnTo>
                    <a:pt x="422" y="100"/>
                  </a:lnTo>
                  <a:lnTo>
                    <a:pt x="422" y="92"/>
                  </a:lnTo>
                  <a:lnTo>
                    <a:pt x="424" y="88"/>
                  </a:lnTo>
                  <a:lnTo>
                    <a:pt x="424" y="88"/>
                  </a:lnTo>
                  <a:lnTo>
                    <a:pt x="426" y="86"/>
                  </a:lnTo>
                  <a:lnTo>
                    <a:pt x="428" y="86"/>
                  </a:lnTo>
                  <a:lnTo>
                    <a:pt x="444" y="58"/>
                  </a:lnTo>
                  <a:lnTo>
                    <a:pt x="448" y="48"/>
                  </a:lnTo>
                  <a:lnTo>
                    <a:pt x="450" y="36"/>
                  </a:lnTo>
                  <a:lnTo>
                    <a:pt x="442" y="28"/>
                  </a:lnTo>
                  <a:lnTo>
                    <a:pt x="442" y="28"/>
                  </a:lnTo>
                  <a:lnTo>
                    <a:pt x="440" y="22"/>
                  </a:lnTo>
                  <a:lnTo>
                    <a:pt x="440" y="12"/>
                  </a:lnTo>
                  <a:lnTo>
                    <a:pt x="440" y="8"/>
                  </a:lnTo>
                  <a:lnTo>
                    <a:pt x="440" y="8"/>
                  </a:lnTo>
                  <a:lnTo>
                    <a:pt x="438" y="4"/>
                  </a:lnTo>
                  <a:lnTo>
                    <a:pt x="434" y="0"/>
                  </a:lnTo>
                  <a:lnTo>
                    <a:pt x="434" y="0"/>
                  </a:lnTo>
                  <a:lnTo>
                    <a:pt x="432" y="2"/>
                  </a:lnTo>
                  <a:lnTo>
                    <a:pt x="432" y="2"/>
                  </a:lnTo>
                  <a:lnTo>
                    <a:pt x="430" y="6"/>
                  </a:lnTo>
                  <a:lnTo>
                    <a:pt x="426" y="8"/>
                  </a:lnTo>
                  <a:lnTo>
                    <a:pt x="422" y="10"/>
                  </a:lnTo>
                  <a:lnTo>
                    <a:pt x="416" y="8"/>
                  </a:lnTo>
                  <a:lnTo>
                    <a:pt x="416" y="8"/>
                  </a:lnTo>
                  <a:lnTo>
                    <a:pt x="410" y="8"/>
                  </a:lnTo>
                  <a:lnTo>
                    <a:pt x="402" y="8"/>
                  </a:lnTo>
                  <a:lnTo>
                    <a:pt x="402" y="8"/>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22" name="Freeform 15"/>
            <p:cNvSpPr/>
            <p:nvPr/>
          </p:nvSpPr>
          <p:spPr bwMode="auto">
            <a:xfrm>
              <a:off x="4814861" y="3039591"/>
              <a:ext cx="385763" cy="392113"/>
            </a:xfrm>
            <a:custGeom>
              <a:avLst/>
              <a:gdLst>
                <a:gd name="T0" fmla="*/ 268 w 284"/>
                <a:gd name="T1" fmla="*/ 32 h 288"/>
                <a:gd name="T2" fmla="*/ 258 w 284"/>
                <a:gd name="T3" fmla="*/ 28 h 288"/>
                <a:gd name="T4" fmla="*/ 250 w 284"/>
                <a:gd name="T5" fmla="*/ 24 h 288"/>
                <a:gd name="T6" fmla="*/ 234 w 284"/>
                <a:gd name="T7" fmla="*/ 28 h 288"/>
                <a:gd name="T8" fmla="*/ 222 w 284"/>
                <a:gd name="T9" fmla="*/ 22 h 288"/>
                <a:gd name="T10" fmla="*/ 220 w 284"/>
                <a:gd name="T11" fmla="*/ 20 h 288"/>
                <a:gd name="T12" fmla="*/ 204 w 284"/>
                <a:gd name="T13" fmla="*/ 4 h 288"/>
                <a:gd name="T14" fmla="*/ 176 w 284"/>
                <a:gd name="T15" fmla="*/ 16 h 288"/>
                <a:gd name="T16" fmla="*/ 172 w 284"/>
                <a:gd name="T17" fmla="*/ 40 h 288"/>
                <a:gd name="T18" fmla="*/ 162 w 284"/>
                <a:gd name="T19" fmla="*/ 60 h 288"/>
                <a:gd name="T20" fmla="*/ 144 w 284"/>
                <a:gd name="T21" fmla="*/ 86 h 288"/>
                <a:gd name="T22" fmla="*/ 124 w 284"/>
                <a:gd name="T23" fmla="*/ 104 h 288"/>
                <a:gd name="T24" fmla="*/ 114 w 284"/>
                <a:gd name="T25" fmla="*/ 120 h 288"/>
                <a:gd name="T26" fmla="*/ 88 w 284"/>
                <a:gd name="T27" fmla="*/ 144 h 288"/>
                <a:gd name="T28" fmla="*/ 72 w 284"/>
                <a:gd name="T29" fmla="*/ 164 h 288"/>
                <a:gd name="T30" fmla="*/ 8 w 284"/>
                <a:gd name="T31" fmla="*/ 160 h 288"/>
                <a:gd name="T32" fmla="*/ 6 w 284"/>
                <a:gd name="T33" fmla="*/ 208 h 288"/>
                <a:gd name="T34" fmla="*/ 32 w 284"/>
                <a:gd name="T35" fmla="*/ 234 h 288"/>
                <a:gd name="T36" fmla="*/ 32 w 284"/>
                <a:gd name="T37" fmla="*/ 234 h 288"/>
                <a:gd name="T38" fmla="*/ 42 w 284"/>
                <a:gd name="T39" fmla="*/ 262 h 288"/>
                <a:gd name="T40" fmla="*/ 44 w 284"/>
                <a:gd name="T41" fmla="*/ 268 h 288"/>
                <a:gd name="T42" fmla="*/ 62 w 284"/>
                <a:gd name="T43" fmla="*/ 262 h 288"/>
                <a:gd name="T44" fmla="*/ 70 w 284"/>
                <a:gd name="T45" fmla="*/ 266 h 288"/>
                <a:gd name="T46" fmla="*/ 76 w 284"/>
                <a:gd name="T47" fmla="*/ 246 h 288"/>
                <a:gd name="T48" fmla="*/ 80 w 284"/>
                <a:gd name="T49" fmla="*/ 242 h 288"/>
                <a:gd name="T50" fmla="*/ 110 w 284"/>
                <a:gd name="T51" fmla="*/ 232 h 288"/>
                <a:gd name="T52" fmla="*/ 112 w 284"/>
                <a:gd name="T53" fmla="*/ 212 h 288"/>
                <a:gd name="T54" fmla="*/ 120 w 284"/>
                <a:gd name="T55" fmla="*/ 206 h 288"/>
                <a:gd name="T56" fmla="*/ 122 w 284"/>
                <a:gd name="T57" fmla="*/ 206 h 288"/>
                <a:gd name="T58" fmla="*/ 136 w 284"/>
                <a:gd name="T59" fmla="*/ 220 h 288"/>
                <a:gd name="T60" fmla="*/ 140 w 284"/>
                <a:gd name="T61" fmla="*/ 232 h 288"/>
                <a:gd name="T62" fmla="*/ 152 w 284"/>
                <a:gd name="T63" fmla="*/ 216 h 288"/>
                <a:gd name="T64" fmla="*/ 162 w 284"/>
                <a:gd name="T65" fmla="*/ 212 h 288"/>
                <a:gd name="T66" fmla="*/ 174 w 284"/>
                <a:gd name="T67" fmla="*/ 214 h 288"/>
                <a:gd name="T68" fmla="*/ 180 w 284"/>
                <a:gd name="T69" fmla="*/ 236 h 288"/>
                <a:gd name="T70" fmla="*/ 188 w 284"/>
                <a:gd name="T71" fmla="*/ 254 h 288"/>
                <a:gd name="T72" fmla="*/ 194 w 284"/>
                <a:gd name="T73" fmla="*/ 270 h 288"/>
                <a:gd name="T74" fmla="*/ 208 w 284"/>
                <a:gd name="T75" fmla="*/ 270 h 288"/>
                <a:gd name="T76" fmla="*/ 208 w 284"/>
                <a:gd name="T77" fmla="*/ 272 h 288"/>
                <a:gd name="T78" fmla="*/ 216 w 284"/>
                <a:gd name="T79" fmla="*/ 288 h 288"/>
                <a:gd name="T80" fmla="*/ 220 w 284"/>
                <a:gd name="T81" fmla="*/ 276 h 288"/>
                <a:gd name="T82" fmla="*/ 224 w 284"/>
                <a:gd name="T83" fmla="*/ 274 h 288"/>
                <a:gd name="T84" fmla="*/ 230 w 284"/>
                <a:gd name="T85" fmla="*/ 270 h 288"/>
                <a:gd name="T86" fmla="*/ 236 w 284"/>
                <a:gd name="T87" fmla="*/ 264 h 288"/>
                <a:gd name="T88" fmla="*/ 188 w 284"/>
                <a:gd name="T89" fmla="*/ 168 h 288"/>
                <a:gd name="T90" fmla="*/ 176 w 284"/>
                <a:gd name="T91" fmla="*/ 128 h 288"/>
                <a:gd name="T92" fmla="*/ 174 w 284"/>
                <a:gd name="T93" fmla="*/ 128 h 288"/>
                <a:gd name="T94" fmla="*/ 182 w 284"/>
                <a:gd name="T95" fmla="*/ 104 h 288"/>
                <a:gd name="T96" fmla="*/ 260 w 284"/>
                <a:gd name="T97" fmla="*/ 88 h 288"/>
                <a:gd name="T98" fmla="*/ 262 w 284"/>
                <a:gd name="T99" fmla="*/ 86 h 288"/>
                <a:gd name="T100" fmla="*/ 280 w 284"/>
                <a:gd name="T101" fmla="*/ 76 h 288"/>
                <a:gd name="T102" fmla="*/ 284 w 284"/>
                <a:gd name="T103" fmla="*/ 5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4" h="288">
                  <a:moveTo>
                    <a:pt x="284" y="58"/>
                  </a:moveTo>
                  <a:lnTo>
                    <a:pt x="278" y="44"/>
                  </a:lnTo>
                  <a:lnTo>
                    <a:pt x="268" y="32"/>
                  </a:lnTo>
                  <a:lnTo>
                    <a:pt x="260" y="30"/>
                  </a:lnTo>
                  <a:lnTo>
                    <a:pt x="258" y="30"/>
                  </a:lnTo>
                  <a:lnTo>
                    <a:pt x="258" y="28"/>
                  </a:lnTo>
                  <a:lnTo>
                    <a:pt x="258" y="28"/>
                  </a:lnTo>
                  <a:lnTo>
                    <a:pt x="250" y="24"/>
                  </a:lnTo>
                  <a:lnTo>
                    <a:pt x="250" y="24"/>
                  </a:lnTo>
                  <a:lnTo>
                    <a:pt x="248" y="24"/>
                  </a:lnTo>
                  <a:lnTo>
                    <a:pt x="244" y="26"/>
                  </a:lnTo>
                  <a:lnTo>
                    <a:pt x="234" y="28"/>
                  </a:lnTo>
                  <a:lnTo>
                    <a:pt x="234" y="28"/>
                  </a:lnTo>
                  <a:lnTo>
                    <a:pt x="232" y="26"/>
                  </a:lnTo>
                  <a:lnTo>
                    <a:pt x="222" y="22"/>
                  </a:lnTo>
                  <a:lnTo>
                    <a:pt x="222" y="22"/>
                  </a:lnTo>
                  <a:lnTo>
                    <a:pt x="220" y="22"/>
                  </a:lnTo>
                  <a:lnTo>
                    <a:pt x="220" y="20"/>
                  </a:lnTo>
                  <a:lnTo>
                    <a:pt x="220" y="20"/>
                  </a:lnTo>
                  <a:lnTo>
                    <a:pt x="212" y="12"/>
                  </a:lnTo>
                  <a:lnTo>
                    <a:pt x="204" y="4"/>
                  </a:lnTo>
                  <a:lnTo>
                    <a:pt x="196" y="0"/>
                  </a:lnTo>
                  <a:lnTo>
                    <a:pt x="188" y="8"/>
                  </a:lnTo>
                  <a:lnTo>
                    <a:pt x="176" y="16"/>
                  </a:lnTo>
                  <a:lnTo>
                    <a:pt x="172" y="40"/>
                  </a:lnTo>
                  <a:lnTo>
                    <a:pt x="172" y="40"/>
                  </a:lnTo>
                  <a:lnTo>
                    <a:pt x="172" y="40"/>
                  </a:lnTo>
                  <a:lnTo>
                    <a:pt x="162" y="58"/>
                  </a:lnTo>
                  <a:lnTo>
                    <a:pt x="162" y="60"/>
                  </a:lnTo>
                  <a:lnTo>
                    <a:pt x="162" y="60"/>
                  </a:lnTo>
                  <a:lnTo>
                    <a:pt x="154" y="68"/>
                  </a:lnTo>
                  <a:lnTo>
                    <a:pt x="144" y="86"/>
                  </a:lnTo>
                  <a:lnTo>
                    <a:pt x="144" y="86"/>
                  </a:lnTo>
                  <a:lnTo>
                    <a:pt x="144" y="88"/>
                  </a:lnTo>
                  <a:lnTo>
                    <a:pt x="144" y="88"/>
                  </a:lnTo>
                  <a:lnTo>
                    <a:pt x="124" y="104"/>
                  </a:lnTo>
                  <a:lnTo>
                    <a:pt x="116" y="118"/>
                  </a:lnTo>
                  <a:lnTo>
                    <a:pt x="116" y="118"/>
                  </a:lnTo>
                  <a:lnTo>
                    <a:pt x="114" y="120"/>
                  </a:lnTo>
                  <a:lnTo>
                    <a:pt x="110" y="124"/>
                  </a:lnTo>
                  <a:lnTo>
                    <a:pt x="96" y="132"/>
                  </a:lnTo>
                  <a:lnTo>
                    <a:pt x="88" y="144"/>
                  </a:lnTo>
                  <a:lnTo>
                    <a:pt x="88" y="144"/>
                  </a:lnTo>
                  <a:lnTo>
                    <a:pt x="74" y="164"/>
                  </a:lnTo>
                  <a:lnTo>
                    <a:pt x="72" y="164"/>
                  </a:lnTo>
                  <a:lnTo>
                    <a:pt x="72" y="164"/>
                  </a:lnTo>
                  <a:lnTo>
                    <a:pt x="72" y="164"/>
                  </a:lnTo>
                  <a:lnTo>
                    <a:pt x="8" y="160"/>
                  </a:lnTo>
                  <a:lnTo>
                    <a:pt x="0" y="168"/>
                  </a:lnTo>
                  <a:lnTo>
                    <a:pt x="0" y="180"/>
                  </a:lnTo>
                  <a:lnTo>
                    <a:pt x="6" y="208"/>
                  </a:lnTo>
                  <a:lnTo>
                    <a:pt x="20" y="226"/>
                  </a:lnTo>
                  <a:lnTo>
                    <a:pt x="32" y="232"/>
                  </a:lnTo>
                  <a:lnTo>
                    <a:pt x="32" y="234"/>
                  </a:lnTo>
                  <a:lnTo>
                    <a:pt x="32" y="234"/>
                  </a:lnTo>
                  <a:lnTo>
                    <a:pt x="32" y="234"/>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70" y="266"/>
                  </a:lnTo>
                  <a:lnTo>
                    <a:pt x="68" y="260"/>
                  </a:lnTo>
                  <a:lnTo>
                    <a:pt x="68" y="260"/>
                  </a:lnTo>
                  <a:lnTo>
                    <a:pt x="76" y="246"/>
                  </a:lnTo>
                  <a:lnTo>
                    <a:pt x="76" y="246"/>
                  </a:lnTo>
                  <a:lnTo>
                    <a:pt x="78" y="244"/>
                  </a:lnTo>
                  <a:lnTo>
                    <a:pt x="80" y="242"/>
                  </a:lnTo>
                  <a:lnTo>
                    <a:pt x="88" y="242"/>
                  </a:lnTo>
                  <a:lnTo>
                    <a:pt x="102" y="242"/>
                  </a:lnTo>
                  <a:lnTo>
                    <a:pt x="110" y="232"/>
                  </a:lnTo>
                  <a:lnTo>
                    <a:pt x="110" y="222"/>
                  </a:lnTo>
                  <a:lnTo>
                    <a:pt x="112" y="212"/>
                  </a:lnTo>
                  <a:lnTo>
                    <a:pt x="112" y="212"/>
                  </a:lnTo>
                  <a:lnTo>
                    <a:pt x="114" y="210"/>
                  </a:lnTo>
                  <a:lnTo>
                    <a:pt x="114" y="210"/>
                  </a:lnTo>
                  <a:lnTo>
                    <a:pt x="120" y="206"/>
                  </a:lnTo>
                  <a:lnTo>
                    <a:pt x="120" y="206"/>
                  </a:lnTo>
                  <a:lnTo>
                    <a:pt x="120" y="206"/>
                  </a:lnTo>
                  <a:lnTo>
                    <a:pt x="122" y="206"/>
                  </a:lnTo>
                  <a:lnTo>
                    <a:pt x="134" y="208"/>
                  </a:lnTo>
                  <a:lnTo>
                    <a:pt x="134" y="210"/>
                  </a:lnTo>
                  <a:lnTo>
                    <a:pt x="136" y="220"/>
                  </a:lnTo>
                  <a:lnTo>
                    <a:pt x="136" y="224"/>
                  </a:lnTo>
                  <a:lnTo>
                    <a:pt x="138" y="232"/>
                  </a:lnTo>
                  <a:lnTo>
                    <a:pt x="140" y="232"/>
                  </a:lnTo>
                  <a:lnTo>
                    <a:pt x="144" y="226"/>
                  </a:lnTo>
                  <a:lnTo>
                    <a:pt x="144" y="226"/>
                  </a:lnTo>
                  <a:lnTo>
                    <a:pt x="152" y="21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2"/>
                  </a:lnTo>
                  <a:lnTo>
                    <a:pt x="188" y="254"/>
                  </a:lnTo>
                  <a:lnTo>
                    <a:pt x="188" y="264"/>
                  </a:lnTo>
                  <a:lnTo>
                    <a:pt x="192" y="270"/>
                  </a:lnTo>
                  <a:lnTo>
                    <a:pt x="194" y="270"/>
                  </a:lnTo>
                  <a:lnTo>
                    <a:pt x="196" y="266"/>
                  </a:lnTo>
                  <a:lnTo>
                    <a:pt x="198" y="264"/>
                  </a:lnTo>
                  <a:lnTo>
                    <a:pt x="208" y="270"/>
                  </a:lnTo>
                  <a:lnTo>
                    <a:pt x="208" y="270"/>
                  </a:lnTo>
                  <a:lnTo>
                    <a:pt x="208" y="270"/>
                  </a:lnTo>
                  <a:lnTo>
                    <a:pt x="208" y="272"/>
                  </a:lnTo>
                  <a:lnTo>
                    <a:pt x="208" y="272"/>
                  </a:lnTo>
                  <a:lnTo>
                    <a:pt x="212" y="286"/>
                  </a:lnTo>
                  <a:lnTo>
                    <a:pt x="216" y="288"/>
                  </a:lnTo>
                  <a:lnTo>
                    <a:pt x="216" y="286"/>
                  </a:lnTo>
                  <a:lnTo>
                    <a:pt x="220" y="276"/>
                  </a:lnTo>
                  <a:lnTo>
                    <a:pt x="220" y="276"/>
                  </a:lnTo>
                  <a:lnTo>
                    <a:pt x="222" y="274"/>
                  </a:lnTo>
                  <a:lnTo>
                    <a:pt x="222" y="274"/>
                  </a:lnTo>
                  <a:lnTo>
                    <a:pt x="224" y="274"/>
                  </a:lnTo>
                  <a:lnTo>
                    <a:pt x="228" y="270"/>
                  </a:lnTo>
                  <a:lnTo>
                    <a:pt x="230"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6" y="128"/>
                  </a:lnTo>
                  <a:lnTo>
                    <a:pt x="174" y="128"/>
                  </a:lnTo>
                  <a:lnTo>
                    <a:pt x="174" y="128"/>
                  </a:lnTo>
                  <a:lnTo>
                    <a:pt x="176" y="126"/>
                  </a:lnTo>
                  <a:lnTo>
                    <a:pt x="180" y="104"/>
                  </a:lnTo>
                  <a:lnTo>
                    <a:pt x="182" y="104"/>
                  </a:lnTo>
                  <a:lnTo>
                    <a:pt x="184" y="104"/>
                  </a:lnTo>
                  <a:lnTo>
                    <a:pt x="234" y="102"/>
                  </a:lnTo>
                  <a:lnTo>
                    <a:pt x="260" y="88"/>
                  </a:lnTo>
                  <a:lnTo>
                    <a:pt x="260" y="88"/>
                  </a:lnTo>
                  <a:lnTo>
                    <a:pt x="262" y="86"/>
                  </a:lnTo>
                  <a:lnTo>
                    <a:pt x="262" y="86"/>
                  </a:lnTo>
                  <a:lnTo>
                    <a:pt x="274" y="82"/>
                  </a:lnTo>
                  <a:lnTo>
                    <a:pt x="278" y="78"/>
                  </a:lnTo>
                  <a:lnTo>
                    <a:pt x="280" y="76"/>
                  </a:lnTo>
                  <a:lnTo>
                    <a:pt x="280" y="76"/>
                  </a:lnTo>
                  <a:lnTo>
                    <a:pt x="282" y="68"/>
                  </a:lnTo>
                  <a:lnTo>
                    <a:pt x="284" y="58"/>
                  </a:lnTo>
                  <a:lnTo>
                    <a:pt x="284" y="58"/>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23" name="Freeform 16"/>
            <p:cNvSpPr/>
            <p:nvPr/>
          </p:nvSpPr>
          <p:spPr bwMode="auto">
            <a:xfrm>
              <a:off x="4814861" y="2279179"/>
              <a:ext cx="439738" cy="785812"/>
            </a:xfrm>
            <a:custGeom>
              <a:avLst/>
              <a:gdLst>
                <a:gd name="T0" fmla="*/ 108 w 324"/>
                <a:gd name="T1" fmla="*/ 196 h 578"/>
                <a:gd name="T2" fmla="*/ 124 w 324"/>
                <a:gd name="T3" fmla="*/ 202 h 578"/>
                <a:gd name="T4" fmla="*/ 176 w 324"/>
                <a:gd name="T5" fmla="*/ 228 h 578"/>
                <a:gd name="T6" fmla="*/ 186 w 324"/>
                <a:gd name="T7" fmla="*/ 244 h 578"/>
                <a:gd name="T8" fmla="*/ 178 w 324"/>
                <a:gd name="T9" fmla="*/ 260 h 578"/>
                <a:gd name="T10" fmla="*/ 178 w 324"/>
                <a:gd name="T11" fmla="*/ 286 h 578"/>
                <a:gd name="T12" fmla="*/ 168 w 324"/>
                <a:gd name="T13" fmla="*/ 316 h 578"/>
                <a:gd name="T14" fmla="*/ 140 w 324"/>
                <a:gd name="T15" fmla="*/ 312 h 578"/>
                <a:gd name="T16" fmla="*/ 130 w 324"/>
                <a:gd name="T17" fmla="*/ 340 h 578"/>
                <a:gd name="T18" fmla="*/ 116 w 324"/>
                <a:gd name="T19" fmla="*/ 354 h 578"/>
                <a:gd name="T20" fmla="*/ 88 w 324"/>
                <a:gd name="T21" fmla="*/ 348 h 578"/>
                <a:gd name="T22" fmla="*/ 40 w 324"/>
                <a:gd name="T23" fmla="*/ 376 h 578"/>
                <a:gd name="T24" fmla="*/ 48 w 324"/>
                <a:gd name="T25" fmla="*/ 408 h 578"/>
                <a:gd name="T26" fmla="*/ 52 w 324"/>
                <a:gd name="T27" fmla="*/ 440 h 578"/>
                <a:gd name="T28" fmla="*/ 16 w 324"/>
                <a:gd name="T29" fmla="*/ 446 h 578"/>
                <a:gd name="T30" fmla="*/ 6 w 324"/>
                <a:gd name="T31" fmla="*/ 486 h 578"/>
                <a:gd name="T32" fmla="*/ 30 w 324"/>
                <a:gd name="T33" fmla="*/ 518 h 578"/>
                <a:gd name="T34" fmla="*/ 80 w 324"/>
                <a:gd name="T35" fmla="*/ 504 h 578"/>
                <a:gd name="T36" fmla="*/ 94 w 324"/>
                <a:gd name="T37" fmla="*/ 532 h 578"/>
                <a:gd name="T38" fmla="*/ 104 w 324"/>
                <a:gd name="T39" fmla="*/ 530 h 578"/>
                <a:gd name="T40" fmla="*/ 152 w 324"/>
                <a:gd name="T41" fmla="*/ 546 h 578"/>
                <a:gd name="T42" fmla="*/ 196 w 324"/>
                <a:gd name="T43" fmla="*/ 548 h 578"/>
                <a:gd name="T44" fmla="*/ 208 w 324"/>
                <a:gd name="T45" fmla="*/ 556 h 578"/>
                <a:gd name="T46" fmla="*/ 226 w 324"/>
                <a:gd name="T47" fmla="*/ 574 h 578"/>
                <a:gd name="T48" fmla="*/ 240 w 324"/>
                <a:gd name="T49" fmla="*/ 548 h 578"/>
                <a:gd name="T50" fmla="*/ 246 w 324"/>
                <a:gd name="T51" fmla="*/ 516 h 578"/>
                <a:gd name="T52" fmla="*/ 268 w 324"/>
                <a:gd name="T53" fmla="*/ 512 h 578"/>
                <a:gd name="T54" fmla="*/ 236 w 324"/>
                <a:gd name="T55" fmla="*/ 476 h 578"/>
                <a:gd name="T56" fmla="*/ 242 w 324"/>
                <a:gd name="T57" fmla="*/ 460 h 578"/>
                <a:gd name="T58" fmla="*/ 302 w 324"/>
                <a:gd name="T59" fmla="*/ 466 h 578"/>
                <a:gd name="T60" fmla="*/ 320 w 324"/>
                <a:gd name="T61" fmla="*/ 438 h 578"/>
                <a:gd name="T62" fmla="*/ 296 w 324"/>
                <a:gd name="T63" fmla="*/ 420 h 578"/>
                <a:gd name="T64" fmla="*/ 276 w 324"/>
                <a:gd name="T65" fmla="*/ 368 h 578"/>
                <a:gd name="T66" fmla="*/ 274 w 324"/>
                <a:gd name="T67" fmla="*/ 364 h 578"/>
                <a:gd name="T68" fmla="*/ 280 w 324"/>
                <a:gd name="T69" fmla="*/ 232 h 578"/>
                <a:gd name="T70" fmla="*/ 278 w 324"/>
                <a:gd name="T71" fmla="*/ 162 h 578"/>
                <a:gd name="T72" fmla="*/ 296 w 324"/>
                <a:gd name="T73" fmla="*/ 136 h 578"/>
                <a:gd name="T74" fmla="*/ 280 w 324"/>
                <a:gd name="T75" fmla="*/ 110 h 578"/>
                <a:gd name="T76" fmla="*/ 276 w 324"/>
                <a:gd name="T77" fmla="*/ 88 h 578"/>
                <a:gd name="T78" fmla="*/ 298 w 324"/>
                <a:gd name="T79" fmla="*/ 60 h 578"/>
                <a:gd name="T80" fmla="*/ 290 w 324"/>
                <a:gd name="T81" fmla="*/ 34 h 578"/>
                <a:gd name="T82" fmla="*/ 312 w 324"/>
                <a:gd name="T83" fmla="*/ 12 h 578"/>
                <a:gd name="T84" fmla="*/ 292 w 324"/>
                <a:gd name="T85" fmla="*/ 18 h 578"/>
                <a:gd name="T86" fmla="*/ 260 w 324"/>
                <a:gd name="T87" fmla="*/ 28 h 578"/>
                <a:gd name="T88" fmla="*/ 210 w 324"/>
                <a:gd name="T89" fmla="*/ 56 h 578"/>
                <a:gd name="T90" fmla="*/ 192 w 324"/>
                <a:gd name="T91" fmla="*/ 88 h 578"/>
                <a:gd name="T92" fmla="*/ 184 w 324"/>
                <a:gd name="T93" fmla="*/ 130 h 578"/>
                <a:gd name="T94" fmla="*/ 174 w 324"/>
                <a:gd name="T95" fmla="*/ 144 h 578"/>
                <a:gd name="T96" fmla="*/ 172 w 324"/>
                <a:gd name="T97" fmla="*/ 146 h 578"/>
                <a:gd name="T98" fmla="*/ 152 w 324"/>
                <a:gd name="T99" fmla="*/ 148 h 578"/>
                <a:gd name="T100" fmla="*/ 108 w 324"/>
                <a:gd name="T101" fmla="*/ 13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4" h="578">
                  <a:moveTo>
                    <a:pt x="108" y="132"/>
                  </a:moveTo>
                  <a:lnTo>
                    <a:pt x="104" y="130"/>
                  </a:lnTo>
                  <a:lnTo>
                    <a:pt x="96" y="180"/>
                  </a:lnTo>
                  <a:lnTo>
                    <a:pt x="108" y="196"/>
                  </a:lnTo>
                  <a:lnTo>
                    <a:pt x="122" y="200"/>
                  </a:lnTo>
                  <a:lnTo>
                    <a:pt x="122" y="200"/>
                  </a:lnTo>
                  <a:lnTo>
                    <a:pt x="122" y="200"/>
                  </a:lnTo>
                  <a:lnTo>
                    <a:pt x="124" y="202"/>
                  </a:lnTo>
                  <a:lnTo>
                    <a:pt x="140" y="216"/>
                  </a:lnTo>
                  <a:lnTo>
                    <a:pt x="164" y="220"/>
                  </a:lnTo>
                  <a:lnTo>
                    <a:pt x="164" y="220"/>
                  </a:lnTo>
                  <a:lnTo>
                    <a:pt x="176" y="228"/>
                  </a:lnTo>
                  <a:lnTo>
                    <a:pt x="176" y="228"/>
                  </a:lnTo>
                  <a:lnTo>
                    <a:pt x="176" y="228"/>
                  </a:lnTo>
                  <a:lnTo>
                    <a:pt x="176" y="230"/>
                  </a:lnTo>
                  <a:lnTo>
                    <a:pt x="186" y="244"/>
                  </a:lnTo>
                  <a:lnTo>
                    <a:pt x="188" y="244"/>
                  </a:lnTo>
                  <a:lnTo>
                    <a:pt x="186" y="246"/>
                  </a:lnTo>
                  <a:lnTo>
                    <a:pt x="178" y="260"/>
                  </a:lnTo>
                  <a:lnTo>
                    <a:pt x="178" y="260"/>
                  </a:lnTo>
                  <a:lnTo>
                    <a:pt x="178" y="264"/>
                  </a:lnTo>
                  <a:lnTo>
                    <a:pt x="176" y="272"/>
                  </a:lnTo>
                  <a:lnTo>
                    <a:pt x="178" y="272"/>
                  </a:lnTo>
                  <a:lnTo>
                    <a:pt x="178" y="286"/>
                  </a:lnTo>
                  <a:lnTo>
                    <a:pt x="176" y="288"/>
                  </a:lnTo>
                  <a:lnTo>
                    <a:pt x="176" y="288"/>
                  </a:lnTo>
                  <a:lnTo>
                    <a:pt x="170" y="312"/>
                  </a:lnTo>
                  <a:lnTo>
                    <a:pt x="168" y="316"/>
                  </a:lnTo>
                  <a:lnTo>
                    <a:pt x="168" y="316"/>
                  </a:lnTo>
                  <a:lnTo>
                    <a:pt x="164" y="314"/>
                  </a:lnTo>
                  <a:lnTo>
                    <a:pt x="154" y="312"/>
                  </a:lnTo>
                  <a:lnTo>
                    <a:pt x="140" y="312"/>
                  </a:lnTo>
                  <a:lnTo>
                    <a:pt x="128" y="316"/>
                  </a:lnTo>
                  <a:lnTo>
                    <a:pt x="116" y="328"/>
                  </a:lnTo>
                  <a:lnTo>
                    <a:pt x="112" y="332"/>
                  </a:lnTo>
                  <a:lnTo>
                    <a:pt x="130" y="340"/>
                  </a:lnTo>
                  <a:lnTo>
                    <a:pt x="128" y="344"/>
                  </a:lnTo>
                  <a:lnTo>
                    <a:pt x="128" y="344"/>
                  </a:lnTo>
                  <a:lnTo>
                    <a:pt x="124" y="350"/>
                  </a:lnTo>
                  <a:lnTo>
                    <a:pt x="116" y="354"/>
                  </a:lnTo>
                  <a:lnTo>
                    <a:pt x="106" y="354"/>
                  </a:lnTo>
                  <a:lnTo>
                    <a:pt x="88" y="348"/>
                  </a:lnTo>
                  <a:lnTo>
                    <a:pt x="88" y="348"/>
                  </a:lnTo>
                  <a:lnTo>
                    <a:pt x="88" y="348"/>
                  </a:lnTo>
                  <a:lnTo>
                    <a:pt x="70" y="338"/>
                  </a:lnTo>
                  <a:lnTo>
                    <a:pt x="64" y="338"/>
                  </a:lnTo>
                  <a:lnTo>
                    <a:pt x="44" y="366"/>
                  </a:lnTo>
                  <a:lnTo>
                    <a:pt x="40" y="376"/>
                  </a:lnTo>
                  <a:lnTo>
                    <a:pt x="40" y="392"/>
                  </a:lnTo>
                  <a:lnTo>
                    <a:pt x="48" y="406"/>
                  </a:lnTo>
                  <a:lnTo>
                    <a:pt x="48" y="408"/>
                  </a:lnTo>
                  <a:lnTo>
                    <a:pt x="48" y="408"/>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48"/>
                  </a:lnTo>
                  <a:lnTo>
                    <a:pt x="196" y="550"/>
                  </a:lnTo>
                  <a:lnTo>
                    <a:pt x="208" y="556"/>
                  </a:lnTo>
                  <a:lnTo>
                    <a:pt x="208" y="556"/>
                  </a:lnTo>
                  <a:lnTo>
                    <a:pt x="208" y="556"/>
                  </a:lnTo>
                  <a:lnTo>
                    <a:pt x="208" y="558"/>
                  </a:lnTo>
                  <a:lnTo>
                    <a:pt x="220" y="566"/>
                  </a:lnTo>
                  <a:lnTo>
                    <a:pt x="220" y="566"/>
                  </a:lnTo>
                  <a:lnTo>
                    <a:pt x="226" y="574"/>
                  </a:lnTo>
                  <a:lnTo>
                    <a:pt x="234" y="578"/>
                  </a:lnTo>
                  <a:lnTo>
                    <a:pt x="248" y="576"/>
                  </a:lnTo>
                  <a:lnTo>
                    <a:pt x="248" y="560"/>
                  </a:lnTo>
                  <a:lnTo>
                    <a:pt x="240" y="548"/>
                  </a:lnTo>
                  <a:lnTo>
                    <a:pt x="240" y="548"/>
                  </a:lnTo>
                  <a:lnTo>
                    <a:pt x="240" y="548"/>
                  </a:lnTo>
                  <a:lnTo>
                    <a:pt x="236" y="526"/>
                  </a:lnTo>
                  <a:lnTo>
                    <a:pt x="246" y="516"/>
                  </a:lnTo>
                  <a:lnTo>
                    <a:pt x="248" y="514"/>
                  </a:lnTo>
                  <a:lnTo>
                    <a:pt x="248" y="514"/>
                  </a:lnTo>
                  <a:lnTo>
                    <a:pt x="258" y="512"/>
                  </a:lnTo>
                  <a:lnTo>
                    <a:pt x="268" y="512"/>
                  </a:lnTo>
                  <a:lnTo>
                    <a:pt x="272" y="508"/>
                  </a:lnTo>
                  <a:lnTo>
                    <a:pt x="264" y="500"/>
                  </a:lnTo>
                  <a:lnTo>
                    <a:pt x="242" y="484"/>
                  </a:lnTo>
                  <a:lnTo>
                    <a:pt x="236" y="476"/>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4" y="428"/>
                  </a:lnTo>
                  <a:lnTo>
                    <a:pt x="300" y="424"/>
                  </a:lnTo>
                  <a:lnTo>
                    <a:pt x="296" y="420"/>
                  </a:lnTo>
                  <a:lnTo>
                    <a:pt x="292" y="410"/>
                  </a:lnTo>
                  <a:lnTo>
                    <a:pt x="290" y="394"/>
                  </a:lnTo>
                  <a:lnTo>
                    <a:pt x="290" y="374"/>
                  </a:lnTo>
                  <a:lnTo>
                    <a:pt x="276" y="368"/>
                  </a:lnTo>
                  <a:lnTo>
                    <a:pt x="276" y="368"/>
                  </a:lnTo>
                  <a:lnTo>
                    <a:pt x="274" y="368"/>
                  </a:lnTo>
                  <a:lnTo>
                    <a:pt x="274" y="366"/>
                  </a:lnTo>
                  <a:lnTo>
                    <a:pt x="274" y="364"/>
                  </a:lnTo>
                  <a:lnTo>
                    <a:pt x="272" y="344"/>
                  </a:lnTo>
                  <a:lnTo>
                    <a:pt x="288" y="262"/>
                  </a:lnTo>
                  <a:lnTo>
                    <a:pt x="288" y="262"/>
                  </a:lnTo>
                  <a:lnTo>
                    <a:pt x="280" y="232"/>
                  </a:lnTo>
                  <a:lnTo>
                    <a:pt x="278" y="214"/>
                  </a:lnTo>
                  <a:lnTo>
                    <a:pt x="276" y="190"/>
                  </a:lnTo>
                  <a:lnTo>
                    <a:pt x="278" y="164"/>
                  </a:lnTo>
                  <a:lnTo>
                    <a:pt x="278" y="162"/>
                  </a:lnTo>
                  <a:lnTo>
                    <a:pt x="280" y="160"/>
                  </a:lnTo>
                  <a:lnTo>
                    <a:pt x="280" y="160"/>
                  </a:lnTo>
                  <a:lnTo>
                    <a:pt x="296" y="148"/>
                  </a:lnTo>
                  <a:lnTo>
                    <a:pt x="296" y="136"/>
                  </a:lnTo>
                  <a:lnTo>
                    <a:pt x="296" y="136"/>
                  </a:lnTo>
                  <a:lnTo>
                    <a:pt x="294" y="130"/>
                  </a:lnTo>
                  <a:lnTo>
                    <a:pt x="290" y="122"/>
                  </a:lnTo>
                  <a:lnTo>
                    <a:pt x="280" y="110"/>
                  </a:lnTo>
                  <a:lnTo>
                    <a:pt x="278" y="110"/>
                  </a:lnTo>
                  <a:lnTo>
                    <a:pt x="278" y="108"/>
                  </a:lnTo>
                  <a:lnTo>
                    <a:pt x="276" y="88"/>
                  </a:lnTo>
                  <a:lnTo>
                    <a:pt x="276" y="88"/>
                  </a:lnTo>
                  <a:lnTo>
                    <a:pt x="276" y="88"/>
                  </a:lnTo>
                  <a:lnTo>
                    <a:pt x="276" y="86"/>
                  </a:lnTo>
                  <a:lnTo>
                    <a:pt x="276" y="86"/>
                  </a:lnTo>
                  <a:lnTo>
                    <a:pt x="298" y="60"/>
                  </a:lnTo>
                  <a:lnTo>
                    <a:pt x="298" y="48"/>
                  </a:lnTo>
                  <a:lnTo>
                    <a:pt x="292" y="36"/>
                  </a:lnTo>
                  <a:lnTo>
                    <a:pt x="292" y="36"/>
                  </a:lnTo>
                  <a:lnTo>
                    <a:pt x="290" y="34"/>
                  </a:lnTo>
                  <a:lnTo>
                    <a:pt x="300" y="20"/>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6"/>
                  </a:lnTo>
                  <a:lnTo>
                    <a:pt x="210" y="58"/>
                  </a:lnTo>
                  <a:lnTo>
                    <a:pt x="208" y="58"/>
                  </a:lnTo>
                  <a:lnTo>
                    <a:pt x="196" y="70"/>
                  </a:lnTo>
                  <a:lnTo>
                    <a:pt x="192" y="88"/>
                  </a:lnTo>
                  <a:lnTo>
                    <a:pt x="192" y="90"/>
                  </a:lnTo>
                  <a:lnTo>
                    <a:pt x="186" y="118"/>
                  </a:lnTo>
                  <a:lnTo>
                    <a:pt x="186" y="118"/>
                  </a:lnTo>
                  <a:lnTo>
                    <a:pt x="184" y="130"/>
                  </a:lnTo>
                  <a:lnTo>
                    <a:pt x="184" y="132"/>
                  </a:lnTo>
                  <a:lnTo>
                    <a:pt x="184" y="132"/>
                  </a:lnTo>
                  <a:lnTo>
                    <a:pt x="182" y="132"/>
                  </a:lnTo>
                  <a:lnTo>
                    <a:pt x="174" y="144"/>
                  </a:lnTo>
                  <a:lnTo>
                    <a:pt x="172" y="144"/>
                  </a:lnTo>
                  <a:lnTo>
                    <a:pt x="172" y="144"/>
                  </a:lnTo>
                  <a:lnTo>
                    <a:pt x="172" y="146"/>
                  </a:lnTo>
                  <a:lnTo>
                    <a:pt x="172" y="146"/>
                  </a:lnTo>
                  <a:lnTo>
                    <a:pt x="152" y="148"/>
                  </a:lnTo>
                  <a:lnTo>
                    <a:pt x="152" y="148"/>
                  </a:lnTo>
                  <a:lnTo>
                    <a:pt x="152" y="148"/>
                  </a:lnTo>
                  <a:lnTo>
                    <a:pt x="152" y="148"/>
                  </a:lnTo>
                  <a:lnTo>
                    <a:pt x="152" y="148"/>
                  </a:lnTo>
                  <a:lnTo>
                    <a:pt x="122" y="138"/>
                  </a:lnTo>
                  <a:lnTo>
                    <a:pt x="122" y="138"/>
                  </a:lnTo>
                  <a:lnTo>
                    <a:pt x="108" y="132"/>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24" name="Freeform 17"/>
            <p:cNvSpPr/>
            <p:nvPr/>
          </p:nvSpPr>
          <p:spPr bwMode="auto">
            <a:xfrm>
              <a:off x="5194274" y="2133129"/>
              <a:ext cx="293687" cy="642937"/>
            </a:xfrm>
            <a:custGeom>
              <a:avLst/>
              <a:gdLst>
                <a:gd name="T0" fmla="*/ 200 w 216"/>
                <a:gd name="T1" fmla="*/ 8 h 474"/>
                <a:gd name="T2" fmla="*/ 188 w 216"/>
                <a:gd name="T3" fmla="*/ 12 h 474"/>
                <a:gd name="T4" fmla="*/ 176 w 216"/>
                <a:gd name="T5" fmla="*/ 24 h 474"/>
                <a:gd name="T6" fmla="*/ 174 w 216"/>
                <a:gd name="T7" fmla="*/ 24 h 474"/>
                <a:gd name="T8" fmla="*/ 136 w 216"/>
                <a:gd name="T9" fmla="*/ 28 h 474"/>
                <a:gd name="T10" fmla="*/ 122 w 216"/>
                <a:gd name="T11" fmla="*/ 40 h 474"/>
                <a:gd name="T12" fmla="*/ 112 w 216"/>
                <a:gd name="T13" fmla="*/ 48 h 474"/>
                <a:gd name="T14" fmla="*/ 92 w 216"/>
                <a:gd name="T15" fmla="*/ 48 h 474"/>
                <a:gd name="T16" fmla="*/ 84 w 216"/>
                <a:gd name="T17" fmla="*/ 76 h 474"/>
                <a:gd name="T18" fmla="*/ 82 w 216"/>
                <a:gd name="T19" fmla="*/ 76 h 474"/>
                <a:gd name="T20" fmla="*/ 66 w 216"/>
                <a:gd name="T21" fmla="*/ 92 h 474"/>
                <a:gd name="T22" fmla="*/ 42 w 216"/>
                <a:gd name="T23" fmla="*/ 120 h 474"/>
                <a:gd name="T24" fmla="*/ 28 w 216"/>
                <a:gd name="T25" fmla="*/ 136 h 474"/>
                <a:gd name="T26" fmla="*/ 26 w 216"/>
                <a:gd name="T27" fmla="*/ 154 h 474"/>
                <a:gd name="T28" fmla="*/ 26 w 216"/>
                <a:gd name="T29" fmla="*/ 170 h 474"/>
                <a:gd name="T30" fmla="*/ 16 w 216"/>
                <a:gd name="T31" fmla="*/ 184 h 474"/>
                <a:gd name="T32" fmla="*/ 16 w 216"/>
                <a:gd name="T33" fmla="*/ 224 h 474"/>
                <a:gd name="T34" fmla="*/ 16 w 216"/>
                <a:gd name="T35" fmla="*/ 224 h 474"/>
                <a:gd name="T36" fmla="*/ 24 w 216"/>
                <a:gd name="T37" fmla="*/ 262 h 474"/>
                <a:gd name="T38" fmla="*/ 6 w 216"/>
                <a:gd name="T39" fmla="*/ 276 h 474"/>
                <a:gd name="T40" fmla="*/ 6 w 216"/>
                <a:gd name="T41" fmla="*/ 324 h 474"/>
                <a:gd name="T42" fmla="*/ 18 w 216"/>
                <a:gd name="T43" fmla="*/ 370 h 474"/>
                <a:gd name="T44" fmla="*/ 2 w 216"/>
                <a:gd name="T45" fmla="*/ 468 h 474"/>
                <a:gd name="T46" fmla="*/ 32 w 216"/>
                <a:gd name="T47" fmla="*/ 456 h 474"/>
                <a:gd name="T48" fmla="*/ 112 w 216"/>
                <a:gd name="T49" fmla="*/ 416 h 474"/>
                <a:gd name="T50" fmla="*/ 116 w 216"/>
                <a:gd name="T51" fmla="*/ 416 h 474"/>
                <a:gd name="T52" fmla="*/ 162 w 216"/>
                <a:gd name="T53" fmla="*/ 416 h 474"/>
                <a:gd name="T54" fmla="*/ 182 w 216"/>
                <a:gd name="T55" fmla="*/ 392 h 474"/>
                <a:gd name="T56" fmla="*/ 190 w 216"/>
                <a:gd name="T57" fmla="*/ 372 h 474"/>
                <a:gd name="T58" fmla="*/ 190 w 216"/>
                <a:gd name="T59" fmla="*/ 368 h 474"/>
                <a:gd name="T60" fmla="*/ 194 w 216"/>
                <a:gd name="T61" fmla="*/ 364 h 474"/>
                <a:gd name="T62" fmla="*/ 190 w 216"/>
                <a:gd name="T63" fmla="*/ 356 h 474"/>
                <a:gd name="T64" fmla="*/ 198 w 216"/>
                <a:gd name="T65" fmla="*/ 336 h 474"/>
                <a:gd name="T66" fmla="*/ 184 w 216"/>
                <a:gd name="T67" fmla="*/ 310 h 474"/>
                <a:gd name="T68" fmla="*/ 180 w 216"/>
                <a:gd name="T69" fmla="*/ 302 h 474"/>
                <a:gd name="T70" fmla="*/ 182 w 216"/>
                <a:gd name="T71" fmla="*/ 294 h 474"/>
                <a:gd name="T72" fmla="*/ 192 w 216"/>
                <a:gd name="T73" fmla="*/ 268 h 474"/>
                <a:gd name="T74" fmla="*/ 202 w 216"/>
                <a:gd name="T75" fmla="*/ 248 h 474"/>
                <a:gd name="T76" fmla="*/ 208 w 216"/>
                <a:gd name="T77" fmla="*/ 200 h 474"/>
                <a:gd name="T78" fmla="*/ 182 w 216"/>
                <a:gd name="T79" fmla="*/ 184 h 474"/>
                <a:gd name="T80" fmla="*/ 176 w 216"/>
                <a:gd name="T81" fmla="*/ 170 h 474"/>
                <a:gd name="T82" fmla="*/ 180 w 216"/>
                <a:gd name="T83" fmla="*/ 146 h 474"/>
                <a:gd name="T84" fmla="*/ 184 w 216"/>
                <a:gd name="T85" fmla="*/ 130 h 474"/>
                <a:gd name="T86" fmla="*/ 188 w 216"/>
                <a:gd name="T87" fmla="*/ 116 h 474"/>
                <a:gd name="T88" fmla="*/ 208 w 216"/>
                <a:gd name="T89" fmla="*/ 112 h 474"/>
                <a:gd name="T90" fmla="*/ 214 w 216"/>
                <a:gd name="T91" fmla="*/ 66 h 474"/>
                <a:gd name="T92" fmla="*/ 200 w 216"/>
                <a:gd name="T93" fmla="*/ 64 h 474"/>
                <a:gd name="T94" fmla="*/ 182 w 216"/>
                <a:gd name="T95" fmla="*/ 52 h 474"/>
                <a:gd name="T96" fmla="*/ 180 w 216"/>
                <a:gd name="T97" fmla="*/ 32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 h="474">
                  <a:moveTo>
                    <a:pt x="202" y="24"/>
                  </a:moveTo>
                  <a:lnTo>
                    <a:pt x="204" y="20"/>
                  </a:lnTo>
                  <a:lnTo>
                    <a:pt x="200" y="8"/>
                  </a:lnTo>
                  <a:lnTo>
                    <a:pt x="194" y="0"/>
                  </a:lnTo>
                  <a:lnTo>
                    <a:pt x="188" y="12"/>
                  </a:lnTo>
                  <a:lnTo>
                    <a:pt x="188" y="12"/>
                  </a:lnTo>
                  <a:lnTo>
                    <a:pt x="188" y="12"/>
                  </a:lnTo>
                  <a:lnTo>
                    <a:pt x="188" y="12"/>
                  </a:lnTo>
                  <a:lnTo>
                    <a:pt x="176" y="24"/>
                  </a:lnTo>
                  <a:lnTo>
                    <a:pt x="176" y="24"/>
                  </a:lnTo>
                  <a:lnTo>
                    <a:pt x="176" y="24"/>
                  </a:lnTo>
                  <a:lnTo>
                    <a:pt x="174" y="24"/>
                  </a:lnTo>
                  <a:lnTo>
                    <a:pt x="156" y="30"/>
                  </a:lnTo>
                  <a:lnTo>
                    <a:pt x="154" y="30"/>
                  </a:lnTo>
                  <a:lnTo>
                    <a:pt x="136" y="28"/>
                  </a:lnTo>
                  <a:lnTo>
                    <a:pt x="124" y="30"/>
                  </a:lnTo>
                  <a:lnTo>
                    <a:pt x="122" y="40"/>
                  </a:lnTo>
                  <a:lnTo>
                    <a:pt x="122" y="40"/>
                  </a:lnTo>
                  <a:lnTo>
                    <a:pt x="122" y="40"/>
                  </a:lnTo>
                  <a:lnTo>
                    <a:pt x="112" y="46"/>
                  </a:lnTo>
                  <a:lnTo>
                    <a:pt x="112" y="48"/>
                  </a:lnTo>
                  <a:lnTo>
                    <a:pt x="110" y="48"/>
                  </a:lnTo>
                  <a:lnTo>
                    <a:pt x="94" y="46"/>
                  </a:lnTo>
                  <a:lnTo>
                    <a:pt x="92" y="48"/>
                  </a:lnTo>
                  <a:lnTo>
                    <a:pt x="92" y="64"/>
                  </a:lnTo>
                  <a:lnTo>
                    <a:pt x="92" y="64"/>
                  </a:lnTo>
                  <a:lnTo>
                    <a:pt x="84" y="76"/>
                  </a:lnTo>
                  <a:lnTo>
                    <a:pt x="84" y="76"/>
                  </a:lnTo>
                  <a:lnTo>
                    <a:pt x="84" y="76"/>
                  </a:lnTo>
                  <a:lnTo>
                    <a:pt x="82" y="76"/>
                  </a:lnTo>
                  <a:lnTo>
                    <a:pt x="68" y="92"/>
                  </a:lnTo>
                  <a:lnTo>
                    <a:pt x="66" y="92"/>
                  </a:lnTo>
                  <a:lnTo>
                    <a:pt x="66" y="92"/>
                  </a:lnTo>
                  <a:lnTo>
                    <a:pt x="50" y="96"/>
                  </a:lnTo>
                  <a:lnTo>
                    <a:pt x="40" y="106"/>
                  </a:lnTo>
                  <a:lnTo>
                    <a:pt x="42" y="120"/>
                  </a:lnTo>
                  <a:lnTo>
                    <a:pt x="42" y="124"/>
                  </a:lnTo>
                  <a:lnTo>
                    <a:pt x="40" y="124"/>
                  </a:lnTo>
                  <a:lnTo>
                    <a:pt x="28" y="136"/>
                  </a:lnTo>
                  <a:lnTo>
                    <a:pt x="20" y="144"/>
                  </a:lnTo>
                  <a:lnTo>
                    <a:pt x="26" y="154"/>
                  </a:lnTo>
                  <a:lnTo>
                    <a:pt x="26" y="154"/>
                  </a:lnTo>
                  <a:lnTo>
                    <a:pt x="26" y="156"/>
                  </a:lnTo>
                  <a:lnTo>
                    <a:pt x="26" y="170"/>
                  </a:lnTo>
                  <a:lnTo>
                    <a:pt x="26" y="170"/>
                  </a:lnTo>
                  <a:lnTo>
                    <a:pt x="26" y="172"/>
                  </a:lnTo>
                  <a:lnTo>
                    <a:pt x="16" y="184"/>
                  </a:lnTo>
                  <a:lnTo>
                    <a:pt x="16" y="184"/>
                  </a:lnTo>
                  <a:lnTo>
                    <a:pt x="4" y="198"/>
                  </a:lnTo>
                  <a:lnTo>
                    <a:pt x="6" y="214"/>
                  </a:lnTo>
                  <a:lnTo>
                    <a:pt x="16" y="224"/>
                  </a:lnTo>
                  <a:lnTo>
                    <a:pt x="16" y="224"/>
                  </a:lnTo>
                  <a:lnTo>
                    <a:pt x="16" y="224"/>
                  </a:lnTo>
                  <a:lnTo>
                    <a:pt x="16" y="224"/>
                  </a:lnTo>
                  <a:lnTo>
                    <a:pt x="22" y="236"/>
                  </a:lnTo>
                  <a:lnTo>
                    <a:pt x="24" y="244"/>
                  </a:lnTo>
                  <a:lnTo>
                    <a:pt x="24" y="262"/>
                  </a:lnTo>
                  <a:lnTo>
                    <a:pt x="24" y="262"/>
                  </a:lnTo>
                  <a:lnTo>
                    <a:pt x="22" y="264"/>
                  </a:lnTo>
                  <a:lnTo>
                    <a:pt x="6" y="276"/>
                  </a:lnTo>
                  <a:lnTo>
                    <a:pt x="4" y="300"/>
                  </a:lnTo>
                  <a:lnTo>
                    <a:pt x="6" y="324"/>
                  </a:lnTo>
                  <a:lnTo>
                    <a:pt x="6" y="324"/>
                  </a:lnTo>
                  <a:lnTo>
                    <a:pt x="10" y="340"/>
                  </a:lnTo>
                  <a:lnTo>
                    <a:pt x="18" y="368"/>
                  </a:lnTo>
                  <a:lnTo>
                    <a:pt x="18" y="370"/>
                  </a:lnTo>
                  <a:lnTo>
                    <a:pt x="18" y="372"/>
                  </a:lnTo>
                  <a:lnTo>
                    <a:pt x="0" y="452"/>
                  </a:lnTo>
                  <a:lnTo>
                    <a:pt x="2" y="468"/>
                  </a:lnTo>
                  <a:lnTo>
                    <a:pt x="14" y="474"/>
                  </a:lnTo>
                  <a:lnTo>
                    <a:pt x="32" y="456"/>
                  </a:lnTo>
                  <a:lnTo>
                    <a:pt x="32" y="456"/>
                  </a:lnTo>
                  <a:lnTo>
                    <a:pt x="34" y="456"/>
                  </a:lnTo>
                  <a:lnTo>
                    <a:pt x="96" y="432"/>
                  </a:lnTo>
                  <a:lnTo>
                    <a:pt x="112" y="416"/>
                  </a:lnTo>
                  <a:lnTo>
                    <a:pt x="112" y="416"/>
                  </a:lnTo>
                  <a:lnTo>
                    <a:pt x="114" y="416"/>
                  </a:lnTo>
                  <a:lnTo>
                    <a:pt x="116" y="416"/>
                  </a:lnTo>
                  <a:lnTo>
                    <a:pt x="150" y="420"/>
                  </a:lnTo>
                  <a:lnTo>
                    <a:pt x="150" y="420"/>
                  </a:lnTo>
                  <a:lnTo>
                    <a:pt x="162" y="416"/>
                  </a:lnTo>
                  <a:lnTo>
                    <a:pt x="180" y="408"/>
                  </a:lnTo>
                  <a:lnTo>
                    <a:pt x="180" y="392"/>
                  </a:lnTo>
                  <a:lnTo>
                    <a:pt x="182" y="392"/>
                  </a:lnTo>
                  <a:lnTo>
                    <a:pt x="182" y="392"/>
                  </a:lnTo>
                  <a:lnTo>
                    <a:pt x="192" y="382"/>
                  </a:lnTo>
                  <a:lnTo>
                    <a:pt x="190" y="372"/>
                  </a:lnTo>
                  <a:lnTo>
                    <a:pt x="190" y="372"/>
                  </a:lnTo>
                  <a:lnTo>
                    <a:pt x="190" y="370"/>
                  </a:lnTo>
                  <a:lnTo>
                    <a:pt x="190" y="368"/>
                  </a:lnTo>
                  <a:lnTo>
                    <a:pt x="190" y="368"/>
                  </a:lnTo>
                  <a:lnTo>
                    <a:pt x="190" y="368"/>
                  </a:lnTo>
                  <a:lnTo>
                    <a:pt x="194" y="364"/>
                  </a:lnTo>
                  <a:lnTo>
                    <a:pt x="192" y="360"/>
                  </a:lnTo>
                  <a:lnTo>
                    <a:pt x="192" y="360"/>
                  </a:lnTo>
                  <a:lnTo>
                    <a:pt x="190" y="356"/>
                  </a:lnTo>
                  <a:lnTo>
                    <a:pt x="190" y="352"/>
                  </a:lnTo>
                  <a:lnTo>
                    <a:pt x="194" y="340"/>
                  </a:lnTo>
                  <a:lnTo>
                    <a:pt x="198" y="336"/>
                  </a:lnTo>
                  <a:lnTo>
                    <a:pt x="198" y="336"/>
                  </a:lnTo>
                  <a:lnTo>
                    <a:pt x="196" y="324"/>
                  </a:lnTo>
                  <a:lnTo>
                    <a:pt x="184" y="310"/>
                  </a:lnTo>
                  <a:lnTo>
                    <a:pt x="184" y="310"/>
                  </a:lnTo>
                  <a:lnTo>
                    <a:pt x="182" y="306"/>
                  </a:lnTo>
                  <a:lnTo>
                    <a:pt x="180" y="302"/>
                  </a:lnTo>
                  <a:lnTo>
                    <a:pt x="180" y="298"/>
                  </a:lnTo>
                  <a:lnTo>
                    <a:pt x="182" y="294"/>
                  </a:lnTo>
                  <a:lnTo>
                    <a:pt x="182" y="294"/>
                  </a:lnTo>
                  <a:lnTo>
                    <a:pt x="184" y="288"/>
                  </a:lnTo>
                  <a:lnTo>
                    <a:pt x="190" y="280"/>
                  </a:lnTo>
                  <a:lnTo>
                    <a:pt x="192" y="268"/>
                  </a:lnTo>
                  <a:lnTo>
                    <a:pt x="192" y="268"/>
                  </a:lnTo>
                  <a:lnTo>
                    <a:pt x="192" y="268"/>
                  </a:lnTo>
                  <a:lnTo>
                    <a:pt x="202" y="248"/>
                  </a:lnTo>
                  <a:lnTo>
                    <a:pt x="204" y="240"/>
                  </a:lnTo>
                  <a:lnTo>
                    <a:pt x="216" y="216"/>
                  </a:lnTo>
                  <a:lnTo>
                    <a:pt x="208" y="200"/>
                  </a:lnTo>
                  <a:lnTo>
                    <a:pt x="184" y="184"/>
                  </a:lnTo>
                  <a:lnTo>
                    <a:pt x="182" y="184"/>
                  </a:lnTo>
                  <a:lnTo>
                    <a:pt x="182" y="184"/>
                  </a:lnTo>
                  <a:lnTo>
                    <a:pt x="182" y="184"/>
                  </a:lnTo>
                  <a:lnTo>
                    <a:pt x="176" y="170"/>
                  </a:lnTo>
                  <a:lnTo>
                    <a:pt x="176" y="170"/>
                  </a:lnTo>
                  <a:lnTo>
                    <a:pt x="176" y="168"/>
                  </a:lnTo>
                  <a:lnTo>
                    <a:pt x="180" y="146"/>
                  </a:lnTo>
                  <a:lnTo>
                    <a:pt x="180" y="146"/>
                  </a:lnTo>
                  <a:lnTo>
                    <a:pt x="180" y="146"/>
                  </a:lnTo>
                  <a:lnTo>
                    <a:pt x="184" y="130"/>
                  </a:lnTo>
                  <a:lnTo>
                    <a:pt x="184" y="130"/>
                  </a:lnTo>
                  <a:lnTo>
                    <a:pt x="184" y="122"/>
                  </a:lnTo>
                  <a:lnTo>
                    <a:pt x="188" y="116"/>
                  </a:lnTo>
                  <a:lnTo>
                    <a:pt x="188" y="116"/>
                  </a:lnTo>
                  <a:lnTo>
                    <a:pt x="190" y="114"/>
                  </a:lnTo>
                  <a:lnTo>
                    <a:pt x="194" y="114"/>
                  </a:lnTo>
                  <a:lnTo>
                    <a:pt x="208" y="112"/>
                  </a:lnTo>
                  <a:lnTo>
                    <a:pt x="212" y="102"/>
                  </a:lnTo>
                  <a:lnTo>
                    <a:pt x="216" y="76"/>
                  </a:lnTo>
                  <a:lnTo>
                    <a:pt x="214" y="66"/>
                  </a:lnTo>
                  <a:lnTo>
                    <a:pt x="200" y="64"/>
                  </a:lnTo>
                  <a:lnTo>
                    <a:pt x="200" y="64"/>
                  </a:lnTo>
                  <a:lnTo>
                    <a:pt x="200" y="64"/>
                  </a:lnTo>
                  <a:lnTo>
                    <a:pt x="184" y="56"/>
                  </a:lnTo>
                  <a:lnTo>
                    <a:pt x="182" y="54"/>
                  </a:lnTo>
                  <a:lnTo>
                    <a:pt x="182" y="52"/>
                  </a:lnTo>
                  <a:lnTo>
                    <a:pt x="182" y="52"/>
                  </a:lnTo>
                  <a:lnTo>
                    <a:pt x="180" y="32"/>
                  </a:lnTo>
                  <a:lnTo>
                    <a:pt x="180" y="32"/>
                  </a:lnTo>
                  <a:lnTo>
                    <a:pt x="180" y="28"/>
                  </a:lnTo>
                  <a:lnTo>
                    <a:pt x="202" y="24"/>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25" name="Freeform 18"/>
            <p:cNvSpPr/>
            <p:nvPr/>
          </p:nvSpPr>
          <p:spPr bwMode="auto">
            <a:xfrm>
              <a:off x="5118074" y="3230091"/>
              <a:ext cx="466725" cy="542925"/>
            </a:xfrm>
            <a:custGeom>
              <a:avLst/>
              <a:gdLst>
                <a:gd name="T0" fmla="*/ 300 w 344"/>
                <a:gd name="T1" fmla="*/ 66 h 400"/>
                <a:gd name="T2" fmla="*/ 294 w 344"/>
                <a:gd name="T3" fmla="*/ 32 h 400"/>
                <a:gd name="T4" fmla="*/ 282 w 344"/>
                <a:gd name="T5" fmla="*/ 24 h 400"/>
                <a:gd name="T6" fmla="*/ 252 w 344"/>
                <a:gd name="T7" fmla="*/ 44 h 400"/>
                <a:gd name="T8" fmla="*/ 250 w 344"/>
                <a:gd name="T9" fmla="*/ 14 h 400"/>
                <a:gd name="T10" fmla="*/ 244 w 344"/>
                <a:gd name="T11" fmla="*/ 20 h 400"/>
                <a:gd name="T12" fmla="*/ 216 w 344"/>
                <a:gd name="T13" fmla="*/ 44 h 400"/>
                <a:gd name="T14" fmla="*/ 198 w 344"/>
                <a:gd name="T15" fmla="*/ 32 h 400"/>
                <a:gd name="T16" fmla="*/ 176 w 344"/>
                <a:gd name="T17" fmla="*/ 20 h 400"/>
                <a:gd name="T18" fmla="*/ 132 w 344"/>
                <a:gd name="T19" fmla="*/ 6 h 400"/>
                <a:gd name="T20" fmla="*/ 94 w 344"/>
                <a:gd name="T21" fmla="*/ 0 h 400"/>
                <a:gd name="T22" fmla="*/ 70 w 344"/>
                <a:gd name="T23" fmla="*/ 32 h 400"/>
                <a:gd name="T24" fmla="*/ 44 w 344"/>
                <a:gd name="T25" fmla="*/ 32 h 400"/>
                <a:gd name="T26" fmla="*/ 26 w 344"/>
                <a:gd name="T27" fmla="*/ 144 h 400"/>
                <a:gd name="T28" fmla="*/ 24 w 344"/>
                <a:gd name="T29" fmla="*/ 150 h 400"/>
                <a:gd name="T30" fmla="*/ 26 w 344"/>
                <a:gd name="T31" fmla="*/ 198 h 400"/>
                <a:gd name="T32" fmla="*/ 4 w 344"/>
                <a:gd name="T33" fmla="*/ 214 h 400"/>
                <a:gd name="T34" fmla="*/ 14 w 344"/>
                <a:gd name="T35" fmla="*/ 222 h 400"/>
                <a:gd name="T36" fmla="*/ 26 w 344"/>
                <a:gd name="T37" fmla="*/ 226 h 400"/>
                <a:gd name="T38" fmla="*/ 32 w 344"/>
                <a:gd name="T39" fmla="*/ 254 h 400"/>
                <a:gd name="T40" fmla="*/ 28 w 344"/>
                <a:gd name="T41" fmla="*/ 264 h 400"/>
                <a:gd name="T42" fmla="*/ 32 w 344"/>
                <a:gd name="T43" fmla="*/ 296 h 400"/>
                <a:gd name="T44" fmla="*/ 76 w 344"/>
                <a:gd name="T45" fmla="*/ 302 h 400"/>
                <a:gd name="T46" fmla="*/ 88 w 344"/>
                <a:gd name="T47" fmla="*/ 306 h 400"/>
                <a:gd name="T48" fmla="*/ 98 w 344"/>
                <a:gd name="T49" fmla="*/ 286 h 400"/>
                <a:gd name="T50" fmla="*/ 124 w 344"/>
                <a:gd name="T51" fmla="*/ 280 h 400"/>
                <a:gd name="T52" fmla="*/ 134 w 344"/>
                <a:gd name="T53" fmla="*/ 274 h 400"/>
                <a:gd name="T54" fmla="*/ 146 w 344"/>
                <a:gd name="T55" fmla="*/ 272 h 400"/>
                <a:gd name="T56" fmla="*/ 156 w 344"/>
                <a:gd name="T57" fmla="*/ 288 h 400"/>
                <a:gd name="T58" fmla="*/ 162 w 344"/>
                <a:gd name="T59" fmla="*/ 310 h 400"/>
                <a:gd name="T60" fmla="*/ 158 w 344"/>
                <a:gd name="T61" fmla="*/ 340 h 400"/>
                <a:gd name="T62" fmla="*/ 146 w 344"/>
                <a:gd name="T63" fmla="*/ 372 h 400"/>
                <a:gd name="T64" fmla="*/ 168 w 344"/>
                <a:gd name="T65" fmla="*/ 376 h 400"/>
                <a:gd name="T66" fmla="*/ 172 w 344"/>
                <a:gd name="T67" fmla="*/ 398 h 400"/>
                <a:gd name="T68" fmla="*/ 194 w 344"/>
                <a:gd name="T69" fmla="*/ 392 h 400"/>
                <a:gd name="T70" fmla="*/ 216 w 344"/>
                <a:gd name="T71" fmla="*/ 366 h 400"/>
                <a:gd name="T72" fmla="*/ 220 w 344"/>
                <a:gd name="T73" fmla="*/ 354 h 400"/>
                <a:gd name="T74" fmla="*/ 256 w 344"/>
                <a:gd name="T75" fmla="*/ 372 h 400"/>
                <a:gd name="T76" fmla="*/ 270 w 344"/>
                <a:gd name="T77" fmla="*/ 376 h 400"/>
                <a:gd name="T78" fmla="*/ 256 w 344"/>
                <a:gd name="T79" fmla="*/ 344 h 400"/>
                <a:gd name="T80" fmla="*/ 256 w 344"/>
                <a:gd name="T81" fmla="*/ 340 h 400"/>
                <a:gd name="T82" fmla="*/ 292 w 344"/>
                <a:gd name="T83" fmla="*/ 326 h 400"/>
                <a:gd name="T84" fmla="*/ 334 w 344"/>
                <a:gd name="T85" fmla="*/ 330 h 400"/>
                <a:gd name="T86" fmla="*/ 334 w 344"/>
                <a:gd name="T87" fmla="*/ 326 h 400"/>
                <a:gd name="T88" fmla="*/ 344 w 344"/>
                <a:gd name="T89" fmla="*/ 298 h 400"/>
                <a:gd name="T90" fmla="*/ 334 w 344"/>
                <a:gd name="T91" fmla="*/ 284 h 400"/>
                <a:gd name="T92" fmla="*/ 332 w 344"/>
                <a:gd name="T93" fmla="*/ 276 h 400"/>
                <a:gd name="T94" fmla="*/ 326 w 344"/>
                <a:gd name="T95" fmla="*/ 252 h 400"/>
                <a:gd name="T96" fmla="*/ 320 w 344"/>
                <a:gd name="T97" fmla="*/ 232 h 400"/>
                <a:gd name="T98" fmla="*/ 308 w 344"/>
                <a:gd name="T99" fmla="*/ 196 h 400"/>
                <a:gd name="T100" fmla="*/ 300 w 344"/>
                <a:gd name="T101" fmla="*/ 168 h 400"/>
                <a:gd name="T102" fmla="*/ 334 w 344"/>
                <a:gd name="T103" fmla="*/ 124 h 400"/>
                <a:gd name="T104" fmla="*/ 308 w 344"/>
                <a:gd name="T105" fmla="*/ 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4" h="400">
                  <a:moveTo>
                    <a:pt x="300" y="68"/>
                  </a:moveTo>
                  <a:lnTo>
                    <a:pt x="300" y="68"/>
                  </a:lnTo>
                  <a:lnTo>
                    <a:pt x="300" y="68"/>
                  </a:lnTo>
                  <a:lnTo>
                    <a:pt x="300" y="66"/>
                  </a:lnTo>
                  <a:lnTo>
                    <a:pt x="292" y="54"/>
                  </a:lnTo>
                  <a:lnTo>
                    <a:pt x="292" y="52"/>
                  </a:lnTo>
                  <a:lnTo>
                    <a:pt x="292" y="52"/>
                  </a:lnTo>
                  <a:lnTo>
                    <a:pt x="294" y="32"/>
                  </a:lnTo>
                  <a:lnTo>
                    <a:pt x="294" y="32"/>
                  </a:lnTo>
                  <a:lnTo>
                    <a:pt x="292" y="28"/>
                  </a:lnTo>
                  <a:lnTo>
                    <a:pt x="286" y="24"/>
                  </a:lnTo>
                  <a:lnTo>
                    <a:pt x="282" y="24"/>
                  </a:lnTo>
                  <a:lnTo>
                    <a:pt x="274" y="34"/>
                  </a:lnTo>
                  <a:lnTo>
                    <a:pt x="272" y="34"/>
                  </a:lnTo>
                  <a:lnTo>
                    <a:pt x="272" y="34"/>
                  </a:lnTo>
                  <a:lnTo>
                    <a:pt x="252" y="44"/>
                  </a:lnTo>
                  <a:lnTo>
                    <a:pt x="250" y="30"/>
                  </a:lnTo>
                  <a:lnTo>
                    <a:pt x="250" y="28"/>
                  </a:lnTo>
                  <a:lnTo>
                    <a:pt x="252" y="22"/>
                  </a:lnTo>
                  <a:lnTo>
                    <a:pt x="250" y="14"/>
                  </a:lnTo>
                  <a:lnTo>
                    <a:pt x="248" y="12"/>
                  </a:lnTo>
                  <a:lnTo>
                    <a:pt x="244" y="20"/>
                  </a:lnTo>
                  <a:lnTo>
                    <a:pt x="244" y="20"/>
                  </a:lnTo>
                  <a:lnTo>
                    <a:pt x="244" y="20"/>
                  </a:lnTo>
                  <a:lnTo>
                    <a:pt x="218" y="42"/>
                  </a:lnTo>
                  <a:lnTo>
                    <a:pt x="218" y="44"/>
                  </a:lnTo>
                  <a:lnTo>
                    <a:pt x="216" y="44"/>
                  </a:lnTo>
                  <a:lnTo>
                    <a:pt x="216" y="44"/>
                  </a:lnTo>
                  <a:lnTo>
                    <a:pt x="214" y="44"/>
                  </a:lnTo>
                  <a:lnTo>
                    <a:pt x="206" y="40"/>
                  </a:lnTo>
                  <a:lnTo>
                    <a:pt x="206" y="40"/>
                  </a:lnTo>
                  <a:lnTo>
                    <a:pt x="198" y="32"/>
                  </a:lnTo>
                  <a:lnTo>
                    <a:pt x="184" y="28"/>
                  </a:lnTo>
                  <a:lnTo>
                    <a:pt x="184" y="28"/>
                  </a:lnTo>
                  <a:lnTo>
                    <a:pt x="184" y="26"/>
                  </a:lnTo>
                  <a:lnTo>
                    <a:pt x="176" y="20"/>
                  </a:lnTo>
                  <a:lnTo>
                    <a:pt x="150" y="16"/>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8" y="32"/>
                  </a:lnTo>
                  <a:lnTo>
                    <a:pt x="60" y="24"/>
                  </a:lnTo>
                  <a:lnTo>
                    <a:pt x="44" y="32"/>
                  </a:lnTo>
                  <a:lnTo>
                    <a:pt x="28" y="52"/>
                  </a:lnTo>
                  <a:lnTo>
                    <a:pt x="16" y="86"/>
                  </a:lnTo>
                  <a:lnTo>
                    <a:pt x="20" y="124"/>
                  </a:lnTo>
                  <a:lnTo>
                    <a:pt x="26" y="144"/>
                  </a:lnTo>
                  <a:lnTo>
                    <a:pt x="26" y="144"/>
                  </a:lnTo>
                  <a:lnTo>
                    <a:pt x="26" y="148"/>
                  </a:lnTo>
                  <a:lnTo>
                    <a:pt x="24" y="150"/>
                  </a:lnTo>
                  <a:lnTo>
                    <a:pt x="24" y="150"/>
                  </a:lnTo>
                  <a:lnTo>
                    <a:pt x="20" y="152"/>
                  </a:lnTo>
                  <a:lnTo>
                    <a:pt x="20" y="156"/>
                  </a:lnTo>
                  <a:lnTo>
                    <a:pt x="18" y="166"/>
                  </a:lnTo>
                  <a:lnTo>
                    <a:pt x="26" y="198"/>
                  </a:lnTo>
                  <a:lnTo>
                    <a:pt x="24" y="200"/>
                  </a:lnTo>
                  <a:lnTo>
                    <a:pt x="24" y="200"/>
                  </a:lnTo>
                  <a:lnTo>
                    <a:pt x="8" y="210"/>
                  </a:lnTo>
                  <a:lnTo>
                    <a:pt x="4" y="214"/>
                  </a:lnTo>
                  <a:lnTo>
                    <a:pt x="2" y="218"/>
                  </a:lnTo>
                  <a:lnTo>
                    <a:pt x="0" y="228"/>
                  </a:lnTo>
                  <a:lnTo>
                    <a:pt x="14" y="224"/>
                  </a:lnTo>
                  <a:lnTo>
                    <a:pt x="14" y="222"/>
                  </a:lnTo>
                  <a:lnTo>
                    <a:pt x="16" y="222"/>
                  </a:lnTo>
                  <a:lnTo>
                    <a:pt x="16" y="222"/>
                  </a:lnTo>
                  <a:lnTo>
                    <a:pt x="22" y="224"/>
                  </a:lnTo>
                  <a:lnTo>
                    <a:pt x="26" y="226"/>
                  </a:lnTo>
                  <a:lnTo>
                    <a:pt x="30" y="228"/>
                  </a:lnTo>
                  <a:lnTo>
                    <a:pt x="32" y="234"/>
                  </a:lnTo>
                  <a:lnTo>
                    <a:pt x="34" y="252"/>
                  </a:lnTo>
                  <a:lnTo>
                    <a:pt x="32" y="254"/>
                  </a:lnTo>
                  <a:lnTo>
                    <a:pt x="32" y="256"/>
                  </a:lnTo>
                  <a:lnTo>
                    <a:pt x="32" y="256"/>
                  </a:lnTo>
                  <a:lnTo>
                    <a:pt x="28" y="260"/>
                  </a:lnTo>
                  <a:lnTo>
                    <a:pt x="28" y="264"/>
                  </a:lnTo>
                  <a:lnTo>
                    <a:pt x="24" y="282"/>
                  </a:lnTo>
                  <a:lnTo>
                    <a:pt x="24" y="282"/>
                  </a:lnTo>
                  <a:lnTo>
                    <a:pt x="28" y="290"/>
                  </a:lnTo>
                  <a:lnTo>
                    <a:pt x="32" y="296"/>
                  </a:lnTo>
                  <a:lnTo>
                    <a:pt x="48" y="316"/>
                  </a:lnTo>
                  <a:lnTo>
                    <a:pt x="64" y="304"/>
                  </a:lnTo>
                  <a:lnTo>
                    <a:pt x="76" y="302"/>
                  </a:lnTo>
                  <a:lnTo>
                    <a:pt x="76" y="302"/>
                  </a:lnTo>
                  <a:lnTo>
                    <a:pt x="76" y="304"/>
                  </a:lnTo>
                  <a:lnTo>
                    <a:pt x="84" y="306"/>
                  </a:lnTo>
                  <a:lnTo>
                    <a:pt x="84" y="306"/>
                  </a:lnTo>
                  <a:lnTo>
                    <a:pt x="88" y="306"/>
                  </a:lnTo>
                  <a:lnTo>
                    <a:pt x="92" y="302"/>
                  </a:lnTo>
                  <a:lnTo>
                    <a:pt x="100" y="292"/>
                  </a:lnTo>
                  <a:lnTo>
                    <a:pt x="98" y="286"/>
                  </a:lnTo>
                  <a:lnTo>
                    <a:pt x="98" y="286"/>
                  </a:lnTo>
                  <a:lnTo>
                    <a:pt x="100" y="282"/>
                  </a:lnTo>
                  <a:lnTo>
                    <a:pt x="104" y="280"/>
                  </a:lnTo>
                  <a:lnTo>
                    <a:pt x="124" y="280"/>
                  </a:lnTo>
                  <a:lnTo>
                    <a:pt x="124" y="280"/>
                  </a:lnTo>
                  <a:lnTo>
                    <a:pt x="128" y="280"/>
                  </a:lnTo>
                  <a:lnTo>
                    <a:pt x="130" y="280"/>
                  </a:lnTo>
                  <a:lnTo>
                    <a:pt x="130" y="280"/>
                  </a:lnTo>
                  <a:lnTo>
                    <a:pt x="134" y="274"/>
                  </a:lnTo>
                  <a:lnTo>
                    <a:pt x="136" y="270"/>
                  </a:lnTo>
                  <a:lnTo>
                    <a:pt x="136" y="270"/>
                  </a:lnTo>
                  <a:lnTo>
                    <a:pt x="142" y="270"/>
                  </a:lnTo>
                  <a:lnTo>
                    <a:pt x="146" y="272"/>
                  </a:lnTo>
                  <a:lnTo>
                    <a:pt x="146" y="272"/>
                  </a:lnTo>
                  <a:lnTo>
                    <a:pt x="152" y="280"/>
                  </a:lnTo>
                  <a:lnTo>
                    <a:pt x="154" y="284"/>
                  </a:lnTo>
                  <a:lnTo>
                    <a:pt x="156" y="288"/>
                  </a:lnTo>
                  <a:lnTo>
                    <a:pt x="154" y="302"/>
                  </a:lnTo>
                  <a:lnTo>
                    <a:pt x="156" y="304"/>
                  </a:lnTo>
                  <a:lnTo>
                    <a:pt x="156" y="304"/>
                  </a:lnTo>
                  <a:lnTo>
                    <a:pt x="162" y="310"/>
                  </a:lnTo>
                  <a:lnTo>
                    <a:pt x="164" y="316"/>
                  </a:lnTo>
                  <a:lnTo>
                    <a:pt x="162" y="330"/>
                  </a:lnTo>
                  <a:lnTo>
                    <a:pt x="162" y="330"/>
                  </a:lnTo>
                  <a:lnTo>
                    <a:pt x="158" y="340"/>
                  </a:lnTo>
                  <a:lnTo>
                    <a:pt x="154" y="344"/>
                  </a:lnTo>
                  <a:lnTo>
                    <a:pt x="154" y="344"/>
                  </a:lnTo>
                  <a:lnTo>
                    <a:pt x="142" y="370"/>
                  </a:lnTo>
                  <a:lnTo>
                    <a:pt x="146" y="372"/>
                  </a:lnTo>
                  <a:lnTo>
                    <a:pt x="164" y="372"/>
                  </a:lnTo>
                  <a:lnTo>
                    <a:pt x="168" y="374"/>
                  </a:lnTo>
                  <a:lnTo>
                    <a:pt x="168" y="376"/>
                  </a:lnTo>
                  <a:lnTo>
                    <a:pt x="168" y="376"/>
                  </a:lnTo>
                  <a:lnTo>
                    <a:pt x="164" y="388"/>
                  </a:lnTo>
                  <a:lnTo>
                    <a:pt x="164" y="394"/>
                  </a:lnTo>
                  <a:lnTo>
                    <a:pt x="164" y="394"/>
                  </a:lnTo>
                  <a:lnTo>
                    <a:pt x="172" y="398"/>
                  </a:lnTo>
                  <a:lnTo>
                    <a:pt x="176" y="400"/>
                  </a:lnTo>
                  <a:lnTo>
                    <a:pt x="178" y="398"/>
                  </a:lnTo>
                  <a:lnTo>
                    <a:pt x="188" y="394"/>
                  </a:lnTo>
                  <a:lnTo>
                    <a:pt x="194" y="392"/>
                  </a:lnTo>
                  <a:lnTo>
                    <a:pt x="204" y="392"/>
                  </a:lnTo>
                  <a:lnTo>
                    <a:pt x="216" y="380"/>
                  </a:lnTo>
                  <a:lnTo>
                    <a:pt x="216" y="366"/>
                  </a:lnTo>
                  <a:lnTo>
                    <a:pt x="216" y="366"/>
                  </a:lnTo>
                  <a:lnTo>
                    <a:pt x="216" y="360"/>
                  </a:lnTo>
                  <a:lnTo>
                    <a:pt x="216" y="356"/>
                  </a:lnTo>
                  <a:lnTo>
                    <a:pt x="216" y="356"/>
                  </a:lnTo>
                  <a:lnTo>
                    <a:pt x="220" y="354"/>
                  </a:lnTo>
                  <a:lnTo>
                    <a:pt x="224" y="354"/>
                  </a:lnTo>
                  <a:lnTo>
                    <a:pt x="230" y="356"/>
                  </a:lnTo>
                  <a:lnTo>
                    <a:pt x="236" y="360"/>
                  </a:lnTo>
                  <a:lnTo>
                    <a:pt x="256" y="372"/>
                  </a:lnTo>
                  <a:lnTo>
                    <a:pt x="256" y="372"/>
                  </a:lnTo>
                  <a:lnTo>
                    <a:pt x="264" y="376"/>
                  </a:lnTo>
                  <a:lnTo>
                    <a:pt x="270" y="378"/>
                  </a:lnTo>
                  <a:lnTo>
                    <a:pt x="270" y="376"/>
                  </a:lnTo>
                  <a:lnTo>
                    <a:pt x="270" y="376"/>
                  </a:lnTo>
                  <a:lnTo>
                    <a:pt x="270" y="370"/>
                  </a:lnTo>
                  <a:lnTo>
                    <a:pt x="266" y="360"/>
                  </a:lnTo>
                  <a:lnTo>
                    <a:pt x="256" y="344"/>
                  </a:lnTo>
                  <a:lnTo>
                    <a:pt x="256" y="342"/>
                  </a:lnTo>
                  <a:lnTo>
                    <a:pt x="256" y="342"/>
                  </a:lnTo>
                  <a:lnTo>
                    <a:pt x="256" y="340"/>
                  </a:lnTo>
                  <a:lnTo>
                    <a:pt x="256" y="340"/>
                  </a:lnTo>
                  <a:lnTo>
                    <a:pt x="264" y="332"/>
                  </a:lnTo>
                  <a:lnTo>
                    <a:pt x="274" y="326"/>
                  </a:lnTo>
                  <a:lnTo>
                    <a:pt x="282" y="324"/>
                  </a:lnTo>
                  <a:lnTo>
                    <a:pt x="292" y="326"/>
                  </a:lnTo>
                  <a:lnTo>
                    <a:pt x="320" y="340"/>
                  </a:lnTo>
                  <a:lnTo>
                    <a:pt x="332" y="332"/>
                  </a:lnTo>
                  <a:lnTo>
                    <a:pt x="334" y="332"/>
                  </a:lnTo>
                  <a:lnTo>
                    <a:pt x="334" y="330"/>
                  </a:lnTo>
                  <a:lnTo>
                    <a:pt x="334" y="330"/>
                  </a:lnTo>
                  <a:lnTo>
                    <a:pt x="332" y="328"/>
                  </a:lnTo>
                  <a:lnTo>
                    <a:pt x="332" y="328"/>
                  </a:lnTo>
                  <a:lnTo>
                    <a:pt x="334" y="326"/>
                  </a:lnTo>
                  <a:lnTo>
                    <a:pt x="334" y="326"/>
                  </a:lnTo>
                  <a:lnTo>
                    <a:pt x="340" y="314"/>
                  </a:lnTo>
                  <a:lnTo>
                    <a:pt x="344" y="304"/>
                  </a:lnTo>
                  <a:lnTo>
                    <a:pt x="344" y="298"/>
                  </a:lnTo>
                  <a:lnTo>
                    <a:pt x="344" y="292"/>
                  </a:lnTo>
                  <a:lnTo>
                    <a:pt x="344" y="292"/>
                  </a:lnTo>
                  <a:lnTo>
                    <a:pt x="338" y="286"/>
                  </a:lnTo>
                  <a:lnTo>
                    <a:pt x="334" y="284"/>
                  </a:lnTo>
                  <a:lnTo>
                    <a:pt x="332" y="284"/>
                  </a:lnTo>
                  <a:lnTo>
                    <a:pt x="330" y="276"/>
                  </a:lnTo>
                  <a:lnTo>
                    <a:pt x="332" y="276"/>
                  </a:lnTo>
                  <a:lnTo>
                    <a:pt x="332" y="276"/>
                  </a:lnTo>
                  <a:lnTo>
                    <a:pt x="338" y="272"/>
                  </a:lnTo>
                  <a:lnTo>
                    <a:pt x="340" y="268"/>
                  </a:lnTo>
                  <a:lnTo>
                    <a:pt x="338" y="264"/>
                  </a:lnTo>
                  <a:lnTo>
                    <a:pt x="326" y="252"/>
                  </a:lnTo>
                  <a:lnTo>
                    <a:pt x="326" y="252"/>
                  </a:lnTo>
                  <a:lnTo>
                    <a:pt x="326" y="250"/>
                  </a:lnTo>
                  <a:lnTo>
                    <a:pt x="320" y="232"/>
                  </a:lnTo>
                  <a:lnTo>
                    <a:pt x="320" y="232"/>
                  </a:lnTo>
                  <a:lnTo>
                    <a:pt x="316" y="214"/>
                  </a:lnTo>
                  <a:lnTo>
                    <a:pt x="316" y="196"/>
                  </a:lnTo>
                  <a:lnTo>
                    <a:pt x="316" y="188"/>
                  </a:lnTo>
                  <a:lnTo>
                    <a:pt x="308" y="196"/>
                  </a:lnTo>
                  <a:lnTo>
                    <a:pt x="302" y="204"/>
                  </a:lnTo>
                  <a:lnTo>
                    <a:pt x="300" y="170"/>
                  </a:lnTo>
                  <a:lnTo>
                    <a:pt x="300" y="170"/>
                  </a:lnTo>
                  <a:lnTo>
                    <a:pt x="300" y="168"/>
                  </a:lnTo>
                  <a:lnTo>
                    <a:pt x="300" y="168"/>
                  </a:lnTo>
                  <a:lnTo>
                    <a:pt x="300" y="168"/>
                  </a:lnTo>
                  <a:lnTo>
                    <a:pt x="322" y="138"/>
                  </a:lnTo>
                  <a:lnTo>
                    <a:pt x="334" y="124"/>
                  </a:lnTo>
                  <a:lnTo>
                    <a:pt x="326" y="100"/>
                  </a:lnTo>
                  <a:lnTo>
                    <a:pt x="326" y="100"/>
                  </a:lnTo>
                  <a:lnTo>
                    <a:pt x="322" y="76"/>
                  </a:lnTo>
                  <a:lnTo>
                    <a:pt x="308" y="70"/>
                  </a:lnTo>
                  <a:lnTo>
                    <a:pt x="300" y="68"/>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26" name="Freeform 19"/>
            <p:cNvSpPr/>
            <p:nvPr/>
          </p:nvSpPr>
          <p:spPr bwMode="auto">
            <a:xfrm>
              <a:off x="5064099" y="2917354"/>
              <a:ext cx="661987" cy="415925"/>
            </a:xfrm>
            <a:custGeom>
              <a:avLst/>
              <a:gdLst>
                <a:gd name="T0" fmla="*/ 64 w 488"/>
                <a:gd name="T1" fmla="*/ 10 h 306"/>
                <a:gd name="T2" fmla="*/ 86 w 488"/>
                <a:gd name="T3" fmla="*/ 24 h 306"/>
                <a:gd name="T4" fmla="*/ 98 w 488"/>
                <a:gd name="T5" fmla="*/ 40 h 306"/>
                <a:gd name="T6" fmla="*/ 88 w 488"/>
                <a:gd name="T7" fmla="*/ 52 h 306"/>
                <a:gd name="T8" fmla="*/ 60 w 488"/>
                <a:gd name="T9" fmla="*/ 58 h 306"/>
                <a:gd name="T10" fmla="*/ 64 w 488"/>
                <a:gd name="T11" fmla="*/ 74 h 306"/>
                <a:gd name="T12" fmla="*/ 72 w 488"/>
                <a:gd name="T13" fmla="*/ 108 h 306"/>
                <a:gd name="T14" fmla="*/ 90 w 488"/>
                <a:gd name="T15" fmla="*/ 114 h 306"/>
                <a:gd name="T16" fmla="*/ 92 w 488"/>
                <a:gd name="T17" fmla="*/ 116 h 306"/>
                <a:gd name="T18" fmla="*/ 102 w 488"/>
                <a:gd name="T19" fmla="*/ 130 h 306"/>
                <a:gd name="T20" fmla="*/ 108 w 488"/>
                <a:gd name="T21" fmla="*/ 146 h 306"/>
                <a:gd name="T22" fmla="*/ 106 w 488"/>
                <a:gd name="T23" fmla="*/ 164 h 306"/>
                <a:gd name="T24" fmla="*/ 94 w 488"/>
                <a:gd name="T25" fmla="*/ 178 h 306"/>
                <a:gd name="T26" fmla="*/ 52 w 488"/>
                <a:gd name="T27" fmla="*/ 200 h 306"/>
                <a:gd name="T28" fmla="*/ 8 w 488"/>
                <a:gd name="T29" fmla="*/ 232 h 306"/>
                <a:gd name="T30" fmla="*/ 12 w 488"/>
                <a:gd name="T31" fmla="*/ 254 h 306"/>
                <a:gd name="T32" fmla="*/ 40 w 488"/>
                <a:gd name="T33" fmla="*/ 286 h 306"/>
                <a:gd name="T34" fmla="*/ 52 w 488"/>
                <a:gd name="T35" fmla="*/ 302 h 306"/>
                <a:gd name="T36" fmla="*/ 60 w 488"/>
                <a:gd name="T37" fmla="*/ 278 h 306"/>
                <a:gd name="T38" fmla="*/ 76 w 488"/>
                <a:gd name="T39" fmla="*/ 256 h 306"/>
                <a:gd name="T40" fmla="*/ 100 w 488"/>
                <a:gd name="T41" fmla="*/ 246 h 306"/>
                <a:gd name="T42" fmla="*/ 124 w 488"/>
                <a:gd name="T43" fmla="*/ 224 h 306"/>
                <a:gd name="T44" fmla="*/ 158 w 488"/>
                <a:gd name="T45" fmla="*/ 222 h 306"/>
                <a:gd name="T46" fmla="*/ 192 w 488"/>
                <a:gd name="T47" fmla="*/ 238 h 306"/>
                <a:gd name="T48" fmla="*/ 220 w 488"/>
                <a:gd name="T49" fmla="*/ 242 h 306"/>
                <a:gd name="T50" fmla="*/ 242 w 488"/>
                <a:gd name="T51" fmla="*/ 254 h 306"/>
                <a:gd name="T52" fmla="*/ 242 w 488"/>
                <a:gd name="T53" fmla="*/ 254 h 306"/>
                <a:gd name="T54" fmla="*/ 254 w 488"/>
                <a:gd name="T55" fmla="*/ 264 h 306"/>
                <a:gd name="T56" fmla="*/ 276 w 488"/>
                <a:gd name="T57" fmla="*/ 244 h 306"/>
                <a:gd name="T58" fmla="*/ 296 w 488"/>
                <a:gd name="T59" fmla="*/ 238 h 306"/>
                <a:gd name="T60" fmla="*/ 300 w 488"/>
                <a:gd name="T61" fmla="*/ 252 h 306"/>
                <a:gd name="T62" fmla="*/ 308 w 488"/>
                <a:gd name="T63" fmla="*/ 256 h 306"/>
                <a:gd name="T64" fmla="*/ 328 w 488"/>
                <a:gd name="T65" fmla="*/ 246 h 306"/>
                <a:gd name="T66" fmla="*/ 336 w 488"/>
                <a:gd name="T67" fmla="*/ 250 h 306"/>
                <a:gd name="T68" fmla="*/ 342 w 488"/>
                <a:gd name="T69" fmla="*/ 264 h 306"/>
                <a:gd name="T70" fmla="*/ 348 w 488"/>
                <a:gd name="T71" fmla="*/ 290 h 306"/>
                <a:gd name="T72" fmla="*/ 372 w 488"/>
                <a:gd name="T73" fmla="*/ 268 h 306"/>
                <a:gd name="T74" fmla="*/ 408 w 488"/>
                <a:gd name="T75" fmla="*/ 260 h 306"/>
                <a:gd name="T76" fmla="*/ 432 w 488"/>
                <a:gd name="T77" fmla="*/ 242 h 306"/>
                <a:gd name="T78" fmla="*/ 474 w 488"/>
                <a:gd name="T79" fmla="*/ 228 h 306"/>
                <a:gd name="T80" fmla="*/ 486 w 488"/>
                <a:gd name="T81" fmla="*/ 220 h 306"/>
                <a:gd name="T82" fmla="*/ 460 w 488"/>
                <a:gd name="T83" fmla="*/ 152 h 306"/>
                <a:gd name="T84" fmla="*/ 468 w 488"/>
                <a:gd name="T85" fmla="*/ 130 h 306"/>
                <a:gd name="T86" fmla="*/ 444 w 488"/>
                <a:gd name="T87" fmla="*/ 126 h 306"/>
                <a:gd name="T88" fmla="*/ 430 w 488"/>
                <a:gd name="T89" fmla="*/ 106 h 306"/>
                <a:gd name="T90" fmla="*/ 416 w 488"/>
                <a:gd name="T91" fmla="*/ 100 h 306"/>
                <a:gd name="T92" fmla="*/ 400 w 488"/>
                <a:gd name="T93" fmla="*/ 114 h 306"/>
                <a:gd name="T94" fmla="*/ 388 w 488"/>
                <a:gd name="T95" fmla="*/ 110 h 306"/>
                <a:gd name="T96" fmla="*/ 366 w 488"/>
                <a:gd name="T97" fmla="*/ 86 h 306"/>
                <a:gd name="T98" fmla="*/ 352 w 488"/>
                <a:gd name="T99" fmla="*/ 90 h 306"/>
                <a:gd name="T100" fmla="*/ 328 w 488"/>
                <a:gd name="T101" fmla="*/ 94 h 306"/>
                <a:gd name="T102" fmla="*/ 322 w 488"/>
                <a:gd name="T103" fmla="*/ 90 h 306"/>
                <a:gd name="T104" fmla="*/ 320 w 488"/>
                <a:gd name="T105" fmla="*/ 70 h 306"/>
                <a:gd name="T106" fmla="*/ 216 w 488"/>
                <a:gd name="T107" fmla="*/ 50 h 306"/>
                <a:gd name="T108" fmla="*/ 194 w 488"/>
                <a:gd name="T109" fmla="*/ 38 h 306"/>
                <a:gd name="T110" fmla="*/ 172 w 488"/>
                <a:gd name="T111" fmla="*/ 30 h 306"/>
                <a:gd name="T112" fmla="*/ 132 w 488"/>
                <a:gd name="T113" fmla="*/ 10 h 306"/>
                <a:gd name="T114" fmla="*/ 74 w 488"/>
                <a:gd name="T115" fmla="*/ 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8" h="306">
                  <a:moveTo>
                    <a:pt x="62" y="2"/>
                  </a:moveTo>
                  <a:lnTo>
                    <a:pt x="60" y="4"/>
                  </a:lnTo>
                  <a:lnTo>
                    <a:pt x="64" y="10"/>
                  </a:lnTo>
                  <a:lnTo>
                    <a:pt x="86" y="24"/>
                  </a:lnTo>
                  <a:lnTo>
                    <a:pt x="86" y="24"/>
                  </a:lnTo>
                  <a:lnTo>
                    <a:pt x="86" y="24"/>
                  </a:lnTo>
                  <a:lnTo>
                    <a:pt x="86" y="24"/>
                  </a:lnTo>
                  <a:lnTo>
                    <a:pt x="100" y="38"/>
                  </a:lnTo>
                  <a:lnTo>
                    <a:pt x="98" y="40"/>
                  </a:lnTo>
                  <a:lnTo>
                    <a:pt x="90" y="50"/>
                  </a:lnTo>
                  <a:lnTo>
                    <a:pt x="88" y="50"/>
                  </a:lnTo>
                  <a:lnTo>
                    <a:pt x="88" y="52"/>
                  </a:lnTo>
                  <a:lnTo>
                    <a:pt x="74" y="52"/>
                  </a:lnTo>
                  <a:lnTo>
                    <a:pt x="66" y="54"/>
                  </a:lnTo>
                  <a:lnTo>
                    <a:pt x="60" y="58"/>
                  </a:lnTo>
                  <a:lnTo>
                    <a:pt x="64" y="66"/>
                  </a:lnTo>
                  <a:lnTo>
                    <a:pt x="64" y="66"/>
                  </a:lnTo>
                  <a:lnTo>
                    <a:pt x="64" y="74"/>
                  </a:lnTo>
                  <a:lnTo>
                    <a:pt x="72" y="86"/>
                  </a:lnTo>
                  <a:lnTo>
                    <a:pt x="72" y="86"/>
                  </a:lnTo>
                  <a:lnTo>
                    <a:pt x="72" y="108"/>
                  </a:lnTo>
                  <a:lnTo>
                    <a:pt x="78" y="110"/>
                  </a:lnTo>
                  <a:lnTo>
                    <a:pt x="88" y="114"/>
                  </a:lnTo>
                  <a:lnTo>
                    <a:pt x="90" y="114"/>
                  </a:lnTo>
                  <a:lnTo>
                    <a:pt x="90" y="114"/>
                  </a:lnTo>
                  <a:lnTo>
                    <a:pt x="90" y="114"/>
                  </a:lnTo>
                  <a:lnTo>
                    <a:pt x="92" y="116"/>
                  </a:lnTo>
                  <a:lnTo>
                    <a:pt x="102" y="130"/>
                  </a:lnTo>
                  <a:lnTo>
                    <a:pt x="102" y="130"/>
                  </a:lnTo>
                  <a:lnTo>
                    <a:pt x="102" y="130"/>
                  </a:lnTo>
                  <a:lnTo>
                    <a:pt x="108" y="146"/>
                  </a:lnTo>
                  <a:lnTo>
                    <a:pt x="108" y="146"/>
                  </a:lnTo>
                  <a:lnTo>
                    <a:pt x="108" y="146"/>
                  </a:lnTo>
                  <a:lnTo>
                    <a:pt x="108" y="156"/>
                  </a:lnTo>
                  <a:lnTo>
                    <a:pt x="108" y="156"/>
                  </a:lnTo>
                  <a:lnTo>
                    <a:pt x="106" y="164"/>
                  </a:lnTo>
                  <a:lnTo>
                    <a:pt x="104" y="170"/>
                  </a:lnTo>
                  <a:lnTo>
                    <a:pt x="104" y="170"/>
                  </a:lnTo>
                  <a:lnTo>
                    <a:pt x="94" y="178"/>
                  </a:lnTo>
                  <a:lnTo>
                    <a:pt x="80" y="184"/>
                  </a:lnTo>
                  <a:lnTo>
                    <a:pt x="54" y="200"/>
                  </a:lnTo>
                  <a:lnTo>
                    <a:pt x="52" y="200"/>
                  </a:lnTo>
                  <a:lnTo>
                    <a:pt x="4" y="204"/>
                  </a:lnTo>
                  <a:lnTo>
                    <a:pt x="0" y="216"/>
                  </a:lnTo>
                  <a:lnTo>
                    <a:pt x="8" y="232"/>
                  </a:lnTo>
                  <a:lnTo>
                    <a:pt x="8" y="232"/>
                  </a:lnTo>
                  <a:lnTo>
                    <a:pt x="8" y="234"/>
                  </a:lnTo>
                  <a:lnTo>
                    <a:pt x="12" y="254"/>
                  </a:lnTo>
                  <a:lnTo>
                    <a:pt x="38" y="286"/>
                  </a:lnTo>
                  <a:lnTo>
                    <a:pt x="40" y="286"/>
                  </a:lnTo>
                  <a:lnTo>
                    <a:pt x="40" y="286"/>
                  </a:lnTo>
                  <a:lnTo>
                    <a:pt x="40" y="286"/>
                  </a:lnTo>
                  <a:lnTo>
                    <a:pt x="50" y="306"/>
                  </a:lnTo>
                  <a:lnTo>
                    <a:pt x="52" y="302"/>
                  </a:lnTo>
                  <a:lnTo>
                    <a:pt x="52" y="302"/>
                  </a:lnTo>
                  <a:lnTo>
                    <a:pt x="60" y="278"/>
                  </a:lnTo>
                  <a:lnTo>
                    <a:pt x="60" y="278"/>
                  </a:lnTo>
                  <a:lnTo>
                    <a:pt x="60" y="276"/>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60" y="222"/>
                  </a:lnTo>
                  <a:lnTo>
                    <a:pt x="192" y="238"/>
                  </a:lnTo>
                  <a:lnTo>
                    <a:pt x="218" y="242"/>
                  </a:lnTo>
                  <a:lnTo>
                    <a:pt x="220" y="242"/>
                  </a:lnTo>
                  <a:lnTo>
                    <a:pt x="220" y="242"/>
                  </a:lnTo>
                  <a:lnTo>
                    <a:pt x="220" y="242"/>
                  </a:lnTo>
                  <a:lnTo>
                    <a:pt x="228" y="250"/>
                  </a:lnTo>
                  <a:lnTo>
                    <a:pt x="242" y="254"/>
                  </a:lnTo>
                  <a:lnTo>
                    <a:pt x="242" y="254"/>
                  </a:lnTo>
                  <a:lnTo>
                    <a:pt x="242" y="254"/>
                  </a:lnTo>
                  <a:lnTo>
                    <a:pt x="242" y="254"/>
                  </a:lnTo>
                  <a:lnTo>
                    <a:pt x="242" y="254"/>
                  </a:lnTo>
                  <a:lnTo>
                    <a:pt x="250" y="262"/>
                  </a:lnTo>
                  <a:lnTo>
                    <a:pt x="254" y="264"/>
                  </a:lnTo>
                  <a:lnTo>
                    <a:pt x="264" y="256"/>
                  </a:lnTo>
                  <a:lnTo>
                    <a:pt x="264" y="254"/>
                  </a:lnTo>
                  <a:lnTo>
                    <a:pt x="276" y="244"/>
                  </a:lnTo>
                  <a:lnTo>
                    <a:pt x="284" y="230"/>
                  </a:lnTo>
                  <a:lnTo>
                    <a:pt x="296" y="238"/>
                  </a:lnTo>
                  <a:lnTo>
                    <a:pt x="296" y="238"/>
                  </a:lnTo>
                  <a:lnTo>
                    <a:pt x="296" y="240"/>
                  </a:lnTo>
                  <a:lnTo>
                    <a:pt x="300" y="250"/>
                  </a:lnTo>
                  <a:lnTo>
                    <a:pt x="300" y="252"/>
                  </a:lnTo>
                  <a:lnTo>
                    <a:pt x="298" y="258"/>
                  </a:lnTo>
                  <a:lnTo>
                    <a:pt x="300" y="260"/>
                  </a:lnTo>
                  <a:lnTo>
                    <a:pt x="308" y="256"/>
                  </a:lnTo>
                  <a:lnTo>
                    <a:pt x="318" y="246"/>
                  </a:lnTo>
                  <a:lnTo>
                    <a:pt x="328" y="246"/>
                  </a:lnTo>
                  <a:lnTo>
                    <a:pt x="328" y="246"/>
                  </a:lnTo>
                  <a:lnTo>
                    <a:pt x="330" y="246"/>
                  </a:lnTo>
                  <a:lnTo>
                    <a:pt x="336" y="250"/>
                  </a:lnTo>
                  <a:lnTo>
                    <a:pt x="336" y="250"/>
                  </a:lnTo>
                  <a:lnTo>
                    <a:pt x="342" y="258"/>
                  </a:lnTo>
                  <a:lnTo>
                    <a:pt x="342" y="260"/>
                  </a:lnTo>
                  <a:lnTo>
                    <a:pt x="342" y="264"/>
                  </a:lnTo>
                  <a:lnTo>
                    <a:pt x="340" y="282"/>
                  </a:lnTo>
                  <a:lnTo>
                    <a:pt x="346" y="290"/>
                  </a:lnTo>
                  <a:lnTo>
                    <a:pt x="348"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6"/>
                  </a:lnTo>
                  <a:lnTo>
                    <a:pt x="444" y="124"/>
                  </a:lnTo>
                  <a:lnTo>
                    <a:pt x="430" y="110"/>
                  </a:lnTo>
                  <a:lnTo>
                    <a:pt x="430" y="106"/>
                  </a:lnTo>
                  <a:lnTo>
                    <a:pt x="430" y="106"/>
                  </a:lnTo>
                  <a:lnTo>
                    <a:pt x="428" y="108"/>
                  </a:lnTo>
                  <a:lnTo>
                    <a:pt x="416" y="100"/>
                  </a:lnTo>
                  <a:lnTo>
                    <a:pt x="416" y="100"/>
                  </a:lnTo>
                  <a:lnTo>
                    <a:pt x="408" y="108"/>
                  </a:lnTo>
                  <a:lnTo>
                    <a:pt x="400" y="114"/>
                  </a:lnTo>
                  <a:lnTo>
                    <a:pt x="400" y="114"/>
                  </a:lnTo>
                  <a:lnTo>
                    <a:pt x="394" y="114"/>
                  </a:lnTo>
                  <a:lnTo>
                    <a:pt x="388" y="110"/>
                  </a:lnTo>
                  <a:lnTo>
                    <a:pt x="382" y="104"/>
                  </a:lnTo>
                  <a:lnTo>
                    <a:pt x="372" y="94"/>
                  </a:lnTo>
                  <a:lnTo>
                    <a:pt x="366" y="86"/>
                  </a:lnTo>
                  <a:lnTo>
                    <a:pt x="366" y="86"/>
                  </a:lnTo>
                  <a:lnTo>
                    <a:pt x="362" y="86"/>
                  </a:lnTo>
                  <a:lnTo>
                    <a:pt x="352" y="90"/>
                  </a:lnTo>
                  <a:lnTo>
                    <a:pt x="352" y="90"/>
                  </a:lnTo>
                  <a:lnTo>
                    <a:pt x="334" y="94"/>
                  </a:lnTo>
                  <a:lnTo>
                    <a:pt x="328" y="94"/>
                  </a:lnTo>
                  <a:lnTo>
                    <a:pt x="324" y="94"/>
                  </a:lnTo>
                  <a:lnTo>
                    <a:pt x="324" y="94"/>
                  </a:lnTo>
                  <a:lnTo>
                    <a:pt x="322" y="90"/>
                  </a:lnTo>
                  <a:lnTo>
                    <a:pt x="320" y="84"/>
                  </a:lnTo>
                  <a:lnTo>
                    <a:pt x="320" y="70"/>
                  </a:lnTo>
                  <a:lnTo>
                    <a:pt x="320" y="70"/>
                  </a:lnTo>
                  <a:lnTo>
                    <a:pt x="322" y="60"/>
                  </a:lnTo>
                  <a:lnTo>
                    <a:pt x="320" y="54"/>
                  </a:lnTo>
                  <a:lnTo>
                    <a:pt x="216" y="50"/>
                  </a:lnTo>
                  <a:lnTo>
                    <a:pt x="216" y="50"/>
                  </a:lnTo>
                  <a:lnTo>
                    <a:pt x="202" y="44"/>
                  </a:lnTo>
                  <a:lnTo>
                    <a:pt x="194" y="38"/>
                  </a:lnTo>
                  <a:lnTo>
                    <a:pt x="178" y="34"/>
                  </a:lnTo>
                  <a:lnTo>
                    <a:pt x="178" y="34"/>
                  </a:lnTo>
                  <a:lnTo>
                    <a:pt x="172" y="30"/>
                  </a:lnTo>
                  <a:lnTo>
                    <a:pt x="164" y="24"/>
                  </a:lnTo>
                  <a:lnTo>
                    <a:pt x="144" y="0"/>
                  </a:lnTo>
                  <a:lnTo>
                    <a:pt x="132" y="10"/>
                  </a:lnTo>
                  <a:lnTo>
                    <a:pt x="116" y="4"/>
                  </a:lnTo>
                  <a:lnTo>
                    <a:pt x="74" y="6"/>
                  </a:lnTo>
                  <a:lnTo>
                    <a:pt x="74" y="6"/>
                  </a:lnTo>
                  <a:lnTo>
                    <a:pt x="74" y="6"/>
                  </a:lnTo>
                  <a:lnTo>
                    <a:pt x="62" y="2"/>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27" name="Freeform 20"/>
            <p:cNvSpPr/>
            <p:nvPr/>
          </p:nvSpPr>
          <p:spPr bwMode="auto">
            <a:xfrm>
              <a:off x="5210149" y="3680941"/>
              <a:ext cx="690562" cy="546100"/>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grpFill/>
            <a:ln>
              <a:solidFill>
                <a:schemeClr val="bg1"/>
              </a:solidFill>
            </a:ln>
            <a:effectLst/>
          </p:spPr>
          <p:txBody>
            <a:bodyPr/>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128" name="Freeform 21"/>
            <p:cNvSpPr/>
            <p:nvPr/>
          </p:nvSpPr>
          <p:spPr bwMode="auto">
            <a:xfrm>
              <a:off x="5537174" y="3207866"/>
              <a:ext cx="412750" cy="561975"/>
            </a:xfrm>
            <a:custGeom>
              <a:avLst/>
              <a:gdLst>
                <a:gd name="T0" fmla="*/ 220 w 304"/>
                <a:gd name="T1" fmla="*/ 0 h 414"/>
                <a:gd name="T2" fmla="*/ 206 w 304"/>
                <a:gd name="T3" fmla="*/ 16 h 414"/>
                <a:gd name="T4" fmla="*/ 184 w 304"/>
                <a:gd name="T5" fmla="*/ 32 h 414"/>
                <a:gd name="T6" fmla="*/ 176 w 304"/>
                <a:gd name="T7" fmla="*/ 32 h 414"/>
                <a:gd name="T8" fmla="*/ 174 w 304"/>
                <a:gd name="T9" fmla="*/ 22 h 414"/>
                <a:gd name="T10" fmla="*/ 152 w 304"/>
                <a:gd name="T11" fmla="*/ 24 h 414"/>
                <a:gd name="T12" fmla="*/ 108 w 304"/>
                <a:gd name="T13" fmla="*/ 34 h 414"/>
                <a:gd name="T14" fmla="*/ 72 w 304"/>
                <a:gd name="T15" fmla="*/ 42 h 414"/>
                <a:gd name="T16" fmla="*/ 40 w 304"/>
                <a:gd name="T17" fmla="*/ 56 h 414"/>
                <a:gd name="T18" fmla="*/ 28 w 304"/>
                <a:gd name="T19" fmla="*/ 62 h 414"/>
                <a:gd name="T20" fmla="*/ 16 w 304"/>
                <a:gd name="T21" fmla="*/ 84 h 414"/>
                <a:gd name="T22" fmla="*/ 22 w 304"/>
                <a:gd name="T23" fmla="*/ 92 h 414"/>
                <a:gd name="T24" fmla="*/ 34 w 304"/>
                <a:gd name="T25" fmla="*/ 140 h 414"/>
                <a:gd name="T26" fmla="*/ 32 w 304"/>
                <a:gd name="T27" fmla="*/ 144 h 414"/>
                <a:gd name="T28" fmla="*/ 0 w 304"/>
                <a:gd name="T29" fmla="*/ 200 h 414"/>
                <a:gd name="T30" fmla="*/ 12 w 304"/>
                <a:gd name="T31" fmla="*/ 196 h 414"/>
                <a:gd name="T32" fmla="*/ 18 w 304"/>
                <a:gd name="T33" fmla="*/ 202 h 414"/>
                <a:gd name="T34" fmla="*/ 16 w 304"/>
                <a:gd name="T35" fmla="*/ 226 h 414"/>
                <a:gd name="T36" fmla="*/ 24 w 304"/>
                <a:gd name="T37" fmla="*/ 262 h 414"/>
                <a:gd name="T38" fmla="*/ 40 w 304"/>
                <a:gd name="T39" fmla="*/ 280 h 414"/>
                <a:gd name="T40" fmla="*/ 42 w 304"/>
                <a:gd name="T41" fmla="*/ 304 h 414"/>
                <a:gd name="T42" fmla="*/ 44 w 304"/>
                <a:gd name="T43" fmla="*/ 320 h 414"/>
                <a:gd name="T44" fmla="*/ 44 w 304"/>
                <a:gd name="T45" fmla="*/ 362 h 414"/>
                <a:gd name="T46" fmla="*/ 52 w 304"/>
                <a:gd name="T47" fmla="*/ 362 h 414"/>
                <a:gd name="T48" fmla="*/ 72 w 304"/>
                <a:gd name="T49" fmla="*/ 352 h 414"/>
                <a:gd name="T50" fmla="*/ 84 w 304"/>
                <a:gd name="T51" fmla="*/ 356 h 414"/>
                <a:gd name="T52" fmla="*/ 86 w 304"/>
                <a:gd name="T53" fmla="*/ 366 h 414"/>
                <a:gd name="T54" fmla="*/ 56 w 304"/>
                <a:gd name="T55" fmla="*/ 406 h 414"/>
                <a:gd name="T56" fmla="*/ 72 w 304"/>
                <a:gd name="T57" fmla="*/ 408 h 414"/>
                <a:gd name="T58" fmla="*/ 80 w 304"/>
                <a:gd name="T59" fmla="*/ 406 h 414"/>
                <a:gd name="T60" fmla="*/ 120 w 304"/>
                <a:gd name="T61" fmla="*/ 390 h 414"/>
                <a:gd name="T62" fmla="*/ 142 w 304"/>
                <a:gd name="T63" fmla="*/ 394 h 414"/>
                <a:gd name="T64" fmla="*/ 154 w 304"/>
                <a:gd name="T65" fmla="*/ 390 h 414"/>
                <a:gd name="T66" fmla="*/ 152 w 304"/>
                <a:gd name="T67" fmla="*/ 384 h 414"/>
                <a:gd name="T68" fmla="*/ 150 w 304"/>
                <a:gd name="T69" fmla="*/ 366 h 414"/>
                <a:gd name="T70" fmla="*/ 150 w 304"/>
                <a:gd name="T71" fmla="*/ 358 h 414"/>
                <a:gd name="T72" fmla="*/ 162 w 304"/>
                <a:gd name="T73" fmla="*/ 336 h 414"/>
                <a:gd name="T74" fmla="*/ 162 w 304"/>
                <a:gd name="T75" fmla="*/ 334 h 414"/>
                <a:gd name="T76" fmla="*/ 164 w 304"/>
                <a:gd name="T77" fmla="*/ 324 h 414"/>
                <a:gd name="T78" fmla="*/ 164 w 304"/>
                <a:gd name="T79" fmla="*/ 316 h 414"/>
                <a:gd name="T80" fmla="*/ 178 w 304"/>
                <a:gd name="T81" fmla="*/ 298 h 414"/>
                <a:gd name="T82" fmla="*/ 186 w 304"/>
                <a:gd name="T83" fmla="*/ 278 h 414"/>
                <a:gd name="T84" fmla="*/ 190 w 304"/>
                <a:gd name="T85" fmla="*/ 270 h 414"/>
                <a:gd name="T86" fmla="*/ 206 w 304"/>
                <a:gd name="T87" fmla="*/ 256 h 414"/>
                <a:gd name="T88" fmla="*/ 194 w 304"/>
                <a:gd name="T89" fmla="*/ 242 h 414"/>
                <a:gd name="T90" fmla="*/ 194 w 304"/>
                <a:gd name="T91" fmla="*/ 228 h 414"/>
                <a:gd name="T92" fmla="*/ 224 w 304"/>
                <a:gd name="T93" fmla="*/ 200 h 414"/>
                <a:gd name="T94" fmla="*/ 222 w 304"/>
                <a:gd name="T95" fmla="*/ 192 h 414"/>
                <a:gd name="T96" fmla="*/ 220 w 304"/>
                <a:gd name="T97" fmla="*/ 170 h 414"/>
                <a:gd name="T98" fmla="*/ 230 w 304"/>
                <a:gd name="T99" fmla="*/ 146 h 414"/>
                <a:gd name="T100" fmla="*/ 250 w 304"/>
                <a:gd name="T101" fmla="*/ 136 h 414"/>
                <a:gd name="T102" fmla="*/ 272 w 304"/>
                <a:gd name="T103" fmla="*/ 140 h 414"/>
                <a:gd name="T104" fmla="*/ 284 w 304"/>
                <a:gd name="T105" fmla="*/ 128 h 414"/>
                <a:gd name="T106" fmla="*/ 296 w 304"/>
                <a:gd name="T107" fmla="*/ 108 h 414"/>
                <a:gd name="T108" fmla="*/ 300 w 304"/>
                <a:gd name="T109" fmla="*/ 102 h 414"/>
                <a:gd name="T110" fmla="*/ 296 w 304"/>
                <a:gd name="T111" fmla="*/ 84 h 414"/>
                <a:gd name="T112" fmla="*/ 276 w 304"/>
                <a:gd name="T113" fmla="*/ 52 h 414"/>
                <a:gd name="T114" fmla="*/ 274 w 304"/>
                <a:gd name="T115" fmla="*/ 40 h 414"/>
                <a:gd name="T116" fmla="*/ 264 w 304"/>
                <a:gd name="T117" fmla="*/ 2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4" h="414">
                  <a:moveTo>
                    <a:pt x="240" y="16"/>
                  </a:moveTo>
                  <a:lnTo>
                    <a:pt x="238" y="16"/>
                  </a:lnTo>
                  <a:lnTo>
                    <a:pt x="220" y="0"/>
                  </a:lnTo>
                  <a:lnTo>
                    <a:pt x="212" y="6"/>
                  </a:lnTo>
                  <a:lnTo>
                    <a:pt x="212" y="6"/>
                  </a:lnTo>
                  <a:lnTo>
                    <a:pt x="206" y="16"/>
                  </a:lnTo>
                  <a:lnTo>
                    <a:pt x="200" y="24"/>
                  </a:lnTo>
                  <a:lnTo>
                    <a:pt x="192" y="28"/>
                  </a:lnTo>
                  <a:lnTo>
                    <a:pt x="184" y="32"/>
                  </a:lnTo>
                  <a:lnTo>
                    <a:pt x="184" y="32"/>
                  </a:lnTo>
                  <a:lnTo>
                    <a:pt x="180" y="34"/>
                  </a:lnTo>
                  <a:lnTo>
                    <a:pt x="176" y="32"/>
                  </a:lnTo>
                  <a:lnTo>
                    <a:pt x="176" y="32"/>
                  </a:lnTo>
                  <a:lnTo>
                    <a:pt x="174" y="28"/>
                  </a:lnTo>
                  <a:lnTo>
                    <a:pt x="174" y="22"/>
                  </a:lnTo>
                  <a:lnTo>
                    <a:pt x="180" y="4"/>
                  </a:lnTo>
                  <a:lnTo>
                    <a:pt x="152" y="22"/>
                  </a:lnTo>
                  <a:lnTo>
                    <a:pt x="152" y="24"/>
                  </a:lnTo>
                  <a:lnTo>
                    <a:pt x="152" y="24"/>
                  </a:lnTo>
                  <a:lnTo>
                    <a:pt x="128" y="24"/>
                  </a:lnTo>
                  <a:lnTo>
                    <a:pt x="108" y="34"/>
                  </a:lnTo>
                  <a:lnTo>
                    <a:pt x="108" y="36"/>
                  </a:lnTo>
                  <a:lnTo>
                    <a:pt x="84" y="36"/>
                  </a:lnTo>
                  <a:lnTo>
                    <a:pt x="72" y="42"/>
                  </a:lnTo>
                  <a:lnTo>
                    <a:pt x="68" y="54"/>
                  </a:lnTo>
                  <a:lnTo>
                    <a:pt x="66" y="56"/>
                  </a:lnTo>
                  <a:lnTo>
                    <a:pt x="40" y="56"/>
                  </a:lnTo>
                  <a:lnTo>
                    <a:pt x="40" y="56"/>
                  </a:lnTo>
                  <a:lnTo>
                    <a:pt x="34" y="56"/>
                  </a:lnTo>
                  <a:lnTo>
                    <a:pt x="28" y="62"/>
                  </a:lnTo>
                  <a:lnTo>
                    <a:pt x="8" y="80"/>
                  </a:lnTo>
                  <a:lnTo>
                    <a:pt x="8" y="80"/>
                  </a:lnTo>
                  <a:lnTo>
                    <a:pt x="16" y="84"/>
                  </a:lnTo>
                  <a:lnTo>
                    <a:pt x="20" y="88"/>
                  </a:lnTo>
                  <a:lnTo>
                    <a:pt x="22" y="94"/>
                  </a:lnTo>
                  <a:lnTo>
                    <a:pt x="22" y="92"/>
                  </a:lnTo>
                  <a:lnTo>
                    <a:pt x="34" y="138"/>
                  </a:lnTo>
                  <a:lnTo>
                    <a:pt x="34" y="138"/>
                  </a:lnTo>
                  <a:lnTo>
                    <a:pt x="34" y="140"/>
                  </a:lnTo>
                  <a:lnTo>
                    <a:pt x="34" y="144"/>
                  </a:lnTo>
                  <a:lnTo>
                    <a:pt x="34" y="144"/>
                  </a:lnTo>
                  <a:lnTo>
                    <a:pt x="32" y="144"/>
                  </a:lnTo>
                  <a:lnTo>
                    <a:pt x="32" y="144"/>
                  </a:lnTo>
                  <a:lnTo>
                    <a:pt x="0" y="188"/>
                  </a:lnTo>
                  <a:lnTo>
                    <a:pt x="0" y="200"/>
                  </a:lnTo>
                  <a:lnTo>
                    <a:pt x="0" y="200"/>
                  </a:lnTo>
                  <a:lnTo>
                    <a:pt x="8" y="196"/>
                  </a:lnTo>
                  <a:lnTo>
                    <a:pt x="12" y="196"/>
                  </a:lnTo>
                  <a:lnTo>
                    <a:pt x="12" y="196"/>
                  </a:lnTo>
                  <a:lnTo>
                    <a:pt x="16" y="198"/>
                  </a:lnTo>
                  <a:lnTo>
                    <a:pt x="18" y="202"/>
                  </a:lnTo>
                  <a:lnTo>
                    <a:pt x="16" y="214"/>
                  </a:lnTo>
                  <a:lnTo>
                    <a:pt x="16" y="214"/>
                  </a:lnTo>
                  <a:lnTo>
                    <a:pt x="16" y="226"/>
                  </a:lnTo>
                  <a:lnTo>
                    <a:pt x="18" y="238"/>
                  </a:lnTo>
                  <a:lnTo>
                    <a:pt x="20" y="250"/>
                  </a:lnTo>
                  <a:lnTo>
                    <a:pt x="24" y="262"/>
                  </a:lnTo>
                  <a:lnTo>
                    <a:pt x="36" y="274"/>
                  </a:lnTo>
                  <a:lnTo>
                    <a:pt x="36" y="274"/>
                  </a:lnTo>
                  <a:lnTo>
                    <a:pt x="40" y="280"/>
                  </a:lnTo>
                  <a:lnTo>
                    <a:pt x="40" y="286"/>
                  </a:lnTo>
                  <a:lnTo>
                    <a:pt x="36" y="294"/>
                  </a:lnTo>
                  <a:lnTo>
                    <a:pt x="42" y="304"/>
                  </a:lnTo>
                  <a:lnTo>
                    <a:pt x="42" y="304"/>
                  </a:lnTo>
                  <a:lnTo>
                    <a:pt x="44" y="310"/>
                  </a:lnTo>
                  <a:lnTo>
                    <a:pt x="44" y="320"/>
                  </a:lnTo>
                  <a:lnTo>
                    <a:pt x="40" y="330"/>
                  </a:lnTo>
                  <a:lnTo>
                    <a:pt x="34" y="344"/>
                  </a:lnTo>
                  <a:lnTo>
                    <a:pt x="44" y="362"/>
                  </a:lnTo>
                  <a:lnTo>
                    <a:pt x="46" y="366"/>
                  </a:lnTo>
                  <a:lnTo>
                    <a:pt x="52" y="362"/>
                  </a:lnTo>
                  <a:lnTo>
                    <a:pt x="52" y="362"/>
                  </a:lnTo>
                  <a:lnTo>
                    <a:pt x="60" y="356"/>
                  </a:lnTo>
                  <a:lnTo>
                    <a:pt x="66" y="352"/>
                  </a:lnTo>
                  <a:lnTo>
                    <a:pt x="72" y="352"/>
                  </a:lnTo>
                  <a:lnTo>
                    <a:pt x="78" y="352"/>
                  </a:lnTo>
                  <a:lnTo>
                    <a:pt x="78" y="352"/>
                  </a:lnTo>
                  <a:lnTo>
                    <a:pt x="84" y="356"/>
                  </a:lnTo>
                  <a:lnTo>
                    <a:pt x="86" y="362"/>
                  </a:lnTo>
                  <a:lnTo>
                    <a:pt x="86" y="362"/>
                  </a:lnTo>
                  <a:lnTo>
                    <a:pt x="86" y="366"/>
                  </a:lnTo>
                  <a:lnTo>
                    <a:pt x="82" y="374"/>
                  </a:lnTo>
                  <a:lnTo>
                    <a:pt x="66" y="392"/>
                  </a:lnTo>
                  <a:lnTo>
                    <a:pt x="56" y="406"/>
                  </a:lnTo>
                  <a:lnTo>
                    <a:pt x="60" y="414"/>
                  </a:lnTo>
                  <a:lnTo>
                    <a:pt x="60" y="414"/>
                  </a:lnTo>
                  <a:lnTo>
                    <a:pt x="72" y="408"/>
                  </a:lnTo>
                  <a:lnTo>
                    <a:pt x="76" y="406"/>
                  </a:lnTo>
                  <a:lnTo>
                    <a:pt x="80" y="406"/>
                  </a:lnTo>
                  <a:lnTo>
                    <a:pt x="80" y="406"/>
                  </a:lnTo>
                  <a:lnTo>
                    <a:pt x="94" y="402"/>
                  </a:lnTo>
                  <a:lnTo>
                    <a:pt x="120" y="390"/>
                  </a:lnTo>
                  <a:lnTo>
                    <a:pt x="120" y="390"/>
                  </a:lnTo>
                  <a:lnTo>
                    <a:pt x="126" y="388"/>
                  </a:lnTo>
                  <a:lnTo>
                    <a:pt x="134" y="390"/>
                  </a:lnTo>
                  <a:lnTo>
                    <a:pt x="142" y="394"/>
                  </a:lnTo>
                  <a:lnTo>
                    <a:pt x="150" y="402"/>
                  </a:lnTo>
                  <a:lnTo>
                    <a:pt x="154" y="400"/>
                  </a:lnTo>
                  <a:lnTo>
                    <a:pt x="154" y="390"/>
                  </a:lnTo>
                  <a:lnTo>
                    <a:pt x="152" y="388"/>
                  </a:lnTo>
                  <a:lnTo>
                    <a:pt x="152" y="388"/>
                  </a:lnTo>
                  <a:lnTo>
                    <a:pt x="152" y="384"/>
                  </a:lnTo>
                  <a:lnTo>
                    <a:pt x="154" y="380"/>
                  </a:lnTo>
                  <a:lnTo>
                    <a:pt x="150" y="366"/>
                  </a:lnTo>
                  <a:lnTo>
                    <a:pt x="150" y="366"/>
                  </a:lnTo>
                  <a:lnTo>
                    <a:pt x="150" y="362"/>
                  </a:lnTo>
                  <a:lnTo>
                    <a:pt x="150" y="358"/>
                  </a:lnTo>
                  <a:lnTo>
                    <a:pt x="150" y="358"/>
                  </a:lnTo>
                  <a:lnTo>
                    <a:pt x="158" y="352"/>
                  </a:lnTo>
                  <a:lnTo>
                    <a:pt x="166" y="346"/>
                  </a:lnTo>
                  <a:lnTo>
                    <a:pt x="162" y="336"/>
                  </a:lnTo>
                  <a:lnTo>
                    <a:pt x="162" y="336"/>
                  </a:lnTo>
                  <a:lnTo>
                    <a:pt x="162" y="336"/>
                  </a:lnTo>
                  <a:lnTo>
                    <a:pt x="162" y="334"/>
                  </a:lnTo>
                  <a:lnTo>
                    <a:pt x="162" y="334"/>
                  </a:lnTo>
                  <a:lnTo>
                    <a:pt x="166" y="328"/>
                  </a:lnTo>
                  <a:lnTo>
                    <a:pt x="164" y="324"/>
                  </a:lnTo>
                  <a:lnTo>
                    <a:pt x="164" y="324"/>
                  </a:lnTo>
                  <a:lnTo>
                    <a:pt x="164" y="320"/>
                  </a:lnTo>
                  <a:lnTo>
                    <a:pt x="164" y="316"/>
                  </a:lnTo>
                  <a:lnTo>
                    <a:pt x="170" y="308"/>
                  </a:lnTo>
                  <a:lnTo>
                    <a:pt x="180" y="300"/>
                  </a:lnTo>
                  <a:lnTo>
                    <a:pt x="178" y="298"/>
                  </a:lnTo>
                  <a:lnTo>
                    <a:pt x="176" y="296"/>
                  </a:lnTo>
                  <a:lnTo>
                    <a:pt x="186" y="292"/>
                  </a:lnTo>
                  <a:lnTo>
                    <a:pt x="186" y="278"/>
                  </a:lnTo>
                  <a:lnTo>
                    <a:pt x="186" y="278"/>
                  </a:lnTo>
                  <a:lnTo>
                    <a:pt x="186" y="274"/>
                  </a:lnTo>
                  <a:lnTo>
                    <a:pt x="190" y="270"/>
                  </a:lnTo>
                  <a:lnTo>
                    <a:pt x="194" y="266"/>
                  </a:lnTo>
                  <a:lnTo>
                    <a:pt x="200" y="260"/>
                  </a:lnTo>
                  <a:lnTo>
                    <a:pt x="206" y="256"/>
                  </a:lnTo>
                  <a:lnTo>
                    <a:pt x="206" y="256"/>
                  </a:lnTo>
                  <a:lnTo>
                    <a:pt x="194" y="242"/>
                  </a:lnTo>
                  <a:lnTo>
                    <a:pt x="194" y="242"/>
                  </a:lnTo>
                  <a:lnTo>
                    <a:pt x="192" y="238"/>
                  </a:lnTo>
                  <a:lnTo>
                    <a:pt x="192" y="232"/>
                  </a:lnTo>
                  <a:lnTo>
                    <a:pt x="194" y="228"/>
                  </a:lnTo>
                  <a:lnTo>
                    <a:pt x="198" y="222"/>
                  </a:lnTo>
                  <a:lnTo>
                    <a:pt x="198" y="220"/>
                  </a:lnTo>
                  <a:lnTo>
                    <a:pt x="224" y="200"/>
                  </a:lnTo>
                  <a:lnTo>
                    <a:pt x="224" y="194"/>
                  </a:lnTo>
                  <a:lnTo>
                    <a:pt x="224" y="194"/>
                  </a:lnTo>
                  <a:lnTo>
                    <a:pt x="222" y="192"/>
                  </a:lnTo>
                  <a:lnTo>
                    <a:pt x="220" y="186"/>
                  </a:lnTo>
                  <a:lnTo>
                    <a:pt x="220" y="178"/>
                  </a:lnTo>
                  <a:lnTo>
                    <a:pt x="220" y="170"/>
                  </a:lnTo>
                  <a:lnTo>
                    <a:pt x="220" y="170"/>
                  </a:lnTo>
                  <a:lnTo>
                    <a:pt x="224" y="156"/>
                  </a:lnTo>
                  <a:lnTo>
                    <a:pt x="230" y="146"/>
                  </a:lnTo>
                  <a:lnTo>
                    <a:pt x="238" y="138"/>
                  </a:lnTo>
                  <a:lnTo>
                    <a:pt x="250" y="136"/>
                  </a:lnTo>
                  <a:lnTo>
                    <a:pt x="250" y="136"/>
                  </a:lnTo>
                  <a:lnTo>
                    <a:pt x="252" y="136"/>
                  </a:lnTo>
                  <a:lnTo>
                    <a:pt x="262" y="140"/>
                  </a:lnTo>
                  <a:lnTo>
                    <a:pt x="272" y="140"/>
                  </a:lnTo>
                  <a:lnTo>
                    <a:pt x="284" y="128"/>
                  </a:lnTo>
                  <a:lnTo>
                    <a:pt x="284" y="128"/>
                  </a:lnTo>
                  <a:lnTo>
                    <a:pt x="284" y="128"/>
                  </a:lnTo>
                  <a:lnTo>
                    <a:pt x="284" y="128"/>
                  </a:lnTo>
                  <a:lnTo>
                    <a:pt x="296" y="120"/>
                  </a:lnTo>
                  <a:lnTo>
                    <a:pt x="296" y="108"/>
                  </a:lnTo>
                  <a:lnTo>
                    <a:pt x="296" y="106"/>
                  </a:lnTo>
                  <a:lnTo>
                    <a:pt x="296" y="104"/>
                  </a:lnTo>
                  <a:lnTo>
                    <a:pt x="300" y="102"/>
                  </a:lnTo>
                  <a:lnTo>
                    <a:pt x="304" y="98"/>
                  </a:lnTo>
                  <a:lnTo>
                    <a:pt x="304" y="96"/>
                  </a:lnTo>
                  <a:lnTo>
                    <a:pt x="296" y="84"/>
                  </a:lnTo>
                  <a:lnTo>
                    <a:pt x="296" y="84"/>
                  </a:lnTo>
                  <a:lnTo>
                    <a:pt x="286" y="68"/>
                  </a:lnTo>
                  <a:lnTo>
                    <a:pt x="276" y="52"/>
                  </a:lnTo>
                  <a:lnTo>
                    <a:pt x="276" y="52"/>
                  </a:lnTo>
                  <a:lnTo>
                    <a:pt x="274" y="46"/>
                  </a:lnTo>
                  <a:lnTo>
                    <a:pt x="274" y="40"/>
                  </a:lnTo>
                  <a:lnTo>
                    <a:pt x="276" y="34"/>
                  </a:lnTo>
                  <a:lnTo>
                    <a:pt x="280" y="28"/>
                  </a:lnTo>
                  <a:lnTo>
                    <a:pt x="264" y="20"/>
                  </a:lnTo>
                  <a:lnTo>
                    <a:pt x="240" y="16"/>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29" name="Freeform 22"/>
            <p:cNvSpPr/>
            <p:nvPr/>
          </p:nvSpPr>
          <p:spPr bwMode="auto">
            <a:xfrm>
              <a:off x="5751486" y="3357091"/>
              <a:ext cx="382588" cy="468313"/>
            </a:xfrm>
            <a:custGeom>
              <a:avLst/>
              <a:gdLst>
                <a:gd name="T0" fmla="*/ 132 w 282"/>
                <a:gd name="T1" fmla="*/ 24 h 344"/>
                <a:gd name="T2" fmla="*/ 118 w 282"/>
                <a:gd name="T3" fmla="*/ 40 h 344"/>
                <a:gd name="T4" fmla="*/ 92 w 282"/>
                <a:gd name="T5" fmla="*/ 34 h 344"/>
                <a:gd name="T6" fmla="*/ 78 w 282"/>
                <a:gd name="T7" fmla="*/ 42 h 344"/>
                <a:gd name="T8" fmla="*/ 70 w 282"/>
                <a:gd name="T9" fmla="*/ 74 h 344"/>
                <a:gd name="T10" fmla="*/ 74 w 282"/>
                <a:gd name="T11" fmla="*/ 92 h 344"/>
                <a:gd name="T12" fmla="*/ 46 w 282"/>
                <a:gd name="T13" fmla="*/ 116 h 344"/>
                <a:gd name="T14" fmla="*/ 48 w 282"/>
                <a:gd name="T15" fmla="*/ 134 h 344"/>
                <a:gd name="T16" fmla="*/ 56 w 282"/>
                <a:gd name="T17" fmla="*/ 142 h 344"/>
                <a:gd name="T18" fmla="*/ 56 w 282"/>
                <a:gd name="T19" fmla="*/ 148 h 344"/>
                <a:gd name="T20" fmla="*/ 36 w 282"/>
                <a:gd name="T21" fmla="*/ 166 h 344"/>
                <a:gd name="T22" fmla="*/ 36 w 282"/>
                <a:gd name="T23" fmla="*/ 186 h 344"/>
                <a:gd name="T24" fmla="*/ 30 w 282"/>
                <a:gd name="T25" fmla="*/ 190 h 344"/>
                <a:gd name="T26" fmla="*/ 14 w 282"/>
                <a:gd name="T27" fmla="*/ 208 h 344"/>
                <a:gd name="T28" fmla="*/ 16 w 282"/>
                <a:gd name="T29" fmla="*/ 216 h 344"/>
                <a:gd name="T30" fmla="*/ 16 w 282"/>
                <a:gd name="T31" fmla="*/ 236 h 344"/>
                <a:gd name="T32" fmla="*/ 6 w 282"/>
                <a:gd name="T33" fmla="*/ 250 h 344"/>
                <a:gd name="T34" fmla="*/ 0 w 282"/>
                <a:gd name="T35" fmla="*/ 254 h 344"/>
                <a:gd name="T36" fmla="*/ 6 w 282"/>
                <a:gd name="T37" fmla="*/ 272 h 344"/>
                <a:gd name="T38" fmla="*/ 52 w 282"/>
                <a:gd name="T39" fmla="*/ 272 h 344"/>
                <a:gd name="T40" fmla="*/ 70 w 282"/>
                <a:gd name="T41" fmla="*/ 292 h 344"/>
                <a:gd name="T42" fmla="*/ 102 w 282"/>
                <a:gd name="T43" fmla="*/ 342 h 344"/>
                <a:gd name="T44" fmla="*/ 132 w 282"/>
                <a:gd name="T45" fmla="*/ 340 h 344"/>
                <a:gd name="T46" fmla="*/ 152 w 282"/>
                <a:gd name="T47" fmla="*/ 290 h 344"/>
                <a:gd name="T48" fmla="*/ 172 w 282"/>
                <a:gd name="T49" fmla="*/ 292 h 344"/>
                <a:gd name="T50" fmla="*/ 170 w 282"/>
                <a:gd name="T51" fmla="*/ 276 h 344"/>
                <a:gd name="T52" fmla="*/ 194 w 282"/>
                <a:gd name="T53" fmla="*/ 276 h 344"/>
                <a:gd name="T54" fmla="*/ 208 w 282"/>
                <a:gd name="T55" fmla="*/ 256 h 344"/>
                <a:gd name="T56" fmla="*/ 222 w 282"/>
                <a:gd name="T57" fmla="*/ 226 h 344"/>
                <a:gd name="T58" fmla="*/ 218 w 282"/>
                <a:gd name="T59" fmla="*/ 208 h 344"/>
                <a:gd name="T60" fmla="*/ 236 w 282"/>
                <a:gd name="T61" fmla="*/ 194 h 344"/>
                <a:gd name="T62" fmla="*/ 238 w 282"/>
                <a:gd name="T63" fmla="*/ 182 h 344"/>
                <a:gd name="T64" fmla="*/ 244 w 282"/>
                <a:gd name="T65" fmla="*/ 172 h 344"/>
                <a:gd name="T66" fmla="*/ 238 w 282"/>
                <a:gd name="T67" fmla="*/ 154 h 344"/>
                <a:gd name="T68" fmla="*/ 262 w 282"/>
                <a:gd name="T69" fmla="*/ 134 h 344"/>
                <a:gd name="T70" fmla="*/ 234 w 282"/>
                <a:gd name="T71" fmla="*/ 112 h 344"/>
                <a:gd name="T72" fmla="*/ 242 w 282"/>
                <a:gd name="T73" fmla="*/ 108 h 344"/>
                <a:gd name="T74" fmla="*/ 266 w 282"/>
                <a:gd name="T75" fmla="*/ 96 h 344"/>
                <a:gd name="T76" fmla="*/ 282 w 282"/>
                <a:gd name="T77" fmla="*/ 74 h 344"/>
                <a:gd name="T78" fmla="*/ 270 w 282"/>
                <a:gd name="T79" fmla="*/ 66 h 344"/>
                <a:gd name="T80" fmla="*/ 270 w 282"/>
                <a:gd name="T81" fmla="*/ 58 h 344"/>
                <a:gd name="T82" fmla="*/ 266 w 282"/>
                <a:gd name="T83" fmla="*/ 58 h 344"/>
                <a:gd name="T84" fmla="*/ 256 w 282"/>
                <a:gd name="T85" fmla="*/ 64 h 344"/>
                <a:gd name="T86" fmla="*/ 234 w 282"/>
                <a:gd name="T87" fmla="*/ 54 h 344"/>
                <a:gd name="T88" fmla="*/ 226 w 282"/>
                <a:gd name="T89" fmla="*/ 42 h 344"/>
                <a:gd name="T90" fmla="*/ 222 w 282"/>
                <a:gd name="T91" fmla="*/ 50 h 344"/>
                <a:gd name="T92" fmla="*/ 208 w 282"/>
                <a:gd name="T93" fmla="*/ 60 h 344"/>
                <a:gd name="T94" fmla="*/ 186 w 282"/>
                <a:gd name="T95" fmla="*/ 60 h 344"/>
                <a:gd name="T96" fmla="*/ 178 w 282"/>
                <a:gd name="T97" fmla="*/ 54 h 344"/>
                <a:gd name="T98" fmla="*/ 170 w 282"/>
                <a:gd name="T99" fmla="*/ 30 h 344"/>
                <a:gd name="T100" fmla="*/ 160 w 282"/>
                <a:gd name="T101" fmla="*/ 2 h 344"/>
                <a:gd name="T102" fmla="*/ 146 w 282"/>
                <a:gd name="T103"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2" h="344">
                  <a:moveTo>
                    <a:pt x="146" y="14"/>
                  </a:moveTo>
                  <a:lnTo>
                    <a:pt x="146" y="14"/>
                  </a:lnTo>
                  <a:lnTo>
                    <a:pt x="132" y="24"/>
                  </a:lnTo>
                  <a:lnTo>
                    <a:pt x="120" y="38"/>
                  </a:lnTo>
                  <a:lnTo>
                    <a:pt x="118" y="38"/>
                  </a:lnTo>
                  <a:lnTo>
                    <a:pt x="118" y="40"/>
                  </a:lnTo>
                  <a:lnTo>
                    <a:pt x="102" y="40"/>
                  </a:lnTo>
                  <a:lnTo>
                    <a:pt x="102" y="40"/>
                  </a:lnTo>
                  <a:lnTo>
                    <a:pt x="92" y="34"/>
                  </a:lnTo>
                  <a:lnTo>
                    <a:pt x="92" y="34"/>
                  </a:lnTo>
                  <a:lnTo>
                    <a:pt x="84" y="38"/>
                  </a:lnTo>
                  <a:lnTo>
                    <a:pt x="78" y="42"/>
                  </a:lnTo>
                  <a:lnTo>
                    <a:pt x="74" y="50"/>
                  </a:lnTo>
                  <a:lnTo>
                    <a:pt x="70" y="60"/>
                  </a:lnTo>
                  <a:lnTo>
                    <a:pt x="70" y="74"/>
                  </a:lnTo>
                  <a:lnTo>
                    <a:pt x="80" y="66"/>
                  </a:lnTo>
                  <a:lnTo>
                    <a:pt x="74" y="92"/>
                  </a:lnTo>
                  <a:lnTo>
                    <a:pt x="74" y="92"/>
                  </a:lnTo>
                  <a:lnTo>
                    <a:pt x="74" y="94"/>
                  </a:lnTo>
                  <a:lnTo>
                    <a:pt x="46" y="116"/>
                  </a:lnTo>
                  <a:lnTo>
                    <a:pt x="46" y="116"/>
                  </a:lnTo>
                  <a:lnTo>
                    <a:pt x="42" y="124"/>
                  </a:lnTo>
                  <a:lnTo>
                    <a:pt x="42" y="128"/>
                  </a:lnTo>
                  <a:lnTo>
                    <a:pt x="48" y="134"/>
                  </a:lnTo>
                  <a:lnTo>
                    <a:pt x="48" y="134"/>
                  </a:lnTo>
                  <a:lnTo>
                    <a:pt x="54" y="140"/>
                  </a:lnTo>
                  <a:lnTo>
                    <a:pt x="56" y="142"/>
                  </a:lnTo>
                  <a:lnTo>
                    <a:pt x="56" y="146"/>
                  </a:lnTo>
                  <a:lnTo>
                    <a:pt x="56" y="146"/>
                  </a:lnTo>
                  <a:lnTo>
                    <a:pt x="56" y="148"/>
                  </a:lnTo>
                  <a:lnTo>
                    <a:pt x="54" y="152"/>
                  </a:lnTo>
                  <a:lnTo>
                    <a:pt x="36" y="166"/>
                  </a:lnTo>
                  <a:lnTo>
                    <a:pt x="36" y="166"/>
                  </a:lnTo>
                  <a:lnTo>
                    <a:pt x="38" y="174"/>
                  </a:lnTo>
                  <a:lnTo>
                    <a:pt x="36" y="184"/>
                  </a:lnTo>
                  <a:lnTo>
                    <a:pt x="36" y="186"/>
                  </a:lnTo>
                  <a:lnTo>
                    <a:pt x="36" y="186"/>
                  </a:lnTo>
                  <a:lnTo>
                    <a:pt x="30" y="190"/>
                  </a:lnTo>
                  <a:lnTo>
                    <a:pt x="30" y="190"/>
                  </a:lnTo>
                  <a:lnTo>
                    <a:pt x="28" y="194"/>
                  </a:lnTo>
                  <a:lnTo>
                    <a:pt x="24" y="200"/>
                  </a:lnTo>
                  <a:lnTo>
                    <a:pt x="14" y="208"/>
                  </a:lnTo>
                  <a:lnTo>
                    <a:pt x="14" y="210"/>
                  </a:lnTo>
                  <a:lnTo>
                    <a:pt x="14" y="210"/>
                  </a:lnTo>
                  <a:lnTo>
                    <a:pt x="16" y="216"/>
                  </a:lnTo>
                  <a:lnTo>
                    <a:pt x="14" y="226"/>
                  </a:lnTo>
                  <a:lnTo>
                    <a:pt x="14" y="226"/>
                  </a:lnTo>
                  <a:lnTo>
                    <a:pt x="16" y="236"/>
                  </a:lnTo>
                  <a:lnTo>
                    <a:pt x="16" y="238"/>
                  </a:lnTo>
                  <a:lnTo>
                    <a:pt x="14" y="242"/>
                  </a:lnTo>
                  <a:lnTo>
                    <a:pt x="6" y="250"/>
                  </a:lnTo>
                  <a:lnTo>
                    <a:pt x="4" y="250"/>
                  </a:lnTo>
                  <a:lnTo>
                    <a:pt x="0" y="252"/>
                  </a:lnTo>
                  <a:lnTo>
                    <a:pt x="0" y="254"/>
                  </a:lnTo>
                  <a:lnTo>
                    <a:pt x="6" y="272"/>
                  </a:lnTo>
                  <a:lnTo>
                    <a:pt x="6" y="272"/>
                  </a:lnTo>
                  <a:lnTo>
                    <a:pt x="6" y="272"/>
                  </a:lnTo>
                  <a:lnTo>
                    <a:pt x="28" y="272"/>
                  </a:lnTo>
                  <a:lnTo>
                    <a:pt x="50" y="272"/>
                  </a:lnTo>
                  <a:lnTo>
                    <a:pt x="52" y="272"/>
                  </a:lnTo>
                  <a:lnTo>
                    <a:pt x="52" y="274"/>
                  </a:lnTo>
                  <a:lnTo>
                    <a:pt x="70" y="290"/>
                  </a:lnTo>
                  <a:lnTo>
                    <a:pt x="70" y="292"/>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62" y="134"/>
                  </a:lnTo>
                  <a:lnTo>
                    <a:pt x="240" y="120"/>
                  </a:lnTo>
                  <a:lnTo>
                    <a:pt x="236" y="116"/>
                  </a:lnTo>
                  <a:lnTo>
                    <a:pt x="234" y="112"/>
                  </a:lnTo>
                  <a:lnTo>
                    <a:pt x="234" y="112"/>
                  </a:lnTo>
                  <a:lnTo>
                    <a:pt x="236" y="108"/>
                  </a:lnTo>
                  <a:lnTo>
                    <a:pt x="242" y="108"/>
                  </a:lnTo>
                  <a:lnTo>
                    <a:pt x="266" y="112"/>
                  </a:lnTo>
                  <a:lnTo>
                    <a:pt x="266" y="98"/>
                  </a:lnTo>
                  <a:lnTo>
                    <a:pt x="266" y="96"/>
                  </a:lnTo>
                  <a:lnTo>
                    <a:pt x="278" y="84"/>
                  </a:lnTo>
                  <a:lnTo>
                    <a:pt x="282" y="74"/>
                  </a:lnTo>
                  <a:lnTo>
                    <a:pt x="282" y="74"/>
                  </a:lnTo>
                  <a:lnTo>
                    <a:pt x="276" y="72"/>
                  </a:lnTo>
                  <a:lnTo>
                    <a:pt x="270" y="66"/>
                  </a:lnTo>
                  <a:lnTo>
                    <a:pt x="270" y="66"/>
                  </a:lnTo>
                  <a:lnTo>
                    <a:pt x="270" y="64"/>
                  </a:lnTo>
                  <a:lnTo>
                    <a:pt x="270" y="60"/>
                  </a:lnTo>
                  <a:lnTo>
                    <a:pt x="270" y="58"/>
                  </a:lnTo>
                  <a:lnTo>
                    <a:pt x="268" y="58"/>
                  </a:lnTo>
                  <a:lnTo>
                    <a:pt x="266" y="58"/>
                  </a:lnTo>
                  <a:lnTo>
                    <a:pt x="266" y="58"/>
                  </a:lnTo>
                  <a:lnTo>
                    <a:pt x="262" y="62"/>
                  </a:lnTo>
                  <a:lnTo>
                    <a:pt x="256" y="64"/>
                  </a:lnTo>
                  <a:lnTo>
                    <a:pt x="256" y="64"/>
                  </a:lnTo>
                  <a:lnTo>
                    <a:pt x="250" y="62"/>
                  </a:lnTo>
                  <a:lnTo>
                    <a:pt x="244" y="62"/>
                  </a:lnTo>
                  <a:lnTo>
                    <a:pt x="234" y="54"/>
                  </a:lnTo>
                  <a:lnTo>
                    <a:pt x="234" y="54"/>
                  </a:lnTo>
                  <a:lnTo>
                    <a:pt x="234" y="54"/>
                  </a:lnTo>
                  <a:lnTo>
                    <a:pt x="226" y="42"/>
                  </a:lnTo>
                  <a:lnTo>
                    <a:pt x="226" y="44"/>
                  </a:lnTo>
                  <a:lnTo>
                    <a:pt x="226" y="44"/>
                  </a:lnTo>
                  <a:lnTo>
                    <a:pt x="222" y="50"/>
                  </a:lnTo>
                  <a:lnTo>
                    <a:pt x="216" y="58"/>
                  </a:lnTo>
                  <a:lnTo>
                    <a:pt x="216" y="58"/>
                  </a:lnTo>
                  <a:lnTo>
                    <a:pt x="208" y="60"/>
                  </a:lnTo>
                  <a:lnTo>
                    <a:pt x="200" y="62"/>
                  </a:lnTo>
                  <a:lnTo>
                    <a:pt x="194" y="62"/>
                  </a:lnTo>
                  <a:lnTo>
                    <a:pt x="186" y="60"/>
                  </a:lnTo>
                  <a:lnTo>
                    <a:pt x="186" y="60"/>
                  </a:lnTo>
                  <a:lnTo>
                    <a:pt x="182" y="58"/>
                  </a:lnTo>
                  <a:lnTo>
                    <a:pt x="178" y="54"/>
                  </a:lnTo>
                  <a:lnTo>
                    <a:pt x="174" y="46"/>
                  </a:lnTo>
                  <a:lnTo>
                    <a:pt x="170" y="30"/>
                  </a:lnTo>
                  <a:lnTo>
                    <a:pt x="170" y="30"/>
                  </a:lnTo>
                  <a:lnTo>
                    <a:pt x="166" y="12"/>
                  </a:lnTo>
                  <a:lnTo>
                    <a:pt x="164" y="6"/>
                  </a:lnTo>
                  <a:lnTo>
                    <a:pt x="160" y="2"/>
                  </a:lnTo>
                  <a:lnTo>
                    <a:pt x="160" y="2"/>
                  </a:lnTo>
                  <a:lnTo>
                    <a:pt x="154" y="0"/>
                  </a:lnTo>
                  <a:lnTo>
                    <a:pt x="146" y="0"/>
                  </a:lnTo>
                  <a:lnTo>
                    <a:pt x="148" y="14"/>
                  </a:lnTo>
                  <a:lnTo>
                    <a:pt x="146" y="14"/>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30" name="Freeform 23"/>
            <p:cNvSpPr/>
            <p:nvPr/>
          </p:nvSpPr>
          <p:spPr bwMode="auto">
            <a:xfrm>
              <a:off x="5922936" y="3061816"/>
              <a:ext cx="328613" cy="379413"/>
            </a:xfrm>
            <a:custGeom>
              <a:avLst/>
              <a:gdLst>
                <a:gd name="T0" fmla="*/ 136 w 242"/>
                <a:gd name="T1" fmla="*/ 8 h 280"/>
                <a:gd name="T2" fmla="*/ 116 w 242"/>
                <a:gd name="T3" fmla="*/ 10 h 280"/>
                <a:gd name="T4" fmla="*/ 84 w 242"/>
                <a:gd name="T5" fmla="*/ 4 h 280"/>
                <a:gd name="T6" fmla="*/ 62 w 242"/>
                <a:gd name="T7" fmla="*/ 28 h 280"/>
                <a:gd name="T8" fmla="*/ 54 w 242"/>
                <a:gd name="T9" fmla="*/ 64 h 280"/>
                <a:gd name="T10" fmla="*/ 44 w 242"/>
                <a:gd name="T11" fmla="*/ 74 h 280"/>
                <a:gd name="T12" fmla="*/ 42 w 242"/>
                <a:gd name="T13" fmla="*/ 88 h 280"/>
                <a:gd name="T14" fmla="*/ 32 w 242"/>
                <a:gd name="T15" fmla="*/ 106 h 280"/>
                <a:gd name="T16" fmla="*/ 6 w 242"/>
                <a:gd name="T17" fmla="*/ 140 h 280"/>
                <a:gd name="T18" fmla="*/ 0 w 242"/>
                <a:gd name="T19" fmla="*/ 148 h 280"/>
                <a:gd name="T20" fmla="*/ 20 w 242"/>
                <a:gd name="T21" fmla="*/ 186 h 280"/>
                <a:gd name="T22" fmla="*/ 30 w 242"/>
                <a:gd name="T23" fmla="*/ 202 h 280"/>
                <a:gd name="T24" fmla="*/ 30 w 242"/>
                <a:gd name="T25" fmla="*/ 206 h 280"/>
                <a:gd name="T26" fmla="*/ 28 w 242"/>
                <a:gd name="T27" fmla="*/ 210 h 280"/>
                <a:gd name="T28" fmla="*/ 40 w 242"/>
                <a:gd name="T29" fmla="*/ 214 h 280"/>
                <a:gd name="T30" fmla="*/ 48 w 242"/>
                <a:gd name="T31" fmla="*/ 224 h 280"/>
                <a:gd name="T32" fmla="*/ 56 w 242"/>
                <a:gd name="T33" fmla="*/ 262 h 280"/>
                <a:gd name="T34" fmla="*/ 64 w 242"/>
                <a:gd name="T35" fmla="*/ 270 h 280"/>
                <a:gd name="T36" fmla="*/ 74 w 242"/>
                <a:gd name="T37" fmla="*/ 272 h 280"/>
                <a:gd name="T38" fmla="*/ 84 w 242"/>
                <a:gd name="T39" fmla="*/ 268 h 280"/>
                <a:gd name="T40" fmla="*/ 90 w 242"/>
                <a:gd name="T41" fmla="*/ 260 h 280"/>
                <a:gd name="T42" fmla="*/ 104 w 242"/>
                <a:gd name="T43" fmla="*/ 250 h 280"/>
                <a:gd name="T44" fmla="*/ 122 w 242"/>
                <a:gd name="T45" fmla="*/ 270 h 280"/>
                <a:gd name="T46" fmla="*/ 134 w 242"/>
                <a:gd name="T47" fmla="*/ 272 h 280"/>
                <a:gd name="T48" fmla="*/ 150 w 242"/>
                <a:gd name="T49" fmla="*/ 268 h 280"/>
                <a:gd name="T50" fmla="*/ 166 w 242"/>
                <a:gd name="T51" fmla="*/ 280 h 280"/>
                <a:gd name="T52" fmla="*/ 170 w 242"/>
                <a:gd name="T53" fmla="*/ 246 h 280"/>
                <a:gd name="T54" fmla="*/ 180 w 242"/>
                <a:gd name="T55" fmla="*/ 234 h 280"/>
                <a:gd name="T56" fmla="*/ 172 w 242"/>
                <a:gd name="T57" fmla="*/ 224 h 280"/>
                <a:gd name="T58" fmla="*/ 178 w 242"/>
                <a:gd name="T59" fmla="*/ 220 h 280"/>
                <a:gd name="T60" fmla="*/ 204 w 242"/>
                <a:gd name="T61" fmla="*/ 188 h 280"/>
                <a:gd name="T62" fmla="*/ 204 w 242"/>
                <a:gd name="T63" fmla="*/ 204 h 280"/>
                <a:gd name="T64" fmla="*/ 226 w 242"/>
                <a:gd name="T65" fmla="*/ 172 h 280"/>
                <a:gd name="T66" fmla="*/ 228 w 242"/>
                <a:gd name="T67" fmla="*/ 136 h 280"/>
                <a:gd name="T68" fmla="*/ 214 w 242"/>
                <a:gd name="T69" fmla="*/ 136 h 280"/>
                <a:gd name="T70" fmla="*/ 210 w 242"/>
                <a:gd name="T71" fmla="*/ 128 h 280"/>
                <a:gd name="T72" fmla="*/ 230 w 242"/>
                <a:gd name="T73" fmla="*/ 116 h 280"/>
                <a:gd name="T74" fmla="*/ 240 w 242"/>
                <a:gd name="T75" fmla="*/ 106 h 280"/>
                <a:gd name="T76" fmla="*/ 232 w 242"/>
                <a:gd name="T77" fmla="*/ 70 h 280"/>
                <a:gd name="T78" fmla="*/ 220 w 242"/>
                <a:gd name="T79" fmla="*/ 68 h 280"/>
                <a:gd name="T80" fmla="*/ 220 w 242"/>
                <a:gd name="T81" fmla="*/ 64 h 280"/>
                <a:gd name="T82" fmla="*/ 214 w 242"/>
                <a:gd name="T83" fmla="*/ 54 h 280"/>
                <a:gd name="T84" fmla="*/ 172 w 242"/>
                <a:gd name="T85" fmla="*/ 48 h 280"/>
                <a:gd name="T86" fmla="*/ 156 w 242"/>
                <a:gd name="T87" fmla="*/ 64 h 280"/>
                <a:gd name="T88" fmla="*/ 154 w 242"/>
                <a:gd name="T89" fmla="*/ 36 h 280"/>
                <a:gd name="T90" fmla="*/ 178 w 242"/>
                <a:gd name="T91" fmla="*/ 1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2" h="280">
                  <a:moveTo>
                    <a:pt x="148" y="4"/>
                  </a:moveTo>
                  <a:lnTo>
                    <a:pt x="148" y="4"/>
                  </a:lnTo>
                  <a:lnTo>
                    <a:pt x="136" y="8"/>
                  </a:lnTo>
                  <a:lnTo>
                    <a:pt x="126" y="12"/>
                  </a:lnTo>
                  <a:lnTo>
                    <a:pt x="126" y="12"/>
                  </a:lnTo>
                  <a:lnTo>
                    <a:pt x="116" y="10"/>
                  </a:lnTo>
                  <a:lnTo>
                    <a:pt x="102" y="6"/>
                  </a:lnTo>
                  <a:lnTo>
                    <a:pt x="84" y="4"/>
                  </a:lnTo>
                  <a:lnTo>
                    <a:pt x="84" y="4"/>
                  </a:lnTo>
                  <a:lnTo>
                    <a:pt x="78" y="6"/>
                  </a:lnTo>
                  <a:lnTo>
                    <a:pt x="74" y="12"/>
                  </a:lnTo>
                  <a:lnTo>
                    <a:pt x="62" y="28"/>
                  </a:lnTo>
                  <a:lnTo>
                    <a:pt x="74" y="52"/>
                  </a:lnTo>
                  <a:lnTo>
                    <a:pt x="54" y="64"/>
                  </a:lnTo>
                  <a:lnTo>
                    <a:pt x="54" y="64"/>
                  </a:lnTo>
                  <a:lnTo>
                    <a:pt x="38" y="60"/>
                  </a:lnTo>
                  <a:lnTo>
                    <a:pt x="38" y="60"/>
                  </a:lnTo>
                  <a:lnTo>
                    <a:pt x="44" y="74"/>
                  </a:lnTo>
                  <a:lnTo>
                    <a:pt x="44" y="78"/>
                  </a:lnTo>
                  <a:lnTo>
                    <a:pt x="44" y="82"/>
                  </a:lnTo>
                  <a:lnTo>
                    <a:pt x="42" y="88"/>
                  </a:lnTo>
                  <a:lnTo>
                    <a:pt x="42" y="88"/>
                  </a:lnTo>
                  <a:lnTo>
                    <a:pt x="36" y="100"/>
                  </a:lnTo>
                  <a:lnTo>
                    <a:pt x="32" y="106"/>
                  </a:lnTo>
                  <a:lnTo>
                    <a:pt x="4" y="132"/>
                  </a:lnTo>
                  <a:lnTo>
                    <a:pt x="10" y="136"/>
                  </a:lnTo>
                  <a:lnTo>
                    <a:pt x="6" y="140"/>
                  </a:lnTo>
                  <a:lnTo>
                    <a:pt x="6" y="140"/>
                  </a:lnTo>
                  <a:lnTo>
                    <a:pt x="2" y="144"/>
                  </a:lnTo>
                  <a:lnTo>
                    <a:pt x="0" y="148"/>
                  </a:lnTo>
                  <a:lnTo>
                    <a:pt x="0" y="152"/>
                  </a:lnTo>
                  <a:lnTo>
                    <a:pt x="0" y="156"/>
                  </a:lnTo>
                  <a:lnTo>
                    <a:pt x="20" y="186"/>
                  </a:lnTo>
                  <a:lnTo>
                    <a:pt x="20" y="186"/>
                  </a:lnTo>
                  <a:lnTo>
                    <a:pt x="20" y="186"/>
                  </a:lnTo>
                  <a:lnTo>
                    <a:pt x="30" y="202"/>
                  </a:lnTo>
                  <a:lnTo>
                    <a:pt x="30" y="204"/>
                  </a:lnTo>
                  <a:lnTo>
                    <a:pt x="30" y="204"/>
                  </a:lnTo>
                  <a:lnTo>
                    <a:pt x="30" y="206"/>
                  </a:lnTo>
                  <a:lnTo>
                    <a:pt x="30" y="208"/>
                  </a:lnTo>
                  <a:lnTo>
                    <a:pt x="30" y="208"/>
                  </a:lnTo>
                  <a:lnTo>
                    <a:pt x="28" y="210"/>
                  </a:lnTo>
                  <a:lnTo>
                    <a:pt x="28" y="210"/>
                  </a:lnTo>
                  <a:lnTo>
                    <a:pt x="34" y="210"/>
                  </a:lnTo>
                  <a:lnTo>
                    <a:pt x="40" y="214"/>
                  </a:lnTo>
                  <a:lnTo>
                    <a:pt x="40" y="214"/>
                  </a:lnTo>
                  <a:lnTo>
                    <a:pt x="44" y="218"/>
                  </a:lnTo>
                  <a:lnTo>
                    <a:pt x="48" y="224"/>
                  </a:lnTo>
                  <a:lnTo>
                    <a:pt x="50" y="234"/>
                  </a:lnTo>
                  <a:lnTo>
                    <a:pt x="52" y="246"/>
                  </a:lnTo>
                  <a:lnTo>
                    <a:pt x="56" y="262"/>
                  </a:lnTo>
                  <a:lnTo>
                    <a:pt x="56" y="262"/>
                  </a:lnTo>
                  <a:lnTo>
                    <a:pt x="58" y="266"/>
                  </a:lnTo>
                  <a:lnTo>
                    <a:pt x="64" y="270"/>
                  </a:lnTo>
                  <a:lnTo>
                    <a:pt x="64" y="270"/>
                  </a:lnTo>
                  <a:lnTo>
                    <a:pt x="68" y="272"/>
                  </a:lnTo>
                  <a:lnTo>
                    <a:pt x="74" y="272"/>
                  </a:lnTo>
                  <a:lnTo>
                    <a:pt x="80" y="270"/>
                  </a:lnTo>
                  <a:lnTo>
                    <a:pt x="84" y="268"/>
                  </a:lnTo>
                  <a:lnTo>
                    <a:pt x="84" y="268"/>
                  </a:lnTo>
                  <a:lnTo>
                    <a:pt x="90" y="264"/>
                  </a:lnTo>
                  <a:lnTo>
                    <a:pt x="90" y="260"/>
                  </a:lnTo>
                  <a:lnTo>
                    <a:pt x="90" y="260"/>
                  </a:lnTo>
                  <a:lnTo>
                    <a:pt x="90" y="258"/>
                  </a:lnTo>
                  <a:lnTo>
                    <a:pt x="104" y="248"/>
                  </a:lnTo>
                  <a:lnTo>
                    <a:pt x="104" y="250"/>
                  </a:lnTo>
                  <a:lnTo>
                    <a:pt x="116" y="268"/>
                  </a:lnTo>
                  <a:lnTo>
                    <a:pt x="116" y="268"/>
                  </a:lnTo>
                  <a:lnTo>
                    <a:pt x="122" y="270"/>
                  </a:lnTo>
                  <a:lnTo>
                    <a:pt x="130" y="272"/>
                  </a:lnTo>
                  <a:lnTo>
                    <a:pt x="134" y="272"/>
                  </a:lnTo>
                  <a:lnTo>
                    <a:pt x="134" y="272"/>
                  </a:lnTo>
                  <a:lnTo>
                    <a:pt x="130" y="262"/>
                  </a:lnTo>
                  <a:lnTo>
                    <a:pt x="146" y="268"/>
                  </a:lnTo>
                  <a:lnTo>
                    <a:pt x="150" y="268"/>
                  </a:lnTo>
                  <a:lnTo>
                    <a:pt x="150" y="268"/>
                  </a:lnTo>
                  <a:lnTo>
                    <a:pt x="152" y="270"/>
                  </a:lnTo>
                  <a:lnTo>
                    <a:pt x="166" y="280"/>
                  </a:lnTo>
                  <a:lnTo>
                    <a:pt x="170" y="274"/>
                  </a:lnTo>
                  <a:lnTo>
                    <a:pt x="168" y="248"/>
                  </a:lnTo>
                  <a:lnTo>
                    <a:pt x="170" y="246"/>
                  </a:lnTo>
                  <a:lnTo>
                    <a:pt x="170" y="246"/>
                  </a:lnTo>
                  <a:lnTo>
                    <a:pt x="180" y="234"/>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88"/>
                  </a:lnTo>
                  <a:lnTo>
                    <a:pt x="204" y="190"/>
                  </a:lnTo>
                  <a:lnTo>
                    <a:pt x="204" y="204"/>
                  </a:lnTo>
                  <a:lnTo>
                    <a:pt x="204" y="204"/>
                  </a:lnTo>
                  <a:lnTo>
                    <a:pt x="228" y="184"/>
                  </a:lnTo>
                  <a:lnTo>
                    <a:pt x="226" y="172"/>
                  </a:lnTo>
                  <a:lnTo>
                    <a:pt x="222" y="172"/>
                  </a:lnTo>
                  <a:lnTo>
                    <a:pt x="214" y="174"/>
                  </a:lnTo>
                  <a:lnTo>
                    <a:pt x="228" y="136"/>
                  </a:lnTo>
                  <a:lnTo>
                    <a:pt x="216" y="136"/>
                  </a:lnTo>
                  <a:lnTo>
                    <a:pt x="216" y="136"/>
                  </a:lnTo>
                  <a:lnTo>
                    <a:pt x="214" y="136"/>
                  </a:lnTo>
                  <a:lnTo>
                    <a:pt x="214" y="134"/>
                  </a:lnTo>
                  <a:lnTo>
                    <a:pt x="210" y="128"/>
                  </a:lnTo>
                  <a:lnTo>
                    <a:pt x="210" y="128"/>
                  </a:lnTo>
                  <a:lnTo>
                    <a:pt x="208" y="122"/>
                  </a:lnTo>
                  <a:lnTo>
                    <a:pt x="210" y="116"/>
                  </a:lnTo>
                  <a:lnTo>
                    <a:pt x="230" y="116"/>
                  </a:lnTo>
                  <a:lnTo>
                    <a:pt x="242" y="116"/>
                  </a:lnTo>
                  <a:lnTo>
                    <a:pt x="242" y="116"/>
                  </a:lnTo>
                  <a:lnTo>
                    <a:pt x="240" y="106"/>
                  </a:lnTo>
                  <a:lnTo>
                    <a:pt x="232" y="92"/>
                  </a:lnTo>
                  <a:lnTo>
                    <a:pt x="216" y="86"/>
                  </a:lnTo>
                  <a:lnTo>
                    <a:pt x="232" y="70"/>
                  </a:lnTo>
                  <a:lnTo>
                    <a:pt x="232" y="66"/>
                  </a:lnTo>
                  <a:lnTo>
                    <a:pt x="224" y="68"/>
                  </a:lnTo>
                  <a:lnTo>
                    <a:pt x="220" y="68"/>
                  </a:lnTo>
                  <a:lnTo>
                    <a:pt x="220" y="66"/>
                  </a:lnTo>
                  <a:lnTo>
                    <a:pt x="220" y="66"/>
                  </a:lnTo>
                  <a:lnTo>
                    <a:pt x="220" y="64"/>
                  </a:lnTo>
                  <a:lnTo>
                    <a:pt x="220" y="64"/>
                  </a:lnTo>
                  <a:lnTo>
                    <a:pt x="218" y="58"/>
                  </a:lnTo>
                  <a:lnTo>
                    <a:pt x="214" y="54"/>
                  </a:lnTo>
                  <a:lnTo>
                    <a:pt x="210" y="50"/>
                  </a:lnTo>
                  <a:lnTo>
                    <a:pt x="204" y="48"/>
                  </a:lnTo>
                  <a:lnTo>
                    <a:pt x="172" y="48"/>
                  </a:lnTo>
                  <a:lnTo>
                    <a:pt x="160" y="64"/>
                  </a:lnTo>
                  <a:lnTo>
                    <a:pt x="160" y="64"/>
                  </a:lnTo>
                  <a:lnTo>
                    <a:pt x="156" y="64"/>
                  </a:lnTo>
                  <a:lnTo>
                    <a:pt x="104" y="48"/>
                  </a:lnTo>
                  <a:lnTo>
                    <a:pt x="154" y="36"/>
                  </a:lnTo>
                  <a:lnTo>
                    <a:pt x="154" y="36"/>
                  </a:lnTo>
                  <a:lnTo>
                    <a:pt x="158" y="34"/>
                  </a:lnTo>
                  <a:lnTo>
                    <a:pt x="162" y="30"/>
                  </a:lnTo>
                  <a:lnTo>
                    <a:pt x="178" y="12"/>
                  </a:lnTo>
                  <a:lnTo>
                    <a:pt x="162" y="0"/>
                  </a:lnTo>
                  <a:lnTo>
                    <a:pt x="148" y="4"/>
                  </a:lnTo>
                  <a:close/>
                </a:path>
              </a:pathLst>
            </a:custGeom>
            <a:grpFill/>
            <a:ln>
              <a:solidFill>
                <a:schemeClr val="bg1"/>
              </a:solid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31" name="Freeform 24"/>
            <p:cNvSpPr/>
            <p:nvPr/>
          </p:nvSpPr>
          <p:spPr bwMode="auto">
            <a:xfrm>
              <a:off x="5602261" y="2733204"/>
              <a:ext cx="414338" cy="508000"/>
            </a:xfrm>
            <a:custGeom>
              <a:avLst/>
              <a:gdLst>
                <a:gd name="T0" fmla="*/ 192 w 306"/>
                <a:gd name="T1" fmla="*/ 106 h 374"/>
                <a:gd name="T2" fmla="*/ 180 w 306"/>
                <a:gd name="T3" fmla="*/ 70 h 374"/>
                <a:gd name="T4" fmla="*/ 142 w 306"/>
                <a:gd name="T5" fmla="*/ 46 h 374"/>
                <a:gd name="T6" fmla="*/ 110 w 306"/>
                <a:gd name="T7" fmla="*/ 34 h 374"/>
                <a:gd name="T8" fmla="*/ 96 w 306"/>
                <a:gd name="T9" fmla="*/ 22 h 374"/>
                <a:gd name="T10" fmla="*/ 76 w 306"/>
                <a:gd name="T11" fmla="*/ 2 h 374"/>
                <a:gd name="T12" fmla="*/ 96 w 306"/>
                <a:gd name="T13" fmla="*/ 34 h 374"/>
                <a:gd name="T14" fmla="*/ 86 w 306"/>
                <a:gd name="T15" fmla="*/ 60 h 374"/>
                <a:gd name="T16" fmla="*/ 74 w 306"/>
                <a:gd name="T17" fmla="*/ 72 h 374"/>
                <a:gd name="T18" fmla="*/ 64 w 306"/>
                <a:gd name="T19" fmla="*/ 66 h 374"/>
                <a:gd name="T20" fmla="*/ 38 w 306"/>
                <a:gd name="T21" fmla="*/ 46 h 374"/>
                <a:gd name="T22" fmla="*/ 46 w 306"/>
                <a:gd name="T23" fmla="*/ 70 h 374"/>
                <a:gd name="T24" fmla="*/ 46 w 306"/>
                <a:gd name="T25" fmla="*/ 74 h 374"/>
                <a:gd name="T26" fmla="*/ 28 w 306"/>
                <a:gd name="T27" fmla="*/ 88 h 374"/>
                <a:gd name="T28" fmla="*/ 22 w 306"/>
                <a:gd name="T29" fmla="*/ 94 h 374"/>
                <a:gd name="T30" fmla="*/ 24 w 306"/>
                <a:gd name="T31" fmla="*/ 116 h 374"/>
                <a:gd name="T32" fmla="*/ 18 w 306"/>
                <a:gd name="T33" fmla="*/ 126 h 374"/>
                <a:gd name="T34" fmla="*/ 16 w 306"/>
                <a:gd name="T35" fmla="*/ 126 h 374"/>
                <a:gd name="T36" fmla="*/ 2 w 306"/>
                <a:gd name="T37" fmla="*/ 126 h 374"/>
                <a:gd name="T38" fmla="*/ 18 w 306"/>
                <a:gd name="T39" fmla="*/ 144 h 374"/>
                <a:gd name="T40" fmla="*/ 28 w 306"/>
                <a:gd name="T41" fmla="*/ 162 h 374"/>
                <a:gd name="T42" fmla="*/ 42 w 306"/>
                <a:gd name="T43" fmla="*/ 160 h 374"/>
                <a:gd name="T44" fmla="*/ 60 w 306"/>
                <a:gd name="T45" fmla="*/ 166 h 374"/>
                <a:gd name="T46" fmla="*/ 70 w 306"/>
                <a:gd name="T47" fmla="*/ 178 h 374"/>
                <a:gd name="T48" fmla="*/ 68 w 306"/>
                <a:gd name="T49" fmla="*/ 200 h 374"/>
                <a:gd name="T50" fmla="*/ 72 w 306"/>
                <a:gd name="T51" fmla="*/ 210 h 374"/>
                <a:gd name="T52" fmla="*/ 60 w 306"/>
                <a:gd name="T53" fmla="*/ 218 h 374"/>
                <a:gd name="T54" fmla="*/ 52 w 306"/>
                <a:gd name="T55" fmla="*/ 224 h 374"/>
                <a:gd name="T56" fmla="*/ 50 w 306"/>
                <a:gd name="T57" fmla="*/ 230 h 374"/>
                <a:gd name="T58" fmla="*/ 52 w 306"/>
                <a:gd name="T59" fmla="*/ 254 h 374"/>
                <a:gd name="T60" fmla="*/ 76 w 306"/>
                <a:gd name="T61" fmla="*/ 258 h 374"/>
                <a:gd name="T62" fmla="*/ 102 w 306"/>
                <a:gd name="T63" fmla="*/ 352 h 374"/>
                <a:gd name="T64" fmla="*/ 100 w 306"/>
                <a:gd name="T65" fmla="*/ 364 h 374"/>
                <a:gd name="T66" fmla="*/ 146 w 306"/>
                <a:gd name="T67" fmla="*/ 346 h 374"/>
                <a:gd name="T68" fmla="*/ 134 w 306"/>
                <a:gd name="T69" fmla="*/ 374 h 374"/>
                <a:gd name="T70" fmla="*/ 146 w 306"/>
                <a:gd name="T71" fmla="*/ 366 h 374"/>
                <a:gd name="T72" fmla="*/ 156 w 306"/>
                <a:gd name="T73" fmla="*/ 350 h 374"/>
                <a:gd name="T74" fmla="*/ 174 w 306"/>
                <a:gd name="T75" fmla="*/ 340 h 374"/>
                <a:gd name="T76" fmla="*/ 220 w 306"/>
                <a:gd name="T77" fmla="*/ 360 h 374"/>
                <a:gd name="T78" fmla="*/ 260 w 306"/>
                <a:gd name="T79" fmla="*/ 342 h 374"/>
                <a:gd name="T80" fmla="*/ 272 w 306"/>
                <a:gd name="T81" fmla="*/ 320 h 374"/>
                <a:gd name="T82" fmla="*/ 260 w 306"/>
                <a:gd name="T83" fmla="*/ 296 h 374"/>
                <a:gd name="T84" fmla="*/ 300 w 306"/>
                <a:gd name="T85" fmla="*/ 292 h 374"/>
                <a:gd name="T86" fmla="*/ 306 w 306"/>
                <a:gd name="T87" fmla="*/ 246 h 374"/>
                <a:gd name="T88" fmla="*/ 290 w 306"/>
                <a:gd name="T89" fmla="*/ 226 h 374"/>
                <a:gd name="T90" fmla="*/ 272 w 306"/>
                <a:gd name="T91" fmla="*/ 232 h 374"/>
                <a:gd name="T92" fmla="*/ 256 w 306"/>
                <a:gd name="T93" fmla="*/ 226 h 374"/>
                <a:gd name="T94" fmla="*/ 244 w 306"/>
                <a:gd name="T95" fmla="*/ 210 h 374"/>
                <a:gd name="T96" fmla="*/ 226 w 306"/>
                <a:gd name="T97" fmla="*/ 198 h 374"/>
                <a:gd name="T98" fmla="*/ 216 w 306"/>
                <a:gd name="T99" fmla="*/ 186 h 374"/>
                <a:gd name="T100" fmla="*/ 216 w 306"/>
                <a:gd name="T101" fmla="*/ 180 h 374"/>
                <a:gd name="T102" fmla="*/ 230 w 306"/>
                <a:gd name="T103" fmla="*/ 152 h 374"/>
                <a:gd name="T104" fmla="*/ 234 w 306"/>
                <a:gd name="T105" fmla="*/ 128 h 374"/>
                <a:gd name="T106" fmla="*/ 258 w 306"/>
                <a:gd name="T107" fmla="*/ 130 h 374"/>
                <a:gd name="T108" fmla="*/ 260 w 306"/>
                <a:gd name="T109" fmla="*/ 104 h 374"/>
                <a:gd name="T110" fmla="*/ 230 w 306"/>
                <a:gd name="T111" fmla="*/ 122 h 374"/>
                <a:gd name="T112" fmla="*/ 214 w 306"/>
                <a:gd name="T113" fmla="*/ 120 h 374"/>
                <a:gd name="T114" fmla="*/ 194 w 306"/>
                <a:gd name="T115" fmla="*/ 10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6" h="374">
                  <a:moveTo>
                    <a:pt x="192" y="106"/>
                  </a:moveTo>
                  <a:lnTo>
                    <a:pt x="192" y="106"/>
                  </a:lnTo>
                  <a:lnTo>
                    <a:pt x="192" y="106"/>
                  </a:lnTo>
                  <a:lnTo>
                    <a:pt x="192" y="106"/>
                  </a:lnTo>
                  <a:lnTo>
                    <a:pt x="186" y="86"/>
                  </a:lnTo>
                  <a:lnTo>
                    <a:pt x="180" y="70"/>
                  </a:lnTo>
                  <a:lnTo>
                    <a:pt x="174" y="60"/>
                  </a:lnTo>
                  <a:lnTo>
                    <a:pt x="170" y="56"/>
                  </a:lnTo>
                  <a:lnTo>
                    <a:pt x="142" y="46"/>
                  </a:lnTo>
                  <a:lnTo>
                    <a:pt x="142" y="46"/>
                  </a:lnTo>
                  <a:lnTo>
                    <a:pt x="122" y="40"/>
                  </a:lnTo>
                  <a:lnTo>
                    <a:pt x="110" y="34"/>
                  </a:lnTo>
                  <a:lnTo>
                    <a:pt x="110" y="34"/>
                  </a:lnTo>
                  <a:lnTo>
                    <a:pt x="104" y="30"/>
                  </a:lnTo>
                  <a:lnTo>
                    <a:pt x="96" y="22"/>
                  </a:lnTo>
                  <a:lnTo>
                    <a:pt x="80" y="0"/>
                  </a:lnTo>
                  <a:lnTo>
                    <a:pt x="74" y="0"/>
                  </a:lnTo>
                  <a:lnTo>
                    <a:pt x="76" y="2"/>
                  </a:lnTo>
                  <a:lnTo>
                    <a:pt x="76" y="2"/>
                  </a:lnTo>
                  <a:lnTo>
                    <a:pt x="82" y="14"/>
                  </a:lnTo>
                  <a:lnTo>
                    <a:pt x="96" y="34"/>
                  </a:lnTo>
                  <a:lnTo>
                    <a:pt x="98" y="36"/>
                  </a:lnTo>
                  <a:lnTo>
                    <a:pt x="98" y="38"/>
                  </a:lnTo>
                  <a:lnTo>
                    <a:pt x="86" y="60"/>
                  </a:lnTo>
                  <a:lnTo>
                    <a:pt x="86" y="60"/>
                  </a:lnTo>
                  <a:lnTo>
                    <a:pt x="78" y="70"/>
                  </a:lnTo>
                  <a:lnTo>
                    <a:pt x="74" y="72"/>
                  </a:lnTo>
                  <a:lnTo>
                    <a:pt x="72" y="72"/>
                  </a:lnTo>
                  <a:lnTo>
                    <a:pt x="72" y="72"/>
                  </a:lnTo>
                  <a:lnTo>
                    <a:pt x="64" y="66"/>
                  </a:lnTo>
                  <a:lnTo>
                    <a:pt x="52" y="50"/>
                  </a:lnTo>
                  <a:lnTo>
                    <a:pt x="38" y="46"/>
                  </a:lnTo>
                  <a:lnTo>
                    <a:pt x="38" y="46"/>
                  </a:lnTo>
                  <a:lnTo>
                    <a:pt x="40" y="54"/>
                  </a:lnTo>
                  <a:lnTo>
                    <a:pt x="46" y="70"/>
                  </a:lnTo>
                  <a:lnTo>
                    <a:pt x="46" y="70"/>
                  </a:lnTo>
                  <a:lnTo>
                    <a:pt x="46" y="72"/>
                  </a:lnTo>
                  <a:lnTo>
                    <a:pt x="46" y="72"/>
                  </a:lnTo>
                  <a:lnTo>
                    <a:pt x="46" y="74"/>
                  </a:lnTo>
                  <a:lnTo>
                    <a:pt x="44" y="82"/>
                  </a:lnTo>
                  <a:lnTo>
                    <a:pt x="28" y="88"/>
                  </a:lnTo>
                  <a:lnTo>
                    <a:pt x="28" y="88"/>
                  </a:lnTo>
                  <a:lnTo>
                    <a:pt x="24" y="90"/>
                  </a:lnTo>
                  <a:lnTo>
                    <a:pt x="24" y="90"/>
                  </a:lnTo>
                  <a:lnTo>
                    <a:pt x="22" y="94"/>
                  </a:lnTo>
                  <a:lnTo>
                    <a:pt x="22" y="102"/>
                  </a:lnTo>
                  <a:lnTo>
                    <a:pt x="22" y="102"/>
                  </a:lnTo>
                  <a:lnTo>
                    <a:pt x="24" y="116"/>
                  </a:lnTo>
                  <a:lnTo>
                    <a:pt x="20" y="124"/>
                  </a:lnTo>
                  <a:lnTo>
                    <a:pt x="20" y="124"/>
                  </a:lnTo>
                  <a:lnTo>
                    <a:pt x="18" y="126"/>
                  </a:lnTo>
                  <a:lnTo>
                    <a:pt x="16" y="126"/>
                  </a:lnTo>
                  <a:lnTo>
                    <a:pt x="16" y="126"/>
                  </a:lnTo>
                  <a:lnTo>
                    <a:pt x="16" y="126"/>
                  </a:lnTo>
                  <a:lnTo>
                    <a:pt x="0" y="122"/>
                  </a:lnTo>
                  <a:lnTo>
                    <a:pt x="0" y="122"/>
                  </a:lnTo>
                  <a:lnTo>
                    <a:pt x="2" y="126"/>
                  </a:lnTo>
                  <a:lnTo>
                    <a:pt x="8" y="130"/>
                  </a:lnTo>
                  <a:lnTo>
                    <a:pt x="8" y="130"/>
                  </a:lnTo>
                  <a:lnTo>
                    <a:pt x="18" y="144"/>
                  </a:lnTo>
                  <a:lnTo>
                    <a:pt x="28" y="160"/>
                  </a:lnTo>
                  <a:lnTo>
                    <a:pt x="28" y="162"/>
                  </a:lnTo>
                  <a:lnTo>
                    <a:pt x="28" y="162"/>
                  </a:lnTo>
                  <a:lnTo>
                    <a:pt x="36" y="162"/>
                  </a:lnTo>
                  <a:lnTo>
                    <a:pt x="36" y="162"/>
                  </a:lnTo>
                  <a:lnTo>
                    <a:pt x="42" y="160"/>
                  </a:lnTo>
                  <a:lnTo>
                    <a:pt x="48" y="162"/>
                  </a:lnTo>
                  <a:lnTo>
                    <a:pt x="54" y="164"/>
                  </a:lnTo>
                  <a:lnTo>
                    <a:pt x="60" y="166"/>
                  </a:lnTo>
                  <a:lnTo>
                    <a:pt x="70" y="178"/>
                  </a:lnTo>
                  <a:lnTo>
                    <a:pt x="70" y="178"/>
                  </a:lnTo>
                  <a:lnTo>
                    <a:pt x="70" y="178"/>
                  </a:lnTo>
                  <a:lnTo>
                    <a:pt x="70" y="178"/>
                  </a:lnTo>
                  <a:lnTo>
                    <a:pt x="68" y="200"/>
                  </a:lnTo>
                  <a:lnTo>
                    <a:pt x="68" y="200"/>
                  </a:lnTo>
                  <a:lnTo>
                    <a:pt x="72" y="204"/>
                  </a:lnTo>
                  <a:lnTo>
                    <a:pt x="72" y="210"/>
                  </a:lnTo>
                  <a:lnTo>
                    <a:pt x="72" y="210"/>
                  </a:lnTo>
                  <a:lnTo>
                    <a:pt x="68" y="214"/>
                  </a:lnTo>
                  <a:lnTo>
                    <a:pt x="60" y="218"/>
                  </a:lnTo>
                  <a:lnTo>
                    <a:pt x="60" y="218"/>
                  </a:lnTo>
                  <a:lnTo>
                    <a:pt x="56" y="218"/>
                  </a:lnTo>
                  <a:lnTo>
                    <a:pt x="54" y="220"/>
                  </a:lnTo>
                  <a:lnTo>
                    <a:pt x="52" y="224"/>
                  </a:lnTo>
                  <a:lnTo>
                    <a:pt x="50" y="230"/>
                  </a:lnTo>
                  <a:lnTo>
                    <a:pt x="50" y="230"/>
                  </a:lnTo>
                  <a:lnTo>
                    <a:pt x="50" y="230"/>
                  </a:lnTo>
                  <a:lnTo>
                    <a:pt x="50" y="230"/>
                  </a:lnTo>
                  <a:lnTo>
                    <a:pt x="44" y="244"/>
                  </a:lnTo>
                  <a:lnTo>
                    <a:pt x="52" y="254"/>
                  </a:lnTo>
                  <a:lnTo>
                    <a:pt x="74" y="258"/>
                  </a:lnTo>
                  <a:lnTo>
                    <a:pt x="76" y="258"/>
                  </a:lnTo>
                  <a:lnTo>
                    <a:pt x="76" y="258"/>
                  </a:lnTo>
                  <a:lnTo>
                    <a:pt x="86" y="268"/>
                  </a:lnTo>
                  <a:lnTo>
                    <a:pt x="72" y="288"/>
                  </a:lnTo>
                  <a:lnTo>
                    <a:pt x="102" y="352"/>
                  </a:lnTo>
                  <a:lnTo>
                    <a:pt x="104" y="354"/>
                  </a:lnTo>
                  <a:lnTo>
                    <a:pt x="98" y="358"/>
                  </a:lnTo>
                  <a:lnTo>
                    <a:pt x="100" y="364"/>
                  </a:lnTo>
                  <a:lnTo>
                    <a:pt x="100" y="364"/>
                  </a:lnTo>
                  <a:lnTo>
                    <a:pt x="156" y="330"/>
                  </a:lnTo>
                  <a:lnTo>
                    <a:pt x="146" y="346"/>
                  </a:lnTo>
                  <a:lnTo>
                    <a:pt x="146" y="346"/>
                  </a:lnTo>
                  <a:lnTo>
                    <a:pt x="138" y="362"/>
                  </a:lnTo>
                  <a:lnTo>
                    <a:pt x="134" y="374"/>
                  </a:lnTo>
                  <a:lnTo>
                    <a:pt x="134" y="374"/>
                  </a:lnTo>
                  <a:lnTo>
                    <a:pt x="140" y="372"/>
                  </a:lnTo>
                  <a:lnTo>
                    <a:pt x="146" y="366"/>
                  </a:lnTo>
                  <a:lnTo>
                    <a:pt x="152" y="360"/>
                  </a:lnTo>
                  <a:lnTo>
                    <a:pt x="156" y="350"/>
                  </a:lnTo>
                  <a:lnTo>
                    <a:pt x="156" y="350"/>
                  </a:lnTo>
                  <a:lnTo>
                    <a:pt x="158" y="350"/>
                  </a:lnTo>
                  <a:lnTo>
                    <a:pt x="172" y="342"/>
                  </a:lnTo>
                  <a:lnTo>
                    <a:pt x="174" y="340"/>
                  </a:lnTo>
                  <a:lnTo>
                    <a:pt x="196" y="358"/>
                  </a:lnTo>
                  <a:lnTo>
                    <a:pt x="220" y="360"/>
                  </a:lnTo>
                  <a:lnTo>
                    <a:pt x="220" y="360"/>
                  </a:lnTo>
                  <a:lnTo>
                    <a:pt x="232" y="368"/>
                  </a:lnTo>
                  <a:lnTo>
                    <a:pt x="260" y="342"/>
                  </a:lnTo>
                  <a:lnTo>
                    <a:pt x="260" y="342"/>
                  </a:lnTo>
                  <a:lnTo>
                    <a:pt x="264" y="336"/>
                  </a:lnTo>
                  <a:lnTo>
                    <a:pt x="268" y="326"/>
                  </a:lnTo>
                  <a:lnTo>
                    <a:pt x="272" y="320"/>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8" y="234"/>
                  </a:lnTo>
                  <a:lnTo>
                    <a:pt x="290" y="226"/>
                  </a:lnTo>
                  <a:lnTo>
                    <a:pt x="284" y="222"/>
                  </a:lnTo>
                  <a:lnTo>
                    <a:pt x="282" y="222"/>
                  </a:lnTo>
                  <a:lnTo>
                    <a:pt x="272" y="232"/>
                  </a:lnTo>
                  <a:lnTo>
                    <a:pt x="272" y="230"/>
                  </a:lnTo>
                  <a:lnTo>
                    <a:pt x="270" y="230"/>
                  </a:lnTo>
                  <a:lnTo>
                    <a:pt x="256" y="226"/>
                  </a:lnTo>
                  <a:lnTo>
                    <a:pt x="252" y="214"/>
                  </a:lnTo>
                  <a:lnTo>
                    <a:pt x="252" y="214"/>
                  </a:lnTo>
                  <a:lnTo>
                    <a:pt x="244" y="210"/>
                  </a:lnTo>
                  <a:lnTo>
                    <a:pt x="236" y="204"/>
                  </a:lnTo>
                  <a:lnTo>
                    <a:pt x="226" y="198"/>
                  </a:lnTo>
                  <a:lnTo>
                    <a:pt x="226" y="198"/>
                  </a:lnTo>
                  <a:lnTo>
                    <a:pt x="218" y="192"/>
                  </a:lnTo>
                  <a:lnTo>
                    <a:pt x="216" y="190"/>
                  </a:lnTo>
                  <a:lnTo>
                    <a:pt x="216" y="186"/>
                  </a:lnTo>
                  <a:lnTo>
                    <a:pt x="216" y="186"/>
                  </a:lnTo>
                  <a:lnTo>
                    <a:pt x="214" y="184"/>
                  </a:lnTo>
                  <a:lnTo>
                    <a:pt x="216" y="180"/>
                  </a:lnTo>
                  <a:lnTo>
                    <a:pt x="220" y="170"/>
                  </a:lnTo>
                  <a:lnTo>
                    <a:pt x="220" y="170"/>
                  </a:lnTo>
                  <a:lnTo>
                    <a:pt x="230" y="152"/>
                  </a:lnTo>
                  <a:lnTo>
                    <a:pt x="232" y="144"/>
                  </a:lnTo>
                  <a:lnTo>
                    <a:pt x="234" y="138"/>
                  </a:lnTo>
                  <a:lnTo>
                    <a:pt x="234" y="128"/>
                  </a:lnTo>
                  <a:lnTo>
                    <a:pt x="240" y="128"/>
                  </a:lnTo>
                  <a:lnTo>
                    <a:pt x="258" y="130"/>
                  </a:lnTo>
                  <a:lnTo>
                    <a:pt x="258" y="130"/>
                  </a:lnTo>
                  <a:lnTo>
                    <a:pt x="260" y="122"/>
                  </a:lnTo>
                  <a:lnTo>
                    <a:pt x="264" y="106"/>
                  </a:lnTo>
                  <a:lnTo>
                    <a:pt x="260" y="104"/>
                  </a:lnTo>
                  <a:lnTo>
                    <a:pt x="260" y="104"/>
                  </a:lnTo>
                  <a:lnTo>
                    <a:pt x="242" y="116"/>
                  </a:lnTo>
                  <a:lnTo>
                    <a:pt x="230" y="122"/>
                  </a:lnTo>
                  <a:lnTo>
                    <a:pt x="230" y="122"/>
                  </a:lnTo>
                  <a:lnTo>
                    <a:pt x="222" y="122"/>
                  </a:lnTo>
                  <a:lnTo>
                    <a:pt x="214" y="120"/>
                  </a:lnTo>
                  <a:lnTo>
                    <a:pt x="204" y="114"/>
                  </a:lnTo>
                  <a:lnTo>
                    <a:pt x="194" y="108"/>
                  </a:lnTo>
                  <a:lnTo>
                    <a:pt x="194" y="106"/>
                  </a:lnTo>
                  <a:lnTo>
                    <a:pt x="192" y="106"/>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32" name="Freeform 25"/>
            <p:cNvSpPr/>
            <p:nvPr/>
          </p:nvSpPr>
          <p:spPr bwMode="auto">
            <a:xfrm>
              <a:off x="5683224" y="2145829"/>
              <a:ext cx="107950" cy="158750"/>
            </a:xfrm>
            <a:custGeom>
              <a:avLst/>
              <a:gdLst>
                <a:gd name="T0" fmla="*/ 46 w 80"/>
                <a:gd name="T1" fmla="*/ 2 h 116"/>
                <a:gd name="T2" fmla="*/ 44 w 80"/>
                <a:gd name="T3" fmla="*/ 0 h 116"/>
                <a:gd name="T4" fmla="*/ 44 w 80"/>
                <a:gd name="T5" fmla="*/ 0 h 116"/>
                <a:gd name="T6" fmla="*/ 40 w 80"/>
                <a:gd name="T7" fmla="*/ 2 h 116"/>
                <a:gd name="T8" fmla="*/ 38 w 80"/>
                <a:gd name="T9" fmla="*/ 4 h 116"/>
                <a:gd name="T10" fmla="*/ 32 w 80"/>
                <a:gd name="T11" fmla="*/ 14 h 116"/>
                <a:gd name="T12" fmla="*/ 28 w 80"/>
                <a:gd name="T13" fmla="*/ 12 h 116"/>
                <a:gd name="T14" fmla="*/ 28 w 80"/>
                <a:gd name="T15" fmla="*/ 12 h 116"/>
                <a:gd name="T16" fmla="*/ 28 w 80"/>
                <a:gd name="T17" fmla="*/ 14 h 116"/>
                <a:gd name="T18" fmla="*/ 22 w 80"/>
                <a:gd name="T19" fmla="*/ 20 h 116"/>
                <a:gd name="T20" fmla="*/ 18 w 80"/>
                <a:gd name="T21" fmla="*/ 22 h 116"/>
                <a:gd name="T22" fmla="*/ 10 w 80"/>
                <a:gd name="T23" fmla="*/ 26 h 116"/>
                <a:gd name="T24" fmla="*/ 8 w 80"/>
                <a:gd name="T25" fmla="*/ 32 h 116"/>
                <a:gd name="T26" fmla="*/ 8 w 80"/>
                <a:gd name="T27" fmla="*/ 32 h 116"/>
                <a:gd name="T28" fmla="*/ 8 w 80"/>
                <a:gd name="T29" fmla="*/ 44 h 116"/>
                <a:gd name="T30" fmla="*/ 6 w 80"/>
                <a:gd name="T31" fmla="*/ 48 h 116"/>
                <a:gd name="T32" fmla="*/ 4 w 80"/>
                <a:gd name="T33" fmla="*/ 50 h 116"/>
                <a:gd name="T34" fmla="*/ 0 w 80"/>
                <a:gd name="T35" fmla="*/ 60 h 116"/>
                <a:gd name="T36" fmla="*/ 0 w 80"/>
                <a:gd name="T37" fmla="*/ 60 h 116"/>
                <a:gd name="T38" fmla="*/ 0 w 80"/>
                <a:gd name="T39" fmla="*/ 66 h 116"/>
                <a:gd name="T40" fmla="*/ 0 w 80"/>
                <a:gd name="T41" fmla="*/ 78 h 116"/>
                <a:gd name="T42" fmla="*/ 4 w 80"/>
                <a:gd name="T43" fmla="*/ 102 h 116"/>
                <a:gd name="T44" fmla="*/ 4 w 80"/>
                <a:gd name="T45" fmla="*/ 102 h 116"/>
                <a:gd name="T46" fmla="*/ 8 w 80"/>
                <a:gd name="T47" fmla="*/ 106 h 116"/>
                <a:gd name="T48" fmla="*/ 18 w 80"/>
                <a:gd name="T49" fmla="*/ 112 h 116"/>
                <a:gd name="T50" fmla="*/ 36 w 80"/>
                <a:gd name="T51" fmla="*/ 116 h 116"/>
                <a:gd name="T52" fmla="*/ 36 w 80"/>
                <a:gd name="T53" fmla="*/ 116 h 116"/>
                <a:gd name="T54" fmla="*/ 44 w 80"/>
                <a:gd name="T55" fmla="*/ 114 h 116"/>
                <a:gd name="T56" fmla="*/ 54 w 80"/>
                <a:gd name="T57" fmla="*/ 110 h 116"/>
                <a:gd name="T58" fmla="*/ 50 w 80"/>
                <a:gd name="T59" fmla="*/ 100 h 116"/>
                <a:gd name="T60" fmla="*/ 50 w 80"/>
                <a:gd name="T61" fmla="*/ 98 h 116"/>
                <a:gd name="T62" fmla="*/ 50 w 80"/>
                <a:gd name="T63" fmla="*/ 98 h 116"/>
                <a:gd name="T64" fmla="*/ 52 w 80"/>
                <a:gd name="T65" fmla="*/ 90 h 116"/>
                <a:gd name="T66" fmla="*/ 52 w 80"/>
                <a:gd name="T67" fmla="*/ 90 h 116"/>
                <a:gd name="T68" fmla="*/ 60 w 80"/>
                <a:gd name="T69" fmla="*/ 74 h 116"/>
                <a:gd name="T70" fmla="*/ 76 w 80"/>
                <a:gd name="T71" fmla="*/ 74 h 116"/>
                <a:gd name="T72" fmla="*/ 80 w 80"/>
                <a:gd name="T73" fmla="*/ 74 h 116"/>
                <a:gd name="T74" fmla="*/ 80 w 80"/>
                <a:gd name="T75" fmla="*/ 74 h 116"/>
                <a:gd name="T76" fmla="*/ 74 w 80"/>
                <a:gd name="T77" fmla="*/ 64 h 116"/>
                <a:gd name="T78" fmla="*/ 64 w 80"/>
                <a:gd name="T79" fmla="*/ 48 h 116"/>
                <a:gd name="T80" fmla="*/ 58 w 80"/>
                <a:gd name="T81" fmla="*/ 40 h 116"/>
                <a:gd name="T82" fmla="*/ 58 w 80"/>
                <a:gd name="T83" fmla="*/ 40 h 116"/>
                <a:gd name="T84" fmla="*/ 54 w 80"/>
                <a:gd name="T85" fmla="*/ 30 h 116"/>
                <a:gd name="T86" fmla="*/ 52 w 80"/>
                <a:gd name="T87" fmla="*/ 18 h 116"/>
                <a:gd name="T88" fmla="*/ 52 w 80"/>
                <a:gd name="T89" fmla="*/ 18 h 116"/>
                <a:gd name="T90" fmla="*/ 48 w 80"/>
                <a:gd name="T91" fmla="*/ 8 h 116"/>
                <a:gd name="T92" fmla="*/ 46 w 80"/>
                <a:gd name="T93" fmla="*/ 2 h 116"/>
                <a:gd name="T94" fmla="*/ 46 w 80"/>
                <a:gd name="T95"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 h="116">
                  <a:moveTo>
                    <a:pt x="46" y="2"/>
                  </a:moveTo>
                  <a:lnTo>
                    <a:pt x="44" y="0"/>
                  </a:lnTo>
                  <a:lnTo>
                    <a:pt x="44" y="0"/>
                  </a:lnTo>
                  <a:lnTo>
                    <a:pt x="40" y="2"/>
                  </a:lnTo>
                  <a:lnTo>
                    <a:pt x="38" y="4"/>
                  </a:lnTo>
                  <a:lnTo>
                    <a:pt x="32" y="14"/>
                  </a:lnTo>
                  <a:lnTo>
                    <a:pt x="28" y="12"/>
                  </a:lnTo>
                  <a:lnTo>
                    <a:pt x="28" y="12"/>
                  </a:lnTo>
                  <a:lnTo>
                    <a:pt x="28" y="14"/>
                  </a:lnTo>
                  <a:lnTo>
                    <a:pt x="22" y="20"/>
                  </a:lnTo>
                  <a:lnTo>
                    <a:pt x="18" y="22"/>
                  </a:lnTo>
                  <a:lnTo>
                    <a:pt x="10" y="26"/>
                  </a:lnTo>
                  <a:lnTo>
                    <a:pt x="8" y="32"/>
                  </a:lnTo>
                  <a:lnTo>
                    <a:pt x="8" y="32"/>
                  </a:lnTo>
                  <a:lnTo>
                    <a:pt x="8" y="44"/>
                  </a:lnTo>
                  <a:lnTo>
                    <a:pt x="6" y="48"/>
                  </a:lnTo>
                  <a:lnTo>
                    <a:pt x="4" y="50"/>
                  </a:lnTo>
                  <a:lnTo>
                    <a:pt x="0" y="60"/>
                  </a:lnTo>
                  <a:lnTo>
                    <a:pt x="0" y="60"/>
                  </a:lnTo>
                  <a:lnTo>
                    <a:pt x="0" y="66"/>
                  </a:lnTo>
                  <a:lnTo>
                    <a:pt x="0" y="78"/>
                  </a:lnTo>
                  <a:lnTo>
                    <a:pt x="4" y="102"/>
                  </a:lnTo>
                  <a:lnTo>
                    <a:pt x="4" y="102"/>
                  </a:lnTo>
                  <a:lnTo>
                    <a:pt x="8" y="106"/>
                  </a:lnTo>
                  <a:lnTo>
                    <a:pt x="18" y="112"/>
                  </a:lnTo>
                  <a:lnTo>
                    <a:pt x="36" y="116"/>
                  </a:lnTo>
                  <a:lnTo>
                    <a:pt x="36" y="116"/>
                  </a:lnTo>
                  <a:lnTo>
                    <a:pt x="44" y="114"/>
                  </a:lnTo>
                  <a:lnTo>
                    <a:pt x="54" y="110"/>
                  </a:lnTo>
                  <a:lnTo>
                    <a:pt x="50" y="100"/>
                  </a:lnTo>
                  <a:lnTo>
                    <a:pt x="50" y="98"/>
                  </a:lnTo>
                  <a:lnTo>
                    <a:pt x="50" y="98"/>
                  </a:lnTo>
                  <a:lnTo>
                    <a:pt x="52" y="90"/>
                  </a:lnTo>
                  <a:lnTo>
                    <a:pt x="52" y="90"/>
                  </a:lnTo>
                  <a:lnTo>
                    <a:pt x="60" y="74"/>
                  </a:lnTo>
                  <a:lnTo>
                    <a:pt x="76" y="74"/>
                  </a:lnTo>
                  <a:lnTo>
                    <a:pt x="80" y="74"/>
                  </a:lnTo>
                  <a:lnTo>
                    <a:pt x="80" y="74"/>
                  </a:lnTo>
                  <a:lnTo>
                    <a:pt x="74" y="64"/>
                  </a:lnTo>
                  <a:lnTo>
                    <a:pt x="64" y="48"/>
                  </a:lnTo>
                  <a:lnTo>
                    <a:pt x="58" y="40"/>
                  </a:lnTo>
                  <a:lnTo>
                    <a:pt x="58" y="40"/>
                  </a:lnTo>
                  <a:lnTo>
                    <a:pt x="54" y="30"/>
                  </a:lnTo>
                  <a:lnTo>
                    <a:pt x="52" y="18"/>
                  </a:lnTo>
                  <a:lnTo>
                    <a:pt x="52" y="18"/>
                  </a:lnTo>
                  <a:lnTo>
                    <a:pt x="48" y="8"/>
                  </a:lnTo>
                  <a:lnTo>
                    <a:pt x="46" y="2"/>
                  </a:lnTo>
                  <a:lnTo>
                    <a:pt x="46" y="2"/>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33" name="Freeform 26"/>
            <p:cNvSpPr/>
            <p:nvPr/>
          </p:nvSpPr>
          <p:spPr bwMode="auto">
            <a:xfrm>
              <a:off x="5575274" y="2075979"/>
              <a:ext cx="142875" cy="153987"/>
            </a:xfrm>
            <a:custGeom>
              <a:avLst/>
              <a:gdLst>
                <a:gd name="T0" fmla="*/ 52 w 106"/>
                <a:gd name="T1" fmla="*/ 26 h 114"/>
                <a:gd name="T2" fmla="*/ 38 w 106"/>
                <a:gd name="T3" fmla="*/ 24 h 114"/>
                <a:gd name="T4" fmla="*/ 38 w 106"/>
                <a:gd name="T5" fmla="*/ 30 h 114"/>
                <a:gd name="T6" fmla="*/ 18 w 106"/>
                <a:gd name="T7" fmla="*/ 38 h 114"/>
                <a:gd name="T8" fmla="*/ 18 w 106"/>
                <a:gd name="T9" fmla="*/ 40 h 114"/>
                <a:gd name="T10" fmla="*/ 18 w 106"/>
                <a:gd name="T11" fmla="*/ 48 h 114"/>
                <a:gd name="T12" fmla="*/ 24 w 106"/>
                <a:gd name="T13" fmla="*/ 58 h 114"/>
                <a:gd name="T14" fmla="*/ 24 w 106"/>
                <a:gd name="T15" fmla="*/ 60 h 114"/>
                <a:gd name="T16" fmla="*/ 4 w 106"/>
                <a:gd name="T17" fmla="*/ 82 h 114"/>
                <a:gd name="T18" fmla="*/ 0 w 106"/>
                <a:gd name="T19" fmla="*/ 86 h 114"/>
                <a:gd name="T20" fmla="*/ 4 w 106"/>
                <a:gd name="T21" fmla="*/ 96 h 114"/>
                <a:gd name="T22" fmla="*/ 20 w 106"/>
                <a:gd name="T23" fmla="*/ 100 h 114"/>
                <a:gd name="T24" fmla="*/ 32 w 106"/>
                <a:gd name="T25" fmla="*/ 102 h 114"/>
                <a:gd name="T26" fmla="*/ 40 w 106"/>
                <a:gd name="T27" fmla="*/ 106 h 114"/>
                <a:gd name="T28" fmla="*/ 48 w 106"/>
                <a:gd name="T29" fmla="*/ 110 h 114"/>
                <a:gd name="T30" fmla="*/ 62 w 106"/>
                <a:gd name="T31" fmla="*/ 114 h 114"/>
                <a:gd name="T32" fmla="*/ 66 w 106"/>
                <a:gd name="T33" fmla="*/ 112 h 114"/>
                <a:gd name="T34" fmla="*/ 78 w 106"/>
                <a:gd name="T35" fmla="*/ 98 h 114"/>
                <a:gd name="T36" fmla="*/ 80 w 106"/>
                <a:gd name="T37" fmla="*/ 66 h 114"/>
                <a:gd name="T38" fmla="*/ 96 w 106"/>
                <a:gd name="T39" fmla="*/ 68 h 114"/>
                <a:gd name="T40" fmla="*/ 102 w 106"/>
                <a:gd name="T41" fmla="*/ 62 h 114"/>
                <a:gd name="T42" fmla="*/ 96 w 106"/>
                <a:gd name="T43" fmla="*/ 30 h 114"/>
                <a:gd name="T44" fmla="*/ 102 w 106"/>
                <a:gd name="T45" fmla="*/ 26 h 114"/>
                <a:gd name="T46" fmla="*/ 106 w 106"/>
                <a:gd name="T47" fmla="*/ 22 h 114"/>
                <a:gd name="T48" fmla="*/ 86 w 106"/>
                <a:gd name="T49" fmla="*/ 18 h 114"/>
                <a:gd name="T50" fmla="*/ 68 w 106"/>
                <a:gd name="T51" fmla="*/ 6 h 114"/>
                <a:gd name="T52" fmla="*/ 62 w 106"/>
                <a:gd name="T53" fmla="*/ 2 h 114"/>
                <a:gd name="T54" fmla="*/ 48 w 106"/>
                <a:gd name="T55" fmla="*/ 2 h 114"/>
                <a:gd name="T56" fmla="*/ 44 w 106"/>
                <a:gd name="T57" fmla="*/ 2 h 114"/>
                <a:gd name="T58" fmla="*/ 50 w 106"/>
                <a:gd name="T59" fmla="*/ 10 h 114"/>
                <a:gd name="T60" fmla="*/ 54 w 106"/>
                <a:gd name="T61" fmla="*/ 16 h 114"/>
                <a:gd name="T62" fmla="*/ 52 w 106"/>
                <a:gd name="T63" fmla="*/ 2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8" y="40"/>
                  </a:lnTo>
                  <a:lnTo>
                    <a:pt x="16" y="44"/>
                  </a:lnTo>
                  <a:lnTo>
                    <a:pt x="18" y="48"/>
                  </a:lnTo>
                  <a:lnTo>
                    <a:pt x="24" y="56"/>
                  </a:lnTo>
                  <a:lnTo>
                    <a:pt x="24" y="58"/>
                  </a:lnTo>
                  <a:lnTo>
                    <a:pt x="24" y="60"/>
                  </a:lnTo>
                  <a:lnTo>
                    <a:pt x="24" y="60"/>
                  </a:lnTo>
                  <a:lnTo>
                    <a:pt x="14" y="72"/>
                  </a:lnTo>
                  <a:lnTo>
                    <a:pt x="4" y="82"/>
                  </a:lnTo>
                  <a:lnTo>
                    <a:pt x="4" y="82"/>
                  </a:lnTo>
                  <a:lnTo>
                    <a:pt x="0" y="86"/>
                  </a:lnTo>
                  <a:lnTo>
                    <a:pt x="0" y="90"/>
                  </a:lnTo>
                  <a:lnTo>
                    <a:pt x="4" y="96"/>
                  </a:lnTo>
                  <a:lnTo>
                    <a:pt x="14" y="100"/>
                  </a:lnTo>
                  <a:lnTo>
                    <a:pt x="20" y="100"/>
                  </a:lnTo>
                  <a:lnTo>
                    <a:pt x="20" y="100"/>
                  </a:lnTo>
                  <a:lnTo>
                    <a:pt x="32" y="102"/>
                  </a:lnTo>
                  <a:lnTo>
                    <a:pt x="36" y="102"/>
                  </a:lnTo>
                  <a:lnTo>
                    <a:pt x="40" y="106"/>
                  </a:lnTo>
                  <a:lnTo>
                    <a:pt x="48" y="110"/>
                  </a:lnTo>
                  <a:lnTo>
                    <a:pt x="48" y="110"/>
                  </a:lnTo>
                  <a:lnTo>
                    <a:pt x="56" y="114"/>
                  </a:lnTo>
                  <a:lnTo>
                    <a:pt x="62"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96" y="30"/>
                  </a:lnTo>
                  <a:lnTo>
                    <a:pt x="102" y="26"/>
                  </a:lnTo>
                  <a:lnTo>
                    <a:pt x="106" y="22"/>
                  </a:lnTo>
                  <a:lnTo>
                    <a:pt x="106" y="22"/>
                  </a:lnTo>
                  <a:lnTo>
                    <a:pt x="104" y="18"/>
                  </a:lnTo>
                  <a:lnTo>
                    <a:pt x="86" y="18"/>
                  </a:lnTo>
                  <a:lnTo>
                    <a:pt x="86" y="18"/>
                  </a:lnTo>
                  <a:lnTo>
                    <a:pt x="68" y="6"/>
                  </a:lnTo>
                  <a:lnTo>
                    <a:pt x="68" y="6"/>
                  </a:lnTo>
                  <a:lnTo>
                    <a:pt x="62" y="2"/>
                  </a:lnTo>
                  <a:lnTo>
                    <a:pt x="58" y="0"/>
                  </a:lnTo>
                  <a:lnTo>
                    <a:pt x="48" y="2"/>
                  </a:lnTo>
                  <a:lnTo>
                    <a:pt x="44" y="2"/>
                  </a:lnTo>
                  <a:lnTo>
                    <a:pt x="44" y="2"/>
                  </a:lnTo>
                  <a:lnTo>
                    <a:pt x="44" y="8"/>
                  </a:lnTo>
                  <a:lnTo>
                    <a:pt x="50" y="10"/>
                  </a:lnTo>
                  <a:lnTo>
                    <a:pt x="50" y="10"/>
                  </a:lnTo>
                  <a:lnTo>
                    <a:pt x="54" y="16"/>
                  </a:lnTo>
                  <a:lnTo>
                    <a:pt x="54" y="20"/>
                  </a:lnTo>
                  <a:lnTo>
                    <a:pt x="52" y="24"/>
                  </a:lnTo>
                  <a:lnTo>
                    <a:pt x="52" y="24"/>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34" name="Freeform 27"/>
            <p:cNvSpPr/>
            <p:nvPr/>
          </p:nvSpPr>
          <p:spPr bwMode="auto">
            <a:xfrm>
              <a:off x="5819749" y="1769591"/>
              <a:ext cx="509587" cy="485775"/>
            </a:xfrm>
            <a:custGeom>
              <a:avLst/>
              <a:gdLst>
                <a:gd name="T0" fmla="*/ 162 w 376"/>
                <a:gd name="T1" fmla="*/ 60 h 358"/>
                <a:gd name="T2" fmla="*/ 160 w 376"/>
                <a:gd name="T3" fmla="*/ 80 h 358"/>
                <a:gd name="T4" fmla="*/ 140 w 376"/>
                <a:gd name="T5" fmla="*/ 80 h 358"/>
                <a:gd name="T6" fmla="*/ 116 w 376"/>
                <a:gd name="T7" fmla="*/ 92 h 358"/>
                <a:gd name="T8" fmla="*/ 92 w 376"/>
                <a:gd name="T9" fmla="*/ 112 h 358"/>
                <a:gd name="T10" fmla="*/ 70 w 376"/>
                <a:gd name="T11" fmla="*/ 138 h 358"/>
                <a:gd name="T12" fmla="*/ 54 w 376"/>
                <a:gd name="T13" fmla="*/ 148 h 358"/>
                <a:gd name="T14" fmla="*/ 42 w 376"/>
                <a:gd name="T15" fmla="*/ 138 h 358"/>
                <a:gd name="T16" fmla="*/ 24 w 376"/>
                <a:gd name="T17" fmla="*/ 122 h 358"/>
                <a:gd name="T18" fmla="*/ 22 w 376"/>
                <a:gd name="T19" fmla="*/ 184 h 358"/>
                <a:gd name="T20" fmla="*/ 4 w 376"/>
                <a:gd name="T21" fmla="*/ 220 h 358"/>
                <a:gd name="T22" fmla="*/ 2 w 376"/>
                <a:gd name="T23" fmla="*/ 232 h 358"/>
                <a:gd name="T24" fmla="*/ 32 w 376"/>
                <a:gd name="T25" fmla="*/ 238 h 358"/>
                <a:gd name="T26" fmla="*/ 34 w 376"/>
                <a:gd name="T27" fmla="*/ 240 h 358"/>
                <a:gd name="T28" fmla="*/ 46 w 376"/>
                <a:gd name="T29" fmla="*/ 248 h 358"/>
                <a:gd name="T30" fmla="*/ 48 w 376"/>
                <a:gd name="T31" fmla="*/ 248 h 358"/>
                <a:gd name="T32" fmla="*/ 54 w 376"/>
                <a:gd name="T33" fmla="*/ 264 h 358"/>
                <a:gd name="T34" fmla="*/ 92 w 376"/>
                <a:gd name="T35" fmla="*/ 260 h 358"/>
                <a:gd name="T36" fmla="*/ 112 w 376"/>
                <a:gd name="T37" fmla="*/ 224 h 358"/>
                <a:gd name="T38" fmla="*/ 138 w 376"/>
                <a:gd name="T39" fmla="*/ 204 h 358"/>
                <a:gd name="T40" fmla="*/ 154 w 376"/>
                <a:gd name="T41" fmla="*/ 196 h 358"/>
                <a:gd name="T42" fmla="*/ 164 w 376"/>
                <a:gd name="T43" fmla="*/ 194 h 358"/>
                <a:gd name="T44" fmla="*/ 174 w 376"/>
                <a:gd name="T45" fmla="*/ 200 h 358"/>
                <a:gd name="T46" fmla="*/ 188 w 376"/>
                <a:gd name="T47" fmla="*/ 220 h 358"/>
                <a:gd name="T48" fmla="*/ 188 w 376"/>
                <a:gd name="T49" fmla="*/ 254 h 358"/>
                <a:gd name="T50" fmla="*/ 184 w 376"/>
                <a:gd name="T51" fmla="*/ 268 h 358"/>
                <a:gd name="T52" fmla="*/ 174 w 376"/>
                <a:gd name="T53" fmla="*/ 284 h 358"/>
                <a:gd name="T54" fmla="*/ 172 w 376"/>
                <a:gd name="T55" fmla="*/ 312 h 358"/>
                <a:gd name="T56" fmla="*/ 184 w 376"/>
                <a:gd name="T57" fmla="*/ 302 h 358"/>
                <a:gd name="T58" fmla="*/ 194 w 376"/>
                <a:gd name="T59" fmla="*/ 308 h 358"/>
                <a:gd name="T60" fmla="*/ 186 w 376"/>
                <a:gd name="T61" fmla="*/ 324 h 358"/>
                <a:gd name="T62" fmla="*/ 182 w 376"/>
                <a:gd name="T63" fmla="*/ 336 h 358"/>
                <a:gd name="T64" fmla="*/ 176 w 376"/>
                <a:gd name="T65" fmla="*/ 344 h 358"/>
                <a:gd name="T66" fmla="*/ 162 w 376"/>
                <a:gd name="T67" fmla="*/ 348 h 358"/>
                <a:gd name="T68" fmla="*/ 184 w 376"/>
                <a:gd name="T69" fmla="*/ 354 h 358"/>
                <a:gd name="T70" fmla="*/ 198 w 376"/>
                <a:gd name="T71" fmla="*/ 328 h 358"/>
                <a:gd name="T72" fmla="*/ 272 w 376"/>
                <a:gd name="T73" fmla="*/ 260 h 358"/>
                <a:gd name="T74" fmla="*/ 284 w 376"/>
                <a:gd name="T75" fmla="*/ 260 h 358"/>
                <a:gd name="T76" fmla="*/ 312 w 376"/>
                <a:gd name="T77" fmla="*/ 244 h 358"/>
                <a:gd name="T78" fmla="*/ 326 w 376"/>
                <a:gd name="T79" fmla="*/ 208 h 358"/>
                <a:gd name="T80" fmla="*/ 372 w 376"/>
                <a:gd name="T81" fmla="*/ 128 h 358"/>
                <a:gd name="T82" fmla="*/ 364 w 376"/>
                <a:gd name="T83" fmla="*/ 122 h 358"/>
                <a:gd name="T84" fmla="*/ 356 w 376"/>
                <a:gd name="T85" fmla="*/ 122 h 358"/>
                <a:gd name="T86" fmla="*/ 346 w 376"/>
                <a:gd name="T87" fmla="*/ 116 h 358"/>
                <a:gd name="T88" fmla="*/ 342 w 376"/>
                <a:gd name="T89" fmla="*/ 108 h 358"/>
                <a:gd name="T90" fmla="*/ 336 w 376"/>
                <a:gd name="T91" fmla="*/ 62 h 358"/>
                <a:gd name="T92" fmla="*/ 308 w 376"/>
                <a:gd name="T93" fmla="*/ 30 h 358"/>
                <a:gd name="T94" fmla="*/ 306 w 376"/>
                <a:gd name="T95" fmla="*/ 16 h 358"/>
                <a:gd name="T96" fmla="*/ 300 w 376"/>
                <a:gd name="T97" fmla="*/ 10 h 358"/>
                <a:gd name="T98" fmla="*/ 292 w 376"/>
                <a:gd name="T99" fmla="*/ 24 h 358"/>
                <a:gd name="T100" fmla="*/ 274 w 376"/>
                <a:gd name="T101" fmla="*/ 20 h 358"/>
                <a:gd name="T102" fmla="*/ 268 w 376"/>
                <a:gd name="T103" fmla="*/ 8 h 358"/>
                <a:gd name="T104" fmla="*/ 236 w 376"/>
                <a:gd name="T105" fmla="*/ 0 h 358"/>
                <a:gd name="T106" fmla="*/ 234 w 376"/>
                <a:gd name="T107" fmla="*/ 12 h 358"/>
                <a:gd name="T108" fmla="*/ 226 w 376"/>
                <a:gd name="T109" fmla="*/ 30 h 358"/>
                <a:gd name="T110" fmla="*/ 212 w 376"/>
                <a:gd name="T111" fmla="*/ 48 h 358"/>
                <a:gd name="T112" fmla="*/ 186 w 376"/>
                <a:gd name="T113" fmla="*/ 5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58">
                  <a:moveTo>
                    <a:pt x="172" y="46"/>
                  </a:moveTo>
                  <a:lnTo>
                    <a:pt x="162" y="60"/>
                  </a:lnTo>
                  <a:lnTo>
                    <a:pt x="162" y="60"/>
                  </a:lnTo>
                  <a:lnTo>
                    <a:pt x="160" y="64"/>
                  </a:lnTo>
                  <a:lnTo>
                    <a:pt x="160" y="74"/>
                  </a:lnTo>
                  <a:lnTo>
                    <a:pt x="160" y="80"/>
                  </a:lnTo>
                  <a:lnTo>
                    <a:pt x="142" y="80"/>
                  </a:lnTo>
                  <a:lnTo>
                    <a:pt x="140" y="80"/>
                  </a:lnTo>
                  <a:lnTo>
                    <a:pt x="140" y="80"/>
                  </a:lnTo>
                  <a:lnTo>
                    <a:pt x="128" y="76"/>
                  </a:lnTo>
                  <a:lnTo>
                    <a:pt x="116" y="92"/>
                  </a:lnTo>
                  <a:lnTo>
                    <a:pt x="116" y="92"/>
                  </a:lnTo>
                  <a:lnTo>
                    <a:pt x="102" y="100"/>
                  </a:lnTo>
                  <a:lnTo>
                    <a:pt x="92" y="112"/>
                  </a:lnTo>
                  <a:lnTo>
                    <a:pt x="92" y="112"/>
                  </a:lnTo>
                  <a:lnTo>
                    <a:pt x="90" y="116"/>
                  </a:lnTo>
                  <a:lnTo>
                    <a:pt x="90" y="116"/>
                  </a:lnTo>
                  <a:lnTo>
                    <a:pt x="70" y="138"/>
                  </a:lnTo>
                  <a:lnTo>
                    <a:pt x="70" y="140"/>
                  </a:lnTo>
                  <a:lnTo>
                    <a:pt x="68" y="140"/>
                  </a:lnTo>
                  <a:lnTo>
                    <a:pt x="54" y="148"/>
                  </a:lnTo>
                  <a:lnTo>
                    <a:pt x="42" y="140"/>
                  </a:lnTo>
                  <a:lnTo>
                    <a:pt x="42" y="138"/>
                  </a:lnTo>
                  <a:lnTo>
                    <a:pt x="42" y="138"/>
                  </a:lnTo>
                  <a:lnTo>
                    <a:pt x="42" y="138"/>
                  </a:lnTo>
                  <a:lnTo>
                    <a:pt x="30" y="126"/>
                  </a:lnTo>
                  <a:lnTo>
                    <a:pt x="24" y="122"/>
                  </a:lnTo>
                  <a:lnTo>
                    <a:pt x="28" y="156"/>
                  </a:lnTo>
                  <a:lnTo>
                    <a:pt x="34" y="172"/>
                  </a:lnTo>
                  <a:lnTo>
                    <a:pt x="22" y="184"/>
                  </a:lnTo>
                  <a:lnTo>
                    <a:pt x="4" y="208"/>
                  </a:lnTo>
                  <a:lnTo>
                    <a:pt x="4" y="220"/>
                  </a:lnTo>
                  <a:lnTo>
                    <a:pt x="4" y="220"/>
                  </a:lnTo>
                  <a:lnTo>
                    <a:pt x="4" y="220"/>
                  </a:lnTo>
                  <a:lnTo>
                    <a:pt x="0" y="226"/>
                  </a:lnTo>
                  <a:lnTo>
                    <a:pt x="2" y="232"/>
                  </a:lnTo>
                  <a:lnTo>
                    <a:pt x="8" y="232"/>
                  </a:lnTo>
                  <a:lnTo>
                    <a:pt x="32" y="238"/>
                  </a:lnTo>
                  <a:lnTo>
                    <a:pt x="32" y="238"/>
                  </a:lnTo>
                  <a:lnTo>
                    <a:pt x="34" y="238"/>
                  </a:lnTo>
                  <a:lnTo>
                    <a:pt x="34" y="240"/>
                  </a:lnTo>
                  <a:lnTo>
                    <a:pt x="34" y="240"/>
                  </a:lnTo>
                  <a:lnTo>
                    <a:pt x="40" y="244"/>
                  </a:lnTo>
                  <a:lnTo>
                    <a:pt x="46" y="248"/>
                  </a:lnTo>
                  <a:lnTo>
                    <a:pt x="46" y="248"/>
                  </a:lnTo>
                  <a:lnTo>
                    <a:pt x="48" y="248"/>
                  </a:lnTo>
                  <a:lnTo>
                    <a:pt x="48" y="248"/>
                  </a:lnTo>
                  <a:lnTo>
                    <a:pt x="48" y="248"/>
                  </a:lnTo>
                  <a:lnTo>
                    <a:pt x="50" y="252"/>
                  </a:lnTo>
                  <a:lnTo>
                    <a:pt x="52" y="258"/>
                  </a:lnTo>
                  <a:lnTo>
                    <a:pt x="54" y="264"/>
                  </a:lnTo>
                  <a:lnTo>
                    <a:pt x="78" y="272"/>
                  </a:lnTo>
                  <a:lnTo>
                    <a:pt x="86" y="270"/>
                  </a:lnTo>
                  <a:lnTo>
                    <a:pt x="92" y="260"/>
                  </a:lnTo>
                  <a:lnTo>
                    <a:pt x="112" y="224"/>
                  </a:lnTo>
                  <a:lnTo>
                    <a:pt x="112" y="224"/>
                  </a:lnTo>
                  <a:lnTo>
                    <a:pt x="112" y="224"/>
                  </a:lnTo>
                  <a:lnTo>
                    <a:pt x="122" y="212"/>
                  </a:lnTo>
                  <a:lnTo>
                    <a:pt x="122" y="210"/>
                  </a:lnTo>
                  <a:lnTo>
                    <a:pt x="138" y="204"/>
                  </a:lnTo>
                  <a:lnTo>
                    <a:pt x="148" y="202"/>
                  </a:lnTo>
                  <a:lnTo>
                    <a:pt x="148" y="202"/>
                  </a:lnTo>
                  <a:lnTo>
                    <a:pt x="154" y="196"/>
                  </a:lnTo>
                  <a:lnTo>
                    <a:pt x="160" y="192"/>
                  </a:lnTo>
                  <a:lnTo>
                    <a:pt x="160" y="192"/>
                  </a:lnTo>
                  <a:lnTo>
                    <a:pt x="164" y="194"/>
                  </a:lnTo>
                  <a:lnTo>
                    <a:pt x="172" y="198"/>
                  </a:lnTo>
                  <a:lnTo>
                    <a:pt x="174" y="198"/>
                  </a:lnTo>
                  <a:lnTo>
                    <a:pt x="174" y="200"/>
                  </a:lnTo>
                  <a:lnTo>
                    <a:pt x="188" y="220"/>
                  </a:lnTo>
                  <a:lnTo>
                    <a:pt x="188" y="220"/>
                  </a:lnTo>
                  <a:lnTo>
                    <a:pt x="188" y="220"/>
                  </a:lnTo>
                  <a:lnTo>
                    <a:pt x="188" y="222"/>
                  </a:lnTo>
                  <a:lnTo>
                    <a:pt x="190" y="238"/>
                  </a:lnTo>
                  <a:lnTo>
                    <a:pt x="188" y="254"/>
                  </a:lnTo>
                  <a:lnTo>
                    <a:pt x="188" y="254"/>
                  </a:lnTo>
                  <a:lnTo>
                    <a:pt x="184" y="268"/>
                  </a:lnTo>
                  <a:lnTo>
                    <a:pt x="184" y="268"/>
                  </a:lnTo>
                  <a:lnTo>
                    <a:pt x="184" y="270"/>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08"/>
                  </a:lnTo>
                  <a:lnTo>
                    <a:pt x="194" y="320"/>
                  </a:lnTo>
                  <a:lnTo>
                    <a:pt x="192" y="320"/>
                  </a:lnTo>
                  <a:lnTo>
                    <a:pt x="186" y="324"/>
                  </a:lnTo>
                  <a:lnTo>
                    <a:pt x="184" y="328"/>
                  </a:lnTo>
                  <a:lnTo>
                    <a:pt x="184" y="334"/>
                  </a:lnTo>
                  <a:lnTo>
                    <a:pt x="182" y="336"/>
                  </a:lnTo>
                  <a:lnTo>
                    <a:pt x="182" y="336"/>
                  </a:lnTo>
                  <a:lnTo>
                    <a:pt x="178" y="344"/>
                  </a:lnTo>
                  <a:lnTo>
                    <a:pt x="176" y="344"/>
                  </a:lnTo>
                  <a:lnTo>
                    <a:pt x="176" y="344"/>
                  </a:lnTo>
                  <a:lnTo>
                    <a:pt x="168" y="346"/>
                  </a:lnTo>
                  <a:lnTo>
                    <a:pt x="162" y="348"/>
                  </a:lnTo>
                  <a:lnTo>
                    <a:pt x="158" y="356"/>
                  </a:lnTo>
                  <a:lnTo>
                    <a:pt x="158" y="358"/>
                  </a:lnTo>
                  <a:lnTo>
                    <a:pt x="184" y="354"/>
                  </a:lnTo>
                  <a:lnTo>
                    <a:pt x="190" y="350"/>
                  </a:lnTo>
                  <a:lnTo>
                    <a:pt x="198" y="328"/>
                  </a:lnTo>
                  <a:lnTo>
                    <a:pt x="198" y="328"/>
                  </a:lnTo>
                  <a:lnTo>
                    <a:pt x="258" y="266"/>
                  </a:lnTo>
                  <a:lnTo>
                    <a:pt x="260" y="266"/>
                  </a:lnTo>
                  <a:lnTo>
                    <a:pt x="272" y="260"/>
                  </a:lnTo>
                  <a:lnTo>
                    <a:pt x="272" y="260"/>
                  </a:lnTo>
                  <a:lnTo>
                    <a:pt x="272" y="260"/>
                  </a:lnTo>
                  <a:lnTo>
                    <a:pt x="284" y="260"/>
                  </a:lnTo>
                  <a:lnTo>
                    <a:pt x="294" y="258"/>
                  </a:lnTo>
                  <a:lnTo>
                    <a:pt x="304" y="252"/>
                  </a:lnTo>
                  <a:lnTo>
                    <a:pt x="312" y="244"/>
                  </a:lnTo>
                  <a:lnTo>
                    <a:pt x="326" y="208"/>
                  </a:lnTo>
                  <a:lnTo>
                    <a:pt x="326" y="208"/>
                  </a:lnTo>
                  <a:lnTo>
                    <a:pt x="326" y="208"/>
                  </a:lnTo>
                  <a:lnTo>
                    <a:pt x="376" y="156"/>
                  </a:lnTo>
                  <a:lnTo>
                    <a:pt x="376" y="156"/>
                  </a:lnTo>
                  <a:lnTo>
                    <a:pt x="372" y="128"/>
                  </a:lnTo>
                  <a:lnTo>
                    <a:pt x="372" y="128"/>
                  </a:lnTo>
                  <a:lnTo>
                    <a:pt x="368" y="126"/>
                  </a:lnTo>
                  <a:lnTo>
                    <a:pt x="364" y="122"/>
                  </a:lnTo>
                  <a:lnTo>
                    <a:pt x="364" y="120"/>
                  </a:lnTo>
                  <a:lnTo>
                    <a:pt x="364" y="122"/>
                  </a:lnTo>
                  <a:lnTo>
                    <a:pt x="356" y="122"/>
                  </a:lnTo>
                  <a:lnTo>
                    <a:pt x="356" y="122"/>
                  </a:lnTo>
                  <a:lnTo>
                    <a:pt x="350" y="120"/>
                  </a:lnTo>
                  <a:lnTo>
                    <a:pt x="346" y="116"/>
                  </a:lnTo>
                  <a:lnTo>
                    <a:pt x="344" y="110"/>
                  </a:lnTo>
                  <a:lnTo>
                    <a:pt x="344" y="110"/>
                  </a:lnTo>
                  <a:lnTo>
                    <a:pt x="342" y="108"/>
                  </a:lnTo>
                  <a:lnTo>
                    <a:pt x="342" y="66"/>
                  </a:lnTo>
                  <a:lnTo>
                    <a:pt x="342" y="66"/>
                  </a:lnTo>
                  <a:lnTo>
                    <a:pt x="336" y="62"/>
                  </a:lnTo>
                  <a:lnTo>
                    <a:pt x="328" y="56"/>
                  </a:lnTo>
                  <a:lnTo>
                    <a:pt x="316" y="44"/>
                  </a:lnTo>
                  <a:lnTo>
                    <a:pt x="308" y="30"/>
                  </a:lnTo>
                  <a:lnTo>
                    <a:pt x="308" y="30"/>
                  </a:lnTo>
                  <a:lnTo>
                    <a:pt x="306" y="24"/>
                  </a:lnTo>
                  <a:lnTo>
                    <a:pt x="306" y="16"/>
                  </a:lnTo>
                  <a:lnTo>
                    <a:pt x="308" y="12"/>
                  </a:lnTo>
                  <a:lnTo>
                    <a:pt x="302" y="4"/>
                  </a:lnTo>
                  <a:lnTo>
                    <a:pt x="300" y="10"/>
                  </a:lnTo>
                  <a:lnTo>
                    <a:pt x="294" y="24"/>
                  </a:lnTo>
                  <a:lnTo>
                    <a:pt x="292" y="24"/>
                  </a:lnTo>
                  <a:lnTo>
                    <a:pt x="292" y="24"/>
                  </a:lnTo>
                  <a:lnTo>
                    <a:pt x="282" y="24"/>
                  </a:lnTo>
                  <a:lnTo>
                    <a:pt x="274" y="20"/>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26" y="32"/>
                  </a:lnTo>
                  <a:lnTo>
                    <a:pt x="212" y="48"/>
                  </a:lnTo>
                  <a:lnTo>
                    <a:pt x="210" y="48"/>
                  </a:lnTo>
                  <a:lnTo>
                    <a:pt x="208" y="48"/>
                  </a:lnTo>
                  <a:lnTo>
                    <a:pt x="186" y="50"/>
                  </a:lnTo>
                  <a:lnTo>
                    <a:pt x="172" y="46"/>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35" name="Freeform 28"/>
            <p:cNvSpPr/>
            <p:nvPr/>
          </p:nvSpPr>
          <p:spPr bwMode="auto">
            <a:xfrm>
              <a:off x="5932461" y="1475904"/>
              <a:ext cx="728663" cy="493712"/>
            </a:xfrm>
            <a:custGeom>
              <a:avLst/>
              <a:gdLst>
                <a:gd name="T0" fmla="*/ 74 w 536"/>
                <a:gd name="T1" fmla="*/ 12 h 364"/>
                <a:gd name="T2" fmla="*/ 60 w 536"/>
                <a:gd name="T3" fmla="*/ 34 h 364"/>
                <a:gd name="T4" fmla="*/ 42 w 536"/>
                <a:gd name="T5" fmla="*/ 48 h 364"/>
                <a:gd name="T6" fmla="*/ 22 w 536"/>
                <a:gd name="T7" fmla="*/ 34 h 364"/>
                <a:gd name="T8" fmla="*/ 18 w 536"/>
                <a:gd name="T9" fmla="*/ 54 h 364"/>
                <a:gd name="T10" fmla="*/ 34 w 536"/>
                <a:gd name="T11" fmla="*/ 64 h 364"/>
                <a:gd name="T12" fmla="*/ 50 w 536"/>
                <a:gd name="T13" fmla="*/ 140 h 364"/>
                <a:gd name="T14" fmla="*/ 76 w 536"/>
                <a:gd name="T15" fmla="*/ 136 h 364"/>
                <a:gd name="T16" fmla="*/ 98 w 536"/>
                <a:gd name="T17" fmla="*/ 132 h 364"/>
                <a:gd name="T18" fmla="*/ 126 w 536"/>
                <a:gd name="T19" fmla="*/ 176 h 364"/>
                <a:gd name="T20" fmla="*/ 120 w 536"/>
                <a:gd name="T21" fmla="*/ 212 h 364"/>
                <a:gd name="T22" fmla="*/ 158 w 536"/>
                <a:gd name="T23" fmla="*/ 208 h 364"/>
                <a:gd name="T24" fmla="*/ 178 w 536"/>
                <a:gd name="T25" fmla="*/ 216 h 364"/>
                <a:gd name="T26" fmla="*/ 192 w 536"/>
                <a:gd name="T27" fmla="*/ 228 h 364"/>
                <a:gd name="T28" fmla="*/ 210 w 536"/>
                <a:gd name="T29" fmla="*/ 218 h 364"/>
                <a:gd name="T30" fmla="*/ 226 w 536"/>
                <a:gd name="T31" fmla="*/ 214 h 364"/>
                <a:gd name="T32" fmla="*/ 232 w 536"/>
                <a:gd name="T33" fmla="*/ 242 h 364"/>
                <a:gd name="T34" fmla="*/ 262 w 536"/>
                <a:gd name="T35" fmla="*/ 274 h 364"/>
                <a:gd name="T36" fmla="*/ 268 w 536"/>
                <a:gd name="T37" fmla="*/ 324 h 364"/>
                <a:gd name="T38" fmla="*/ 276 w 536"/>
                <a:gd name="T39" fmla="*/ 330 h 364"/>
                <a:gd name="T40" fmla="*/ 294 w 536"/>
                <a:gd name="T41" fmla="*/ 338 h 364"/>
                <a:gd name="T42" fmla="*/ 322 w 536"/>
                <a:gd name="T43" fmla="*/ 314 h 364"/>
                <a:gd name="T44" fmla="*/ 344 w 536"/>
                <a:gd name="T45" fmla="*/ 294 h 364"/>
                <a:gd name="T46" fmla="*/ 400 w 536"/>
                <a:gd name="T47" fmla="*/ 272 h 364"/>
                <a:gd name="T48" fmla="*/ 404 w 536"/>
                <a:gd name="T49" fmla="*/ 260 h 364"/>
                <a:gd name="T50" fmla="*/ 430 w 536"/>
                <a:gd name="T51" fmla="*/ 256 h 364"/>
                <a:gd name="T52" fmla="*/ 454 w 536"/>
                <a:gd name="T53" fmla="*/ 228 h 364"/>
                <a:gd name="T54" fmla="*/ 478 w 536"/>
                <a:gd name="T55" fmla="*/ 170 h 364"/>
                <a:gd name="T56" fmla="*/ 524 w 536"/>
                <a:gd name="T57" fmla="*/ 198 h 364"/>
                <a:gd name="T58" fmla="*/ 514 w 536"/>
                <a:gd name="T59" fmla="*/ 172 h 364"/>
                <a:gd name="T60" fmla="*/ 524 w 536"/>
                <a:gd name="T61" fmla="*/ 126 h 364"/>
                <a:gd name="T62" fmla="*/ 492 w 536"/>
                <a:gd name="T63" fmla="*/ 110 h 364"/>
                <a:gd name="T64" fmla="*/ 482 w 536"/>
                <a:gd name="T65" fmla="*/ 108 h 364"/>
                <a:gd name="T66" fmla="*/ 468 w 536"/>
                <a:gd name="T67" fmla="*/ 112 h 364"/>
                <a:gd name="T68" fmla="*/ 446 w 536"/>
                <a:gd name="T69" fmla="*/ 110 h 364"/>
                <a:gd name="T70" fmla="*/ 446 w 536"/>
                <a:gd name="T71" fmla="*/ 136 h 364"/>
                <a:gd name="T72" fmla="*/ 428 w 536"/>
                <a:gd name="T73" fmla="*/ 146 h 364"/>
                <a:gd name="T74" fmla="*/ 414 w 536"/>
                <a:gd name="T75" fmla="*/ 140 h 364"/>
                <a:gd name="T76" fmla="*/ 376 w 536"/>
                <a:gd name="T77" fmla="*/ 108 h 364"/>
                <a:gd name="T78" fmla="*/ 370 w 536"/>
                <a:gd name="T79" fmla="*/ 86 h 364"/>
                <a:gd name="T80" fmla="*/ 368 w 536"/>
                <a:gd name="T81" fmla="*/ 98 h 364"/>
                <a:gd name="T82" fmla="*/ 340 w 536"/>
                <a:gd name="T83" fmla="*/ 116 h 364"/>
                <a:gd name="T84" fmla="*/ 336 w 536"/>
                <a:gd name="T85" fmla="*/ 106 h 364"/>
                <a:gd name="T86" fmla="*/ 316 w 536"/>
                <a:gd name="T87" fmla="*/ 82 h 364"/>
                <a:gd name="T88" fmla="*/ 292 w 536"/>
                <a:gd name="T89" fmla="*/ 82 h 364"/>
                <a:gd name="T90" fmla="*/ 290 w 536"/>
                <a:gd name="T91" fmla="*/ 68 h 364"/>
                <a:gd name="T92" fmla="*/ 254 w 536"/>
                <a:gd name="T93" fmla="*/ 68 h 364"/>
                <a:gd name="T94" fmla="*/ 240 w 536"/>
                <a:gd name="T95" fmla="*/ 72 h 364"/>
                <a:gd name="T96" fmla="*/ 226 w 536"/>
                <a:gd name="T97" fmla="*/ 56 h 364"/>
                <a:gd name="T98" fmla="*/ 202 w 536"/>
                <a:gd name="T99" fmla="*/ 50 h 364"/>
                <a:gd name="T100" fmla="*/ 164 w 536"/>
                <a:gd name="T101" fmla="*/ 54 h 364"/>
                <a:gd name="T102" fmla="*/ 150 w 536"/>
                <a:gd name="T103" fmla="*/ 5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58" y="36"/>
                  </a:lnTo>
                  <a:lnTo>
                    <a:pt x="44" y="48"/>
                  </a:lnTo>
                  <a:lnTo>
                    <a:pt x="42" y="48"/>
                  </a:lnTo>
                  <a:lnTo>
                    <a:pt x="42" y="48"/>
                  </a:lnTo>
                  <a:lnTo>
                    <a:pt x="40" y="48"/>
                  </a:lnTo>
                  <a:lnTo>
                    <a:pt x="40" y="48"/>
                  </a:lnTo>
                  <a:lnTo>
                    <a:pt x="28" y="40"/>
                  </a:lnTo>
                  <a:lnTo>
                    <a:pt x="22" y="34"/>
                  </a:lnTo>
                  <a:lnTo>
                    <a:pt x="22" y="34"/>
                  </a:lnTo>
                  <a:lnTo>
                    <a:pt x="18" y="32"/>
                  </a:lnTo>
                  <a:lnTo>
                    <a:pt x="8" y="34"/>
                  </a:lnTo>
                  <a:lnTo>
                    <a:pt x="0" y="40"/>
                  </a:lnTo>
                  <a:lnTo>
                    <a:pt x="18" y="54"/>
                  </a:lnTo>
                  <a:lnTo>
                    <a:pt x="32" y="60"/>
                  </a:lnTo>
                  <a:lnTo>
                    <a:pt x="32" y="60"/>
                  </a:lnTo>
                  <a:lnTo>
                    <a:pt x="32" y="60"/>
                  </a:lnTo>
                  <a:lnTo>
                    <a:pt x="34" y="62"/>
                  </a:lnTo>
                  <a:lnTo>
                    <a:pt x="34" y="64"/>
                  </a:lnTo>
                  <a:lnTo>
                    <a:pt x="36" y="80"/>
                  </a:lnTo>
                  <a:lnTo>
                    <a:pt x="36" y="80"/>
                  </a:lnTo>
                  <a:lnTo>
                    <a:pt x="36" y="104"/>
                  </a:lnTo>
                  <a:lnTo>
                    <a:pt x="40" y="118"/>
                  </a:lnTo>
                  <a:lnTo>
                    <a:pt x="50" y="140"/>
                  </a:lnTo>
                  <a:lnTo>
                    <a:pt x="60" y="152"/>
                  </a:lnTo>
                  <a:lnTo>
                    <a:pt x="70" y="144"/>
                  </a:lnTo>
                  <a:lnTo>
                    <a:pt x="76" y="136"/>
                  </a:lnTo>
                  <a:lnTo>
                    <a:pt x="76" y="136"/>
                  </a:lnTo>
                  <a:lnTo>
                    <a:pt x="76" y="136"/>
                  </a:lnTo>
                  <a:lnTo>
                    <a:pt x="88" y="122"/>
                  </a:lnTo>
                  <a:lnTo>
                    <a:pt x="98" y="132"/>
                  </a:lnTo>
                  <a:lnTo>
                    <a:pt x="98" y="132"/>
                  </a:lnTo>
                  <a:lnTo>
                    <a:pt x="98" y="132"/>
                  </a:lnTo>
                  <a:lnTo>
                    <a:pt x="98" y="132"/>
                  </a:lnTo>
                  <a:lnTo>
                    <a:pt x="98" y="132"/>
                  </a:lnTo>
                  <a:lnTo>
                    <a:pt x="108" y="152"/>
                  </a:lnTo>
                  <a:lnTo>
                    <a:pt x="120" y="156"/>
                  </a:lnTo>
                  <a:lnTo>
                    <a:pt x="126" y="176"/>
                  </a:lnTo>
                  <a:lnTo>
                    <a:pt x="126" y="176"/>
                  </a:lnTo>
                  <a:lnTo>
                    <a:pt x="126" y="176"/>
                  </a:lnTo>
                  <a:lnTo>
                    <a:pt x="124" y="194"/>
                  </a:lnTo>
                  <a:lnTo>
                    <a:pt x="124" y="196"/>
                  </a:lnTo>
                  <a:lnTo>
                    <a:pt x="124" y="196"/>
                  </a:lnTo>
                  <a:lnTo>
                    <a:pt x="120" y="212"/>
                  </a:lnTo>
                  <a:lnTo>
                    <a:pt x="128" y="220"/>
                  </a:lnTo>
                  <a:lnTo>
                    <a:pt x="138" y="214"/>
                  </a:lnTo>
                  <a:lnTo>
                    <a:pt x="148" y="204"/>
                  </a:lnTo>
                  <a:lnTo>
                    <a:pt x="150" y="206"/>
                  </a:lnTo>
                  <a:lnTo>
                    <a:pt x="158" y="208"/>
                  </a:lnTo>
                  <a:lnTo>
                    <a:pt x="158" y="208"/>
                  </a:lnTo>
                  <a:lnTo>
                    <a:pt x="158" y="208"/>
                  </a:lnTo>
                  <a:lnTo>
                    <a:pt x="168" y="218"/>
                  </a:lnTo>
                  <a:lnTo>
                    <a:pt x="178" y="216"/>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8"/>
                  </a:lnTo>
                  <a:lnTo>
                    <a:pt x="210" y="214"/>
                  </a:lnTo>
                  <a:lnTo>
                    <a:pt x="212" y="210"/>
                  </a:lnTo>
                  <a:lnTo>
                    <a:pt x="220" y="212"/>
                  </a:lnTo>
                  <a:lnTo>
                    <a:pt x="220" y="212"/>
                  </a:lnTo>
                  <a:lnTo>
                    <a:pt x="226" y="214"/>
                  </a:lnTo>
                  <a:lnTo>
                    <a:pt x="230" y="218"/>
                  </a:lnTo>
                  <a:lnTo>
                    <a:pt x="232" y="222"/>
                  </a:lnTo>
                  <a:lnTo>
                    <a:pt x="232" y="228"/>
                  </a:lnTo>
                  <a:lnTo>
                    <a:pt x="232" y="232"/>
                  </a:lnTo>
                  <a:lnTo>
                    <a:pt x="232" y="242"/>
                  </a:lnTo>
                  <a:lnTo>
                    <a:pt x="240" y="256"/>
                  </a:lnTo>
                  <a:lnTo>
                    <a:pt x="250" y="266"/>
                  </a:lnTo>
                  <a:lnTo>
                    <a:pt x="250" y="266"/>
                  </a:lnTo>
                  <a:lnTo>
                    <a:pt x="256" y="272"/>
                  </a:lnTo>
                  <a:lnTo>
                    <a:pt x="262" y="274"/>
                  </a:lnTo>
                  <a:lnTo>
                    <a:pt x="264" y="274"/>
                  </a:lnTo>
                  <a:lnTo>
                    <a:pt x="264" y="274"/>
                  </a:lnTo>
                  <a:lnTo>
                    <a:pt x="266" y="278"/>
                  </a:lnTo>
                  <a:lnTo>
                    <a:pt x="268" y="288"/>
                  </a:lnTo>
                  <a:lnTo>
                    <a:pt x="268" y="324"/>
                  </a:lnTo>
                  <a:lnTo>
                    <a:pt x="268" y="324"/>
                  </a:lnTo>
                  <a:lnTo>
                    <a:pt x="270" y="328"/>
                  </a:lnTo>
                  <a:lnTo>
                    <a:pt x="274" y="330"/>
                  </a:lnTo>
                  <a:lnTo>
                    <a:pt x="276" y="330"/>
                  </a:lnTo>
                  <a:lnTo>
                    <a:pt x="276" y="330"/>
                  </a:lnTo>
                  <a:lnTo>
                    <a:pt x="282" y="330"/>
                  </a:lnTo>
                  <a:lnTo>
                    <a:pt x="288" y="332"/>
                  </a:lnTo>
                  <a:lnTo>
                    <a:pt x="290" y="334"/>
                  </a:lnTo>
                  <a:lnTo>
                    <a:pt x="290" y="334"/>
                  </a:lnTo>
                  <a:lnTo>
                    <a:pt x="294" y="338"/>
                  </a:lnTo>
                  <a:lnTo>
                    <a:pt x="298" y="344"/>
                  </a:lnTo>
                  <a:lnTo>
                    <a:pt x="300" y="364"/>
                  </a:lnTo>
                  <a:lnTo>
                    <a:pt x="318" y="328"/>
                  </a:lnTo>
                  <a:lnTo>
                    <a:pt x="318" y="328"/>
                  </a:lnTo>
                  <a:lnTo>
                    <a:pt x="322" y="314"/>
                  </a:lnTo>
                  <a:lnTo>
                    <a:pt x="326" y="304"/>
                  </a:lnTo>
                  <a:lnTo>
                    <a:pt x="332" y="296"/>
                  </a:lnTo>
                  <a:lnTo>
                    <a:pt x="338" y="294"/>
                  </a:lnTo>
                  <a:lnTo>
                    <a:pt x="338" y="294"/>
                  </a:lnTo>
                  <a:lnTo>
                    <a:pt x="344" y="294"/>
                  </a:lnTo>
                  <a:lnTo>
                    <a:pt x="352" y="294"/>
                  </a:lnTo>
                  <a:lnTo>
                    <a:pt x="372" y="304"/>
                  </a:lnTo>
                  <a:lnTo>
                    <a:pt x="424" y="308"/>
                  </a:lnTo>
                  <a:lnTo>
                    <a:pt x="424" y="296"/>
                  </a:lnTo>
                  <a:lnTo>
                    <a:pt x="400" y="272"/>
                  </a:lnTo>
                  <a:lnTo>
                    <a:pt x="400" y="272"/>
                  </a:lnTo>
                  <a:lnTo>
                    <a:pt x="388" y="264"/>
                  </a:lnTo>
                  <a:lnTo>
                    <a:pt x="386" y="262"/>
                  </a:lnTo>
                  <a:lnTo>
                    <a:pt x="386" y="258"/>
                  </a:lnTo>
                  <a:lnTo>
                    <a:pt x="404" y="260"/>
                  </a:lnTo>
                  <a:lnTo>
                    <a:pt x="404" y="260"/>
                  </a:lnTo>
                  <a:lnTo>
                    <a:pt x="412" y="260"/>
                  </a:lnTo>
                  <a:lnTo>
                    <a:pt x="418" y="260"/>
                  </a:lnTo>
                  <a:lnTo>
                    <a:pt x="424" y="260"/>
                  </a:lnTo>
                  <a:lnTo>
                    <a:pt x="430" y="256"/>
                  </a:lnTo>
                  <a:lnTo>
                    <a:pt x="436" y="252"/>
                  </a:lnTo>
                  <a:lnTo>
                    <a:pt x="442" y="246"/>
                  </a:lnTo>
                  <a:lnTo>
                    <a:pt x="452" y="228"/>
                  </a:lnTo>
                  <a:lnTo>
                    <a:pt x="452" y="228"/>
                  </a:lnTo>
                  <a:lnTo>
                    <a:pt x="454" y="228"/>
                  </a:lnTo>
                  <a:lnTo>
                    <a:pt x="472" y="212"/>
                  </a:lnTo>
                  <a:lnTo>
                    <a:pt x="474" y="174"/>
                  </a:lnTo>
                  <a:lnTo>
                    <a:pt x="474" y="170"/>
                  </a:lnTo>
                  <a:lnTo>
                    <a:pt x="476" y="170"/>
                  </a:lnTo>
                  <a:lnTo>
                    <a:pt x="478" y="170"/>
                  </a:lnTo>
                  <a:lnTo>
                    <a:pt x="492" y="168"/>
                  </a:lnTo>
                  <a:lnTo>
                    <a:pt x="494" y="168"/>
                  </a:lnTo>
                  <a:lnTo>
                    <a:pt x="496"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6" y="126"/>
                  </a:lnTo>
                  <a:lnTo>
                    <a:pt x="524" y="126"/>
                  </a:lnTo>
                  <a:lnTo>
                    <a:pt x="512" y="120"/>
                  </a:lnTo>
                  <a:lnTo>
                    <a:pt x="512" y="120"/>
                  </a:lnTo>
                  <a:lnTo>
                    <a:pt x="504" y="118"/>
                  </a:lnTo>
                  <a:lnTo>
                    <a:pt x="492" y="110"/>
                  </a:lnTo>
                  <a:lnTo>
                    <a:pt x="492" y="110"/>
                  </a:lnTo>
                  <a:lnTo>
                    <a:pt x="486" y="106"/>
                  </a:lnTo>
                  <a:lnTo>
                    <a:pt x="484" y="102"/>
                  </a:lnTo>
                  <a:lnTo>
                    <a:pt x="484" y="104"/>
                  </a:lnTo>
                  <a:lnTo>
                    <a:pt x="484" y="104"/>
                  </a:lnTo>
                  <a:lnTo>
                    <a:pt x="482" y="108"/>
                  </a:lnTo>
                  <a:lnTo>
                    <a:pt x="480" y="108"/>
                  </a:lnTo>
                  <a:lnTo>
                    <a:pt x="480" y="108"/>
                  </a:lnTo>
                  <a:lnTo>
                    <a:pt x="476" y="110"/>
                  </a:lnTo>
                  <a:lnTo>
                    <a:pt x="470" y="112"/>
                  </a:lnTo>
                  <a:lnTo>
                    <a:pt x="468" y="112"/>
                  </a:lnTo>
                  <a:lnTo>
                    <a:pt x="468" y="110"/>
                  </a:lnTo>
                  <a:lnTo>
                    <a:pt x="468" y="110"/>
                  </a:lnTo>
                  <a:lnTo>
                    <a:pt x="456" y="102"/>
                  </a:lnTo>
                  <a:lnTo>
                    <a:pt x="446" y="110"/>
                  </a:lnTo>
                  <a:lnTo>
                    <a:pt x="446" y="110"/>
                  </a:lnTo>
                  <a:lnTo>
                    <a:pt x="440" y="116"/>
                  </a:lnTo>
                  <a:lnTo>
                    <a:pt x="438" y="120"/>
                  </a:lnTo>
                  <a:lnTo>
                    <a:pt x="444" y="132"/>
                  </a:lnTo>
                  <a:lnTo>
                    <a:pt x="444" y="132"/>
                  </a:lnTo>
                  <a:lnTo>
                    <a:pt x="446" y="136"/>
                  </a:lnTo>
                  <a:lnTo>
                    <a:pt x="444" y="138"/>
                  </a:lnTo>
                  <a:lnTo>
                    <a:pt x="444" y="138"/>
                  </a:lnTo>
                  <a:lnTo>
                    <a:pt x="440" y="142"/>
                  </a:lnTo>
                  <a:lnTo>
                    <a:pt x="434" y="144"/>
                  </a:lnTo>
                  <a:lnTo>
                    <a:pt x="428" y="146"/>
                  </a:lnTo>
                  <a:lnTo>
                    <a:pt x="428" y="146"/>
                  </a:lnTo>
                  <a:lnTo>
                    <a:pt x="422" y="148"/>
                  </a:lnTo>
                  <a:lnTo>
                    <a:pt x="418" y="146"/>
                  </a:lnTo>
                  <a:lnTo>
                    <a:pt x="416" y="144"/>
                  </a:lnTo>
                  <a:lnTo>
                    <a:pt x="414" y="140"/>
                  </a:lnTo>
                  <a:lnTo>
                    <a:pt x="392" y="120"/>
                  </a:lnTo>
                  <a:lnTo>
                    <a:pt x="392" y="120"/>
                  </a:lnTo>
                  <a:lnTo>
                    <a:pt x="382" y="114"/>
                  </a:lnTo>
                  <a:lnTo>
                    <a:pt x="376" y="108"/>
                  </a:lnTo>
                  <a:lnTo>
                    <a:pt x="376" y="108"/>
                  </a:lnTo>
                  <a:lnTo>
                    <a:pt x="374" y="104"/>
                  </a:lnTo>
                  <a:lnTo>
                    <a:pt x="374" y="100"/>
                  </a:lnTo>
                  <a:lnTo>
                    <a:pt x="374" y="100"/>
                  </a:lnTo>
                  <a:lnTo>
                    <a:pt x="372" y="92"/>
                  </a:lnTo>
                  <a:lnTo>
                    <a:pt x="370" y="86"/>
                  </a:lnTo>
                  <a:lnTo>
                    <a:pt x="366" y="88"/>
                  </a:lnTo>
                  <a:lnTo>
                    <a:pt x="364" y="90"/>
                  </a:lnTo>
                  <a:lnTo>
                    <a:pt x="364" y="90"/>
                  </a:lnTo>
                  <a:lnTo>
                    <a:pt x="366" y="94"/>
                  </a:lnTo>
                  <a:lnTo>
                    <a:pt x="368" y="98"/>
                  </a:lnTo>
                  <a:lnTo>
                    <a:pt x="368" y="100"/>
                  </a:lnTo>
                  <a:lnTo>
                    <a:pt x="370" y="100"/>
                  </a:lnTo>
                  <a:lnTo>
                    <a:pt x="368" y="102"/>
                  </a:lnTo>
                  <a:lnTo>
                    <a:pt x="358" y="120"/>
                  </a:lnTo>
                  <a:lnTo>
                    <a:pt x="340" y="116"/>
                  </a:lnTo>
                  <a:lnTo>
                    <a:pt x="336" y="114"/>
                  </a:lnTo>
                  <a:lnTo>
                    <a:pt x="336" y="114"/>
                  </a:lnTo>
                  <a:lnTo>
                    <a:pt x="336" y="112"/>
                  </a:lnTo>
                  <a:lnTo>
                    <a:pt x="336" y="112"/>
                  </a:lnTo>
                  <a:lnTo>
                    <a:pt x="336" y="106"/>
                  </a:lnTo>
                  <a:lnTo>
                    <a:pt x="336" y="100"/>
                  </a:lnTo>
                  <a:lnTo>
                    <a:pt x="332" y="94"/>
                  </a:lnTo>
                  <a:lnTo>
                    <a:pt x="318" y="84"/>
                  </a:lnTo>
                  <a:lnTo>
                    <a:pt x="316" y="82"/>
                  </a:lnTo>
                  <a:lnTo>
                    <a:pt x="316" y="82"/>
                  </a:lnTo>
                  <a:lnTo>
                    <a:pt x="314" y="84"/>
                  </a:lnTo>
                  <a:lnTo>
                    <a:pt x="312" y="86"/>
                  </a:lnTo>
                  <a:lnTo>
                    <a:pt x="298" y="84"/>
                  </a:lnTo>
                  <a:lnTo>
                    <a:pt x="298" y="84"/>
                  </a:lnTo>
                  <a:lnTo>
                    <a:pt x="292" y="82"/>
                  </a:lnTo>
                  <a:lnTo>
                    <a:pt x="288" y="80"/>
                  </a:lnTo>
                  <a:lnTo>
                    <a:pt x="288" y="80"/>
                  </a:lnTo>
                  <a:lnTo>
                    <a:pt x="288" y="76"/>
                  </a:lnTo>
                  <a:lnTo>
                    <a:pt x="288" y="70"/>
                  </a:lnTo>
                  <a:lnTo>
                    <a:pt x="290" y="68"/>
                  </a:lnTo>
                  <a:lnTo>
                    <a:pt x="284" y="56"/>
                  </a:lnTo>
                  <a:lnTo>
                    <a:pt x="256" y="58"/>
                  </a:lnTo>
                  <a:lnTo>
                    <a:pt x="256" y="58"/>
                  </a:lnTo>
                  <a:lnTo>
                    <a:pt x="256" y="64"/>
                  </a:lnTo>
                  <a:lnTo>
                    <a:pt x="254" y="68"/>
                  </a:lnTo>
                  <a:lnTo>
                    <a:pt x="254" y="68"/>
                  </a:lnTo>
                  <a:lnTo>
                    <a:pt x="252" y="70"/>
                  </a:lnTo>
                  <a:lnTo>
                    <a:pt x="248" y="72"/>
                  </a:lnTo>
                  <a:lnTo>
                    <a:pt x="248" y="72"/>
                  </a:lnTo>
                  <a:lnTo>
                    <a:pt x="240" y="72"/>
                  </a:lnTo>
                  <a:lnTo>
                    <a:pt x="234" y="68"/>
                  </a:lnTo>
                  <a:lnTo>
                    <a:pt x="234" y="66"/>
                  </a:lnTo>
                  <a:lnTo>
                    <a:pt x="234" y="66"/>
                  </a:lnTo>
                  <a:lnTo>
                    <a:pt x="234" y="66"/>
                  </a:lnTo>
                  <a:lnTo>
                    <a:pt x="226" y="56"/>
                  </a:lnTo>
                  <a:lnTo>
                    <a:pt x="224" y="48"/>
                  </a:lnTo>
                  <a:lnTo>
                    <a:pt x="220" y="40"/>
                  </a:lnTo>
                  <a:lnTo>
                    <a:pt x="212" y="46"/>
                  </a:lnTo>
                  <a:lnTo>
                    <a:pt x="212" y="46"/>
                  </a:lnTo>
                  <a:lnTo>
                    <a:pt x="202" y="50"/>
                  </a:lnTo>
                  <a:lnTo>
                    <a:pt x="200" y="50"/>
                  </a:lnTo>
                  <a:lnTo>
                    <a:pt x="196" y="48"/>
                  </a:lnTo>
                  <a:lnTo>
                    <a:pt x="194" y="46"/>
                  </a:lnTo>
                  <a:lnTo>
                    <a:pt x="186" y="48"/>
                  </a:lnTo>
                  <a:lnTo>
                    <a:pt x="164" y="54"/>
                  </a:lnTo>
                  <a:lnTo>
                    <a:pt x="164" y="54"/>
                  </a:lnTo>
                  <a:lnTo>
                    <a:pt x="158" y="58"/>
                  </a:lnTo>
                  <a:lnTo>
                    <a:pt x="152" y="58"/>
                  </a:lnTo>
                  <a:lnTo>
                    <a:pt x="150" y="58"/>
                  </a:lnTo>
                  <a:lnTo>
                    <a:pt x="150" y="58"/>
                  </a:lnTo>
                  <a:lnTo>
                    <a:pt x="140" y="56"/>
                  </a:lnTo>
                  <a:lnTo>
                    <a:pt x="134" y="52"/>
                  </a:lnTo>
                  <a:lnTo>
                    <a:pt x="120" y="42"/>
                  </a:lnTo>
                  <a:lnTo>
                    <a:pt x="104" y="18"/>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36" name="Freeform 29"/>
            <p:cNvSpPr/>
            <p:nvPr/>
          </p:nvSpPr>
          <p:spPr bwMode="auto">
            <a:xfrm>
              <a:off x="5778474" y="777404"/>
              <a:ext cx="974725" cy="885825"/>
            </a:xfrm>
            <a:custGeom>
              <a:avLst/>
              <a:gdLst>
                <a:gd name="T0" fmla="*/ 706 w 718"/>
                <a:gd name="T1" fmla="*/ 302 h 652"/>
                <a:gd name="T2" fmla="*/ 710 w 718"/>
                <a:gd name="T3" fmla="*/ 274 h 652"/>
                <a:gd name="T4" fmla="*/ 692 w 718"/>
                <a:gd name="T5" fmla="*/ 234 h 652"/>
                <a:gd name="T6" fmla="*/ 666 w 718"/>
                <a:gd name="T7" fmla="*/ 248 h 652"/>
                <a:gd name="T8" fmla="*/ 644 w 718"/>
                <a:gd name="T9" fmla="*/ 272 h 652"/>
                <a:gd name="T10" fmla="*/ 618 w 718"/>
                <a:gd name="T11" fmla="*/ 318 h 652"/>
                <a:gd name="T12" fmla="*/ 536 w 718"/>
                <a:gd name="T13" fmla="*/ 334 h 652"/>
                <a:gd name="T14" fmla="*/ 508 w 718"/>
                <a:gd name="T15" fmla="*/ 290 h 652"/>
                <a:gd name="T16" fmla="*/ 496 w 718"/>
                <a:gd name="T17" fmla="*/ 278 h 652"/>
                <a:gd name="T18" fmla="*/ 388 w 718"/>
                <a:gd name="T19" fmla="*/ 236 h 652"/>
                <a:gd name="T20" fmla="*/ 330 w 718"/>
                <a:gd name="T21" fmla="*/ 232 h 652"/>
                <a:gd name="T22" fmla="*/ 258 w 718"/>
                <a:gd name="T23" fmla="*/ 110 h 652"/>
                <a:gd name="T24" fmla="*/ 108 w 718"/>
                <a:gd name="T25" fmla="*/ 12 h 652"/>
                <a:gd name="T26" fmla="*/ 80 w 718"/>
                <a:gd name="T27" fmla="*/ 0 h 652"/>
                <a:gd name="T28" fmla="*/ 34 w 718"/>
                <a:gd name="T29" fmla="*/ 12 h 652"/>
                <a:gd name="T30" fmla="*/ 8 w 718"/>
                <a:gd name="T31" fmla="*/ 38 h 652"/>
                <a:gd name="T32" fmla="*/ 0 w 718"/>
                <a:gd name="T33" fmla="*/ 52 h 652"/>
                <a:gd name="T34" fmla="*/ 10 w 718"/>
                <a:gd name="T35" fmla="*/ 86 h 652"/>
                <a:gd name="T36" fmla="*/ 38 w 718"/>
                <a:gd name="T37" fmla="*/ 76 h 652"/>
                <a:gd name="T38" fmla="*/ 74 w 718"/>
                <a:gd name="T39" fmla="*/ 94 h 652"/>
                <a:gd name="T40" fmla="*/ 96 w 718"/>
                <a:gd name="T41" fmla="*/ 140 h 652"/>
                <a:gd name="T42" fmla="*/ 124 w 718"/>
                <a:gd name="T43" fmla="*/ 148 h 652"/>
                <a:gd name="T44" fmla="*/ 170 w 718"/>
                <a:gd name="T45" fmla="*/ 124 h 652"/>
                <a:gd name="T46" fmla="*/ 214 w 718"/>
                <a:gd name="T47" fmla="*/ 110 h 652"/>
                <a:gd name="T48" fmla="*/ 238 w 718"/>
                <a:gd name="T49" fmla="*/ 196 h 652"/>
                <a:gd name="T50" fmla="*/ 240 w 718"/>
                <a:gd name="T51" fmla="*/ 250 h 652"/>
                <a:gd name="T52" fmla="*/ 232 w 718"/>
                <a:gd name="T53" fmla="*/ 284 h 652"/>
                <a:gd name="T54" fmla="*/ 222 w 718"/>
                <a:gd name="T55" fmla="*/ 312 h 652"/>
                <a:gd name="T56" fmla="*/ 228 w 718"/>
                <a:gd name="T57" fmla="*/ 332 h 652"/>
                <a:gd name="T58" fmla="*/ 206 w 718"/>
                <a:gd name="T59" fmla="*/ 364 h 652"/>
                <a:gd name="T60" fmla="*/ 168 w 718"/>
                <a:gd name="T61" fmla="*/ 402 h 652"/>
                <a:gd name="T62" fmla="*/ 148 w 718"/>
                <a:gd name="T63" fmla="*/ 414 h 652"/>
                <a:gd name="T64" fmla="*/ 160 w 718"/>
                <a:gd name="T65" fmla="*/ 468 h 652"/>
                <a:gd name="T66" fmla="*/ 182 w 718"/>
                <a:gd name="T67" fmla="*/ 512 h 652"/>
                <a:gd name="T68" fmla="*/ 226 w 718"/>
                <a:gd name="T69" fmla="*/ 528 h 652"/>
                <a:gd name="T70" fmla="*/ 254 w 718"/>
                <a:gd name="T71" fmla="*/ 560 h 652"/>
                <a:gd name="T72" fmla="*/ 274 w 718"/>
                <a:gd name="T73" fmla="*/ 560 h 652"/>
                <a:gd name="T74" fmla="*/ 308 w 718"/>
                <a:gd name="T75" fmla="*/ 552 h 652"/>
                <a:gd name="T76" fmla="*/ 334 w 718"/>
                <a:gd name="T77" fmla="*/ 546 h 652"/>
                <a:gd name="T78" fmla="*/ 346 w 718"/>
                <a:gd name="T79" fmla="*/ 562 h 652"/>
                <a:gd name="T80" fmla="*/ 360 w 718"/>
                <a:gd name="T81" fmla="*/ 574 h 652"/>
                <a:gd name="T82" fmla="*/ 364 w 718"/>
                <a:gd name="T83" fmla="*/ 564 h 652"/>
                <a:gd name="T84" fmla="*/ 402 w 718"/>
                <a:gd name="T85" fmla="*/ 562 h 652"/>
                <a:gd name="T86" fmla="*/ 422 w 718"/>
                <a:gd name="T87" fmla="*/ 590 h 652"/>
                <a:gd name="T88" fmla="*/ 426 w 718"/>
                <a:gd name="T89" fmla="*/ 584 h 652"/>
                <a:gd name="T90" fmla="*/ 458 w 718"/>
                <a:gd name="T91" fmla="*/ 624 h 652"/>
                <a:gd name="T92" fmla="*/ 470 w 718"/>
                <a:gd name="T93" fmla="*/ 602 h 652"/>
                <a:gd name="T94" fmla="*/ 478 w 718"/>
                <a:gd name="T95" fmla="*/ 594 h 652"/>
                <a:gd name="T96" fmla="*/ 490 w 718"/>
                <a:gd name="T97" fmla="*/ 594 h 652"/>
                <a:gd name="T98" fmla="*/ 498 w 718"/>
                <a:gd name="T99" fmla="*/ 618 h 652"/>
                <a:gd name="T100" fmla="*/ 538 w 718"/>
                <a:gd name="T101" fmla="*/ 652 h 652"/>
                <a:gd name="T102" fmla="*/ 544 w 718"/>
                <a:gd name="T103" fmla="*/ 638 h 652"/>
                <a:gd name="T104" fmla="*/ 556 w 718"/>
                <a:gd name="T105" fmla="*/ 618 h 652"/>
                <a:gd name="T106" fmla="*/ 592 w 718"/>
                <a:gd name="T107" fmla="*/ 596 h 652"/>
                <a:gd name="T108" fmla="*/ 612 w 718"/>
                <a:gd name="T109" fmla="*/ 606 h 652"/>
                <a:gd name="T110" fmla="*/ 610 w 718"/>
                <a:gd name="T111" fmla="*/ 618 h 652"/>
                <a:gd name="T112" fmla="*/ 640 w 718"/>
                <a:gd name="T113" fmla="*/ 630 h 652"/>
                <a:gd name="T114" fmla="*/ 624 w 718"/>
                <a:gd name="T115" fmla="*/ 562 h 652"/>
                <a:gd name="T116" fmla="*/ 616 w 718"/>
                <a:gd name="T117" fmla="*/ 518 h 652"/>
                <a:gd name="T118" fmla="*/ 650 w 718"/>
                <a:gd name="T119" fmla="*/ 482 h 652"/>
                <a:gd name="T120" fmla="*/ 692 w 718"/>
                <a:gd name="T121" fmla="*/ 486 h 652"/>
                <a:gd name="T122" fmla="*/ 714 w 718"/>
                <a:gd name="T123" fmla="*/ 45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8" h="652">
                  <a:moveTo>
                    <a:pt x="716" y="382"/>
                  </a:moveTo>
                  <a:lnTo>
                    <a:pt x="704" y="302"/>
                  </a:lnTo>
                  <a:lnTo>
                    <a:pt x="706" y="302"/>
                  </a:lnTo>
                  <a:lnTo>
                    <a:pt x="706" y="302"/>
                  </a:lnTo>
                  <a:lnTo>
                    <a:pt x="706" y="302"/>
                  </a:lnTo>
                  <a:lnTo>
                    <a:pt x="712" y="290"/>
                  </a:lnTo>
                  <a:lnTo>
                    <a:pt x="714" y="284"/>
                  </a:lnTo>
                  <a:lnTo>
                    <a:pt x="714" y="280"/>
                  </a:lnTo>
                  <a:lnTo>
                    <a:pt x="710" y="274"/>
                  </a:lnTo>
                  <a:lnTo>
                    <a:pt x="710" y="274"/>
                  </a:lnTo>
                  <a:lnTo>
                    <a:pt x="704" y="270"/>
                  </a:lnTo>
                  <a:lnTo>
                    <a:pt x="700" y="260"/>
                  </a:lnTo>
                  <a:lnTo>
                    <a:pt x="700" y="250"/>
                  </a:lnTo>
                  <a:lnTo>
                    <a:pt x="700" y="234"/>
                  </a:lnTo>
                  <a:lnTo>
                    <a:pt x="692" y="234"/>
                  </a:lnTo>
                  <a:lnTo>
                    <a:pt x="692" y="234"/>
                  </a:lnTo>
                  <a:lnTo>
                    <a:pt x="684" y="236"/>
                  </a:lnTo>
                  <a:lnTo>
                    <a:pt x="674" y="240"/>
                  </a:lnTo>
                  <a:lnTo>
                    <a:pt x="674" y="240"/>
                  </a:lnTo>
                  <a:lnTo>
                    <a:pt x="666" y="248"/>
                  </a:lnTo>
                  <a:lnTo>
                    <a:pt x="662" y="254"/>
                  </a:lnTo>
                  <a:lnTo>
                    <a:pt x="662" y="254"/>
                  </a:lnTo>
                  <a:lnTo>
                    <a:pt x="660" y="262"/>
                  </a:lnTo>
                  <a:lnTo>
                    <a:pt x="652" y="268"/>
                  </a:lnTo>
                  <a:lnTo>
                    <a:pt x="644" y="272"/>
                  </a:lnTo>
                  <a:lnTo>
                    <a:pt x="632" y="276"/>
                  </a:lnTo>
                  <a:lnTo>
                    <a:pt x="628" y="302"/>
                  </a:lnTo>
                  <a:lnTo>
                    <a:pt x="628" y="302"/>
                  </a:lnTo>
                  <a:lnTo>
                    <a:pt x="626" y="302"/>
                  </a:lnTo>
                  <a:lnTo>
                    <a:pt x="618" y="318"/>
                  </a:lnTo>
                  <a:lnTo>
                    <a:pt x="618" y="320"/>
                  </a:lnTo>
                  <a:lnTo>
                    <a:pt x="616" y="320"/>
                  </a:lnTo>
                  <a:lnTo>
                    <a:pt x="616" y="320"/>
                  </a:lnTo>
                  <a:lnTo>
                    <a:pt x="536" y="334"/>
                  </a:lnTo>
                  <a:lnTo>
                    <a:pt x="536" y="334"/>
                  </a:lnTo>
                  <a:lnTo>
                    <a:pt x="534" y="334"/>
                  </a:lnTo>
                  <a:lnTo>
                    <a:pt x="534" y="334"/>
                  </a:lnTo>
                  <a:lnTo>
                    <a:pt x="510" y="308"/>
                  </a:lnTo>
                  <a:lnTo>
                    <a:pt x="518" y="302"/>
                  </a:lnTo>
                  <a:lnTo>
                    <a:pt x="508" y="290"/>
                  </a:lnTo>
                  <a:lnTo>
                    <a:pt x="498" y="282"/>
                  </a:lnTo>
                  <a:lnTo>
                    <a:pt x="496" y="280"/>
                  </a:lnTo>
                  <a:lnTo>
                    <a:pt x="496" y="280"/>
                  </a:lnTo>
                  <a:lnTo>
                    <a:pt x="496" y="280"/>
                  </a:lnTo>
                  <a:lnTo>
                    <a:pt x="496" y="278"/>
                  </a:lnTo>
                  <a:lnTo>
                    <a:pt x="492" y="258"/>
                  </a:lnTo>
                  <a:lnTo>
                    <a:pt x="470" y="258"/>
                  </a:lnTo>
                  <a:lnTo>
                    <a:pt x="470" y="258"/>
                  </a:lnTo>
                  <a:lnTo>
                    <a:pt x="452" y="246"/>
                  </a:lnTo>
                  <a:lnTo>
                    <a:pt x="388" y="236"/>
                  </a:lnTo>
                  <a:lnTo>
                    <a:pt x="336" y="234"/>
                  </a:lnTo>
                  <a:lnTo>
                    <a:pt x="334" y="234"/>
                  </a:lnTo>
                  <a:lnTo>
                    <a:pt x="334" y="234"/>
                  </a:lnTo>
                  <a:lnTo>
                    <a:pt x="332" y="234"/>
                  </a:lnTo>
                  <a:lnTo>
                    <a:pt x="330" y="232"/>
                  </a:lnTo>
                  <a:lnTo>
                    <a:pt x="298" y="164"/>
                  </a:lnTo>
                  <a:lnTo>
                    <a:pt x="298" y="164"/>
                  </a:lnTo>
                  <a:lnTo>
                    <a:pt x="286" y="146"/>
                  </a:lnTo>
                  <a:lnTo>
                    <a:pt x="258" y="110"/>
                  </a:lnTo>
                  <a:lnTo>
                    <a:pt x="258" y="110"/>
                  </a:lnTo>
                  <a:lnTo>
                    <a:pt x="230" y="76"/>
                  </a:lnTo>
                  <a:lnTo>
                    <a:pt x="216" y="62"/>
                  </a:lnTo>
                  <a:lnTo>
                    <a:pt x="170" y="18"/>
                  </a:lnTo>
                  <a:lnTo>
                    <a:pt x="164" y="14"/>
                  </a:lnTo>
                  <a:lnTo>
                    <a:pt x="108" y="12"/>
                  </a:lnTo>
                  <a:lnTo>
                    <a:pt x="106" y="12"/>
                  </a:lnTo>
                  <a:lnTo>
                    <a:pt x="106" y="10"/>
                  </a:lnTo>
                  <a:lnTo>
                    <a:pt x="106" y="10"/>
                  </a:lnTo>
                  <a:lnTo>
                    <a:pt x="94" y="6"/>
                  </a:lnTo>
                  <a:lnTo>
                    <a:pt x="80" y="0"/>
                  </a:lnTo>
                  <a:lnTo>
                    <a:pt x="80" y="0"/>
                  </a:lnTo>
                  <a:lnTo>
                    <a:pt x="76" y="0"/>
                  </a:lnTo>
                  <a:lnTo>
                    <a:pt x="70" y="0"/>
                  </a:lnTo>
                  <a:lnTo>
                    <a:pt x="54" y="4"/>
                  </a:lnTo>
                  <a:lnTo>
                    <a:pt x="34" y="12"/>
                  </a:lnTo>
                  <a:lnTo>
                    <a:pt x="8" y="24"/>
                  </a:lnTo>
                  <a:lnTo>
                    <a:pt x="6" y="26"/>
                  </a:lnTo>
                  <a:lnTo>
                    <a:pt x="8" y="36"/>
                  </a:lnTo>
                  <a:lnTo>
                    <a:pt x="8" y="36"/>
                  </a:lnTo>
                  <a:lnTo>
                    <a:pt x="8" y="38"/>
                  </a:lnTo>
                  <a:lnTo>
                    <a:pt x="8" y="38"/>
                  </a:lnTo>
                  <a:lnTo>
                    <a:pt x="8" y="38"/>
                  </a:lnTo>
                  <a:lnTo>
                    <a:pt x="2" y="52"/>
                  </a:lnTo>
                  <a:lnTo>
                    <a:pt x="2" y="52"/>
                  </a:lnTo>
                  <a:lnTo>
                    <a:pt x="0" y="52"/>
                  </a:lnTo>
                  <a:lnTo>
                    <a:pt x="0" y="62"/>
                  </a:lnTo>
                  <a:lnTo>
                    <a:pt x="0" y="62"/>
                  </a:lnTo>
                  <a:lnTo>
                    <a:pt x="0" y="72"/>
                  </a:lnTo>
                  <a:lnTo>
                    <a:pt x="4" y="82"/>
                  </a:lnTo>
                  <a:lnTo>
                    <a:pt x="10" y="86"/>
                  </a:lnTo>
                  <a:lnTo>
                    <a:pt x="22" y="86"/>
                  </a:lnTo>
                  <a:lnTo>
                    <a:pt x="32" y="88"/>
                  </a:lnTo>
                  <a:lnTo>
                    <a:pt x="36" y="86"/>
                  </a:lnTo>
                  <a:lnTo>
                    <a:pt x="36" y="86"/>
                  </a:lnTo>
                  <a:lnTo>
                    <a:pt x="38" y="76"/>
                  </a:lnTo>
                  <a:lnTo>
                    <a:pt x="42" y="70"/>
                  </a:lnTo>
                  <a:lnTo>
                    <a:pt x="50" y="70"/>
                  </a:lnTo>
                  <a:lnTo>
                    <a:pt x="78" y="78"/>
                  </a:lnTo>
                  <a:lnTo>
                    <a:pt x="84" y="80"/>
                  </a:lnTo>
                  <a:lnTo>
                    <a:pt x="74" y="94"/>
                  </a:lnTo>
                  <a:lnTo>
                    <a:pt x="74" y="114"/>
                  </a:lnTo>
                  <a:lnTo>
                    <a:pt x="74" y="114"/>
                  </a:lnTo>
                  <a:lnTo>
                    <a:pt x="76" y="118"/>
                  </a:lnTo>
                  <a:lnTo>
                    <a:pt x="80" y="124"/>
                  </a:lnTo>
                  <a:lnTo>
                    <a:pt x="96" y="140"/>
                  </a:lnTo>
                  <a:lnTo>
                    <a:pt x="96" y="140"/>
                  </a:lnTo>
                  <a:lnTo>
                    <a:pt x="108" y="148"/>
                  </a:lnTo>
                  <a:lnTo>
                    <a:pt x="116" y="150"/>
                  </a:lnTo>
                  <a:lnTo>
                    <a:pt x="120" y="150"/>
                  </a:lnTo>
                  <a:lnTo>
                    <a:pt x="124" y="148"/>
                  </a:lnTo>
                  <a:lnTo>
                    <a:pt x="138" y="134"/>
                  </a:lnTo>
                  <a:lnTo>
                    <a:pt x="148" y="128"/>
                  </a:lnTo>
                  <a:lnTo>
                    <a:pt x="148" y="128"/>
                  </a:lnTo>
                  <a:lnTo>
                    <a:pt x="148" y="128"/>
                  </a:lnTo>
                  <a:lnTo>
                    <a:pt x="170" y="124"/>
                  </a:lnTo>
                  <a:lnTo>
                    <a:pt x="176" y="110"/>
                  </a:lnTo>
                  <a:lnTo>
                    <a:pt x="194" y="100"/>
                  </a:lnTo>
                  <a:lnTo>
                    <a:pt x="212" y="11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34" y="232"/>
                  </a:lnTo>
                  <a:lnTo>
                    <a:pt x="240" y="250"/>
                  </a:lnTo>
                  <a:lnTo>
                    <a:pt x="242" y="258"/>
                  </a:lnTo>
                  <a:lnTo>
                    <a:pt x="240" y="272"/>
                  </a:lnTo>
                  <a:lnTo>
                    <a:pt x="240" y="272"/>
                  </a:lnTo>
                  <a:lnTo>
                    <a:pt x="240" y="274"/>
                  </a:lnTo>
                  <a:lnTo>
                    <a:pt x="232" y="284"/>
                  </a:lnTo>
                  <a:lnTo>
                    <a:pt x="232" y="286"/>
                  </a:lnTo>
                  <a:lnTo>
                    <a:pt x="232" y="286"/>
                  </a:lnTo>
                  <a:lnTo>
                    <a:pt x="232" y="286"/>
                  </a:lnTo>
                  <a:lnTo>
                    <a:pt x="224" y="294"/>
                  </a:lnTo>
                  <a:lnTo>
                    <a:pt x="222" y="312"/>
                  </a:lnTo>
                  <a:lnTo>
                    <a:pt x="228" y="330"/>
                  </a:lnTo>
                  <a:lnTo>
                    <a:pt x="228" y="330"/>
                  </a:lnTo>
                  <a:lnTo>
                    <a:pt x="228" y="332"/>
                  </a:lnTo>
                  <a:lnTo>
                    <a:pt x="228" y="332"/>
                  </a:lnTo>
                  <a:lnTo>
                    <a:pt x="228" y="332"/>
                  </a:lnTo>
                  <a:lnTo>
                    <a:pt x="222" y="360"/>
                  </a:lnTo>
                  <a:lnTo>
                    <a:pt x="218" y="364"/>
                  </a:lnTo>
                  <a:lnTo>
                    <a:pt x="218" y="364"/>
                  </a:lnTo>
                  <a:lnTo>
                    <a:pt x="214" y="366"/>
                  </a:lnTo>
                  <a:lnTo>
                    <a:pt x="206" y="364"/>
                  </a:lnTo>
                  <a:lnTo>
                    <a:pt x="206" y="364"/>
                  </a:lnTo>
                  <a:lnTo>
                    <a:pt x="198" y="356"/>
                  </a:lnTo>
                  <a:lnTo>
                    <a:pt x="190" y="358"/>
                  </a:lnTo>
                  <a:lnTo>
                    <a:pt x="180" y="370"/>
                  </a:lnTo>
                  <a:lnTo>
                    <a:pt x="168" y="402"/>
                  </a:lnTo>
                  <a:lnTo>
                    <a:pt x="168" y="404"/>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4" y="560"/>
                  </a:lnTo>
                  <a:lnTo>
                    <a:pt x="258" y="562"/>
                  </a:lnTo>
                  <a:lnTo>
                    <a:pt x="262" y="562"/>
                  </a:lnTo>
                  <a:lnTo>
                    <a:pt x="266" y="564"/>
                  </a:lnTo>
                  <a:lnTo>
                    <a:pt x="274" y="560"/>
                  </a:lnTo>
                  <a:lnTo>
                    <a:pt x="274" y="560"/>
                  </a:lnTo>
                  <a:lnTo>
                    <a:pt x="282" y="558"/>
                  </a:lnTo>
                  <a:lnTo>
                    <a:pt x="292" y="554"/>
                  </a:lnTo>
                  <a:lnTo>
                    <a:pt x="296" y="552"/>
                  </a:lnTo>
                  <a:lnTo>
                    <a:pt x="308" y="552"/>
                  </a:lnTo>
                  <a:lnTo>
                    <a:pt x="308" y="552"/>
                  </a:lnTo>
                  <a:lnTo>
                    <a:pt x="312" y="552"/>
                  </a:lnTo>
                  <a:lnTo>
                    <a:pt x="316" y="554"/>
                  </a:lnTo>
                  <a:lnTo>
                    <a:pt x="332" y="544"/>
                  </a:lnTo>
                  <a:lnTo>
                    <a:pt x="334" y="544"/>
                  </a:lnTo>
                  <a:lnTo>
                    <a:pt x="334" y="546"/>
                  </a:lnTo>
                  <a:lnTo>
                    <a:pt x="336" y="544"/>
                  </a:lnTo>
                  <a:lnTo>
                    <a:pt x="338" y="546"/>
                  </a:lnTo>
                  <a:lnTo>
                    <a:pt x="338" y="546"/>
                  </a:lnTo>
                  <a:lnTo>
                    <a:pt x="344" y="556"/>
                  </a:lnTo>
                  <a:lnTo>
                    <a:pt x="346" y="562"/>
                  </a:lnTo>
                  <a:lnTo>
                    <a:pt x="354" y="574"/>
                  </a:lnTo>
                  <a:lnTo>
                    <a:pt x="360" y="576"/>
                  </a:lnTo>
                  <a:lnTo>
                    <a:pt x="360" y="576"/>
                  </a:lnTo>
                  <a:lnTo>
                    <a:pt x="362" y="576"/>
                  </a:lnTo>
                  <a:lnTo>
                    <a:pt x="360" y="574"/>
                  </a:lnTo>
                  <a:lnTo>
                    <a:pt x="360" y="574"/>
                  </a:lnTo>
                  <a:lnTo>
                    <a:pt x="360" y="570"/>
                  </a:lnTo>
                  <a:lnTo>
                    <a:pt x="360" y="566"/>
                  </a:lnTo>
                  <a:lnTo>
                    <a:pt x="360" y="566"/>
                  </a:lnTo>
                  <a:lnTo>
                    <a:pt x="364" y="564"/>
                  </a:lnTo>
                  <a:lnTo>
                    <a:pt x="370" y="562"/>
                  </a:lnTo>
                  <a:lnTo>
                    <a:pt x="398" y="562"/>
                  </a:lnTo>
                  <a:lnTo>
                    <a:pt x="400" y="562"/>
                  </a:lnTo>
                  <a:lnTo>
                    <a:pt x="402" y="562"/>
                  </a:lnTo>
                  <a:lnTo>
                    <a:pt x="402" y="562"/>
                  </a:lnTo>
                  <a:lnTo>
                    <a:pt x="402" y="562"/>
                  </a:lnTo>
                  <a:lnTo>
                    <a:pt x="412" y="580"/>
                  </a:lnTo>
                  <a:lnTo>
                    <a:pt x="410" y="588"/>
                  </a:lnTo>
                  <a:lnTo>
                    <a:pt x="410" y="588"/>
                  </a:lnTo>
                  <a:lnTo>
                    <a:pt x="422" y="590"/>
                  </a:lnTo>
                  <a:lnTo>
                    <a:pt x="422" y="590"/>
                  </a:lnTo>
                  <a:lnTo>
                    <a:pt x="422" y="590"/>
                  </a:lnTo>
                  <a:lnTo>
                    <a:pt x="422" y="588"/>
                  </a:lnTo>
                  <a:lnTo>
                    <a:pt x="422" y="586"/>
                  </a:lnTo>
                  <a:lnTo>
                    <a:pt x="426" y="584"/>
                  </a:lnTo>
                  <a:lnTo>
                    <a:pt x="454" y="602"/>
                  </a:lnTo>
                  <a:lnTo>
                    <a:pt x="454" y="602"/>
                  </a:lnTo>
                  <a:lnTo>
                    <a:pt x="456" y="608"/>
                  </a:lnTo>
                  <a:lnTo>
                    <a:pt x="458" y="612"/>
                  </a:lnTo>
                  <a:lnTo>
                    <a:pt x="458" y="624"/>
                  </a:lnTo>
                  <a:lnTo>
                    <a:pt x="468" y="626"/>
                  </a:lnTo>
                  <a:lnTo>
                    <a:pt x="474" y="616"/>
                  </a:lnTo>
                  <a:lnTo>
                    <a:pt x="474" y="616"/>
                  </a:lnTo>
                  <a:lnTo>
                    <a:pt x="470" y="608"/>
                  </a:lnTo>
                  <a:lnTo>
                    <a:pt x="470" y="602"/>
                  </a:lnTo>
                  <a:lnTo>
                    <a:pt x="470" y="602"/>
                  </a:lnTo>
                  <a:lnTo>
                    <a:pt x="472" y="598"/>
                  </a:lnTo>
                  <a:lnTo>
                    <a:pt x="474" y="596"/>
                  </a:lnTo>
                  <a:lnTo>
                    <a:pt x="478" y="594"/>
                  </a:lnTo>
                  <a:lnTo>
                    <a:pt x="478" y="594"/>
                  </a:lnTo>
                  <a:lnTo>
                    <a:pt x="478" y="592"/>
                  </a:lnTo>
                  <a:lnTo>
                    <a:pt x="480" y="590"/>
                  </a:lnTo>
                  <a:lnTo>
                    <a:pt x="486" y="590"/>
                  </a:lnTo>
                  <a:lnTo>
                    <a:pt x="486" y="590"/>
                  </a:lnTo>
                  <a:lnTo>
                    <a:pt x="490" y="594"/>
                  </a:lnTo>
                  <a:lnTo>
                    <a:pt x="492" y="598"/>
                  </a:lnTo>
                  <a:lnTo>
                    <a:pt x="496" y="614"/>
                  </a:lnTo>
                  <a:lnTo>
                    <a:pt x="496" y="616"/>
                  </a:lnTo>
                  <a:lnTo>
                    <a:pt x="498" y="618"/>
                  </a:lnTo>
                  <a:lnTo>
                    <a:pt x="498" y="618"/>
                  </a:lnTo>
                  <a:lnTo>
                    <a:pt x="502" y="622"/>
                  </a:lnTo>
                  <a:lnTo>
                    <a:pt x="510" y="626"/>
                  </a:lnTo>
                  <a:lnTo>
                    <a:pt x="510" y="626"/>
                  </a:lnTo>
                  <a:lnTo>
                    <a:pt x="512" y="626"/>
                  </a:lnTo>
                  <a:lnTo>
                    <a:pt x="538" y="652"/>
                  </a:lnTo>
                  <a:lnTo>
                    <a:pt x="538" y="652"/>
                  </a:lnTo>
                  <a:lnTo>
                    <a:pt x="550" y="648"/>
                  </a:lnTo>
                  <a:lnTo>
                    <a:pt x="548" y="644"/>
                  </a:lnTo>
                  <a:lnTo>
                    <a:pt x="548" y="644"/>
                  </a:lnTo>
                  <a:lnTo>
                    <a:pt x="544" y="638"/>
                  </a:lnTo>
                  <a:lnTo>
                    <a:pt x="544" y="634"/>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08" y="596"/>
                  </a:lnTo>
                  <a:lnTo>
                    <a:pt x="610" y="600"/>
                  </a:lnTo>
                  <a:lnTo>
                    <a:pt x="612" y="606"/>
                  </a:lnTo>
                  <a:lnTo>
                    <a:pt x="612" y="606"/>
                  </a:lnTo>
                  <a:lnTo>
                    <a:pt x="610" y="610"/>
                  </a:lnTo>
                  <a:lnTo>
                    <a:pt x="606" y="616"/>
                  </a:lnTo>
                  <a:lnTo>
                    <a:pt x="610" y="618"/>
                  </a:lnTo>
                  <a:lnTo>
                    <a:pt x="610" y="618"/>
                  </a:lnTo>
                  <a:lnTo>
                    <a:pt x="620" y="622"/>
                  </a:lnTo>
                  <a:lnTo>
                    <a:pt x="628" y="626"/>
                  </a:lnTo>
                  <a:lnTo>
                    <a:pt x="630" y="626"/>
                  </a:lnTo>
                  <a:lnTo>
                    <a:pt x="630" y="626"/>
                  </a:lnTo>
                  <a:lnTo>
                    <a:pt x="640" y="630"/>
                  </a:lnTo>
                  <a:lnTo>
                    <a:pt x="648" y="630"/>
                  </a:lnTo>
                  <a:lnTo>
                    <a:pt x="636" y="572"/>
                  </a:lnTo>
                  <a:lnTo>
                    <a:pt x="636" y="572"/>
                  </a:lnTo>
                  <a:lnTo>
                    <a:pt x="630" y="568"/>
                  </a:lnTo>
                  <a:lnTo>
                    <a:pt x="624" y="562"/>
                  </a:lnTo>
                  <a:lnTo>
                    <a:pt x="614" y="546"/>
                  </a:lnTo>
                  <a:lnTo>
                    <a:pt x="614" y="546"/>
                  </a:lnTo>
                  <a:lnTo>
                    <a:pt x="610" y="538"/>
                  </a:lnTo>
                  <a:lnTo>
                    <a:pt x="612" y="528"/>
                  </a:lnTo>
                  <a:lnTo>
                    <a:pt x="616" y="518"/>
                  </a:lnTo>
                  <a:lnTo>
                    <a:pt x="624" y="506"/>
                  </a:lnTo>
                  <a:lnTo>
                    <a:pt x="624" y="506"/>
                  </a:lnTo>
                  <a:lnTo>
                    <a:pt x="636" y="494"/>
                  </a:lnTo>
                  <a:lnTo>
                    <a:pt x="650" y="482"/>
                  </a:lnTo>
                  <a:lnTo>
                    <a:pt x="650" y="482"/>
                  </a:lnTo>
                  <a:lnTo>
                    <a:pt x="650" y="482"/>
                  </a:lnTo>
                  <a:lnTo>
                    <a:pt x="662" y="482"/>
                  </a:lnTo>
                  <a:lnTo>
                    <a:pt x="662" y="482"/>
                  </a:lnTo>
                  <a:lnTo>
                    <a:pt x="672" y="486"/>
                  </a:lnTo>
                  <a:lnTo>
                    <a:pt x="692" y="486"/>
                  </a:lnTo>
                  <a:lnTo>
                    <a:pt x="692" y="486"/>
                  </a:lnTo>
                  <a:lnTo>
                    <a:pt x="698" y="482"/>
                  </a:lnTo>
                  <a:lnTo>
                    <a:pt x="704" y="476"/>
                  </a:lnTo>
                  <a:lnTo>
                    <a:pt x="714" y="452"/>
                  </a:lnTo>
                  <a:lnTo>
                    <a:pt x="714" y="452"/>
                  </a:lnTo>
                  <a:lnTo>
                    <a:pt x="718" y="442"/>
                  </a:lnTo>
                  <a:lnTo>
                    <a:pt x="718" y="426"/>
                  </a:lnTo>
                  <a:lnTo>
                    <a:pt x="716" y="382"/>
                  </a:lnTo>
                  <a:lnTo>
                    <a:pt x="716" y="382"/>
                  </a:lnTo>
                  <a:close/>
                </a:path>
              </a:pathLst>
            </a:custGeom>
            <a:grpFill/>
            <a:ln>
              <a:noFill/>
            </a:ln>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37" name="Freeform 30"/>
            <p:cNvSpPr/>
            <p:nvPr/>
          </p:nvSpPr>
          <p:spPr bwMode="auto">
            <a:xfrm>
              <a:off x="5584799" y="2366491"/>
              <a:ext cx="590550" cy="369888"/>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a:solidFill>
                <a:schemeClr val="bg1"/>
              </a:solidFill>
            </a:ln>
            <a:effectLst/>
          </p:spPr>
          <p:txBody>
            <a:bodyPr/>
            <a:lstStyle/>
            <a:p>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138" name="Freeform 31"/>
            <p:cNvSpPr/>
            <p:nvPr/>
          </p:nvSpPr>
          <p:spPr bwMode="auto">
            <a:xfrm>
              <a:off x="6137249" y="2952279"/>
              <a:ext cx="92075" cy="80962"/>
            </a:xfrm>
            <a:custGeom>
              <a:avLst/>
              <a:gdLst>
                <a:gd name="T0" fmla="*/ 62 w 68"/>
                <a:gd name="T1" fmla="*/ 32 h 60"/>
                <a:gd name="T2" fmla="*/ 68 w 68"/>
                <a:gd name="T3" fmla="*/ 24 h 60"/>
                <a:gd name="T4" fmla="*/ 68 w 68"/>
                <a:gd name="T5" fmla="*/ 24 h 60"/>
                <a:gd name="T6" fmla="*/ 68 w 68"/>
                <a:gd name="T7" fmla="*/ 24 h 60"/>
                <a:gd name="T8" fmla="*/ 68 w 68"/>
                <a:gd name="T9" fmla="*/ 24 h 60"/>
                <a:gd name="T10" fmla="*/ 48 w 68"/>
                <a:gd name="T11" fmla="*/ 8 h 60"/>
                <a:gd name="T12" fmla="*/ 48 w 68"/>
                <a:gd name="T13" fmla="*/ 8 h 60"/>
                <a:gd name="T14" fmla="*/ 40 w 68"/>
                <a:gd name="T15" fmla="*/ 4 h 60"/>
                <a:gd name="T16" fmla="*/ 34 w 68"/>
                <a:gd name="T17" fmla="*/ 0 h 60"/>
                <a:gd name="T18" fmla="*/ 28 w 68"/>
                <a:gd name="T19" fmla="*/ 0 h 60"/>
                <a:gd name="T20" fmla="*/ 22 w 68"/>
                <a:gd name="T21" fmla="*/ 0 h 60"/>
                <a:gd name="T22" fmla="*/ 14 w 68"/>
                <a:gd name="T23" fmla="*/ 2 h 60"/>
                <a:gd name="T24" fmla="*/ 14 w 68"/>
                <a:gd name="T25" fmla="*/ 20 h 60"/>
                <a:gd name="T26" fmla="*/ 14 w 68"/>
                <a:gd name="T27" fmla="*/ 20 h 60"/>
                <a:gd name="T28" fmla="*/ 10 w 68"/>
                <a:gd name="T29" fmla="*/ 28 h 60"/>
                <a:gd name="T30" fmla="*/ 4 w 68"/>
                <a:gd name="T31" fmla="*/ 36 h 60"/>
                <a:gd name="T32" fmla="*/ 0 w 68"/>
                <a:gd name="T33" fmla="*/ 40 h 60"/>
                <a:gd name="T34" fmla="*/ 8 w 68"/>
                <a:gd name="T35" fmla="*/ 48 h 60"/>
                <a:gd name="T36" fmla="*/ 10 w 68"/>
                <a:gd name="T37" fmla="*/ 48 h 60"/>
                <a:gd name="T38" fmla="*/ 12 w 68"/>
                <a:gd name="T39" fmla="*/ 56 h 60"/>
                <a:gd name="T40" fmla="*/ 22 w 68"/>
                <a:gd name="T41" fmla="*/ 60 h 60"/>
                <a:gd name="T42" fmla="*/ 22 w 68"/>
                <a:gd name="T43" fmla="*/ 60 h 60"/>
                <a:gd name="T44" fmla="*/ 28 w 68"/>
                <a:gd name="T45" fmla="*/ 56 h 60"/>
                <a:gd name="T46" fmla="*/ 34 w 68"/>
                <a:gd name="T47" fmla="*/ 54 h 60"/>
                <a:gd name="T48" fmla="*/ 52 w 68"/>
                <a:gd name="T49" fmla="*/ 58 h 60"/>
                <a:gd name="T50" fmla="*/ 52 w 68"/>
                <a:gd name="T51" fmla="*/ 52 h 60"/>
                <a:gd name="T52" fmla="*/ 52 w 68"/>
                <a:gd name="T53" fmla="*/ 52 h 60"/>
                <a:gd name="T54" fmla="*/ 54 w 68"/>
                <a:gd name="T55" fmla="*/ 44 h 60"/>
                <a:gd name="T56" fmla="*/ 56 w 68"/>
                <a:gd name="T57" fmla="*/ 38 h 60"/>
                <a:gd name="T58" fmla="*/ 58 w 68"/>
                <a:gd name="T59" fmla="*/ 34 h 60"/>
                <a:gd name="T60" fmla="*/ 62 w 68"/>
                <a:gd name="T61" fmla="*/ 32 h 60"/>
                <a:gd name="T62" fmla="*/ 62 w 68"/>
                <a:gd name="T63"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 h="60">
                  <a:moveTo>
                    <a:pt x="62" y="32"/>
                  </a:moveTo>
                  <a:lnTo>
                    <a:pt x="68" y="24"/>
                  </a:lnTo>
                  <a:lnTo>
                    <a:pt x="68" y="24"/>
                  </a:lnTo>
                  <a:lnTo>
                    <a:pt x="68" y="24"/>
                  </a:lnTo>
                  <a:lnTo>
                    <a:pt x="68" y="24"/>
                  </a:lnTo>
                  <a:lnTo>
                    <a:pt x="48" y="8"/>
                  </a:lnTo>
                  <a:lnTo>
                    <a:pt x="48" y="8"/>
                  </a:lnTo>
                  <a:lnTo>
                    <a:pt x="40" y="4"/>
                  </a:lnTo>
                  <a:lnTo>
                    <a:pt x="34" y="0"/>
                  </a:lnTo>
                  <a:lnTo>
                    <a:pt x="28" y="0"/>
                  </a:lnTo>
                  <a:lnTo>
                    <a:pt x="22" y="0"/>
                  </a:lnTo>
                  <a:lnTo>
                    <a:pt x="14" y="2"/>
                  </a:lnTo>
                  <a:lnTo>
                    <a:pt x="14" y="20"/>
                  </a:lnTo>
                  <a:lnTo>
                    <a:pt x="14" y="20"/>
                  </a:lnTo>
                  <a:lnTo>
                    <a:pt x="10" y="28"/>
                  </a:lnTo>
                  <a:lnTo>
                    <a:pt x="4" y="36"/>
                  </a:lnTo>
                  <a:lnTo>
                    <a:pt x="0" y="40"/>
                  </a:lnTo>
                  <a:lnTo>
                    <a:pt x="8" y="48"/>
                  </a:lnTo>
                  <a:lnTo>
                    <a:pt x="10" y="48"/>
                  </a:lnTo>
                  <a:lnTo>
                    <a:pt x="12" y="56"/>
                  </a:lnTo>
                  <a:lnTo>
                    <a:pt x="22" y="60"/>
                  </a:lnTo>
                  <a:lnTo>
                    <a:pt x="22" y="60"/>
                  </a:lnTo>
                  <a:lnTo>
                    <a:pt x="28" y="56"/>
                  </a:lnTo>
                  <a:lnTo>
                    <a:pt x="34" y="54"/>
                  </a:lnTo>
                  <a:lnTo>
                    <a:pt x="52" y="58"/>
                  </a:lnTo>
                  <a:lnTo>
                    <a:pt x="52" y="52"/>
                  </a:lnTo>
                  <a:lnTo>
                    <a:pt x="52" y="52"/>
                  </a:lnTo>
                  <a:lnTo>
                    <a:pt x="54" y="44"/>
                  </a:lnTo>
                  <a:lnTo>
                    <a:pt x="56" y="38"/>
                  </a:lnTo>
                  <a:lnTo>
                    <a:pt x="58" y="34"/>
                  </a:lnTo>
                  <a:lnTo>
                    <a:pt x="62" y="32"/>
                  </a:lnTo>
                  <a:lnTo>
                    <a:pt x="62" y="32"/>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39" name="Freeform 32"/>
            <p:cNvSpPr/>
            <p:nvPr/>
          </p:nvSpPr>
          <p:spPr bwMode="auto">
            <a:xfrm>
              <a:off x="5705449" y="2668116"/>
              <a:ext cx="512762" cy="396875"/>
            </a:xfrm>
            <a:custGeom>
              <a:avLst/>
              <a:gdLst>
                <a:gd name="T0" fmla="*/ 258 w 378"/>
                <a:gd name="T1" fmla="*/ 78 h 292"/>
                <a:gd name="T2" fmla="*/ 240 w 378"/>
                <a:gd name="T3" fmla="*/ 46 h 292"/>
                <a:gd name="T4" fmla="*/ 204 w 378"/>
                <a:gd name="T5" fmla="*/ 38 h 292"/>
                <a:gd name="T6" fmla="*/ 194 w 378"/>
                <a:gd name="T7" fmla="*/ 28 h 292"/>
                <a:gd name="T8" fmla="*/ 166 w 378"/>
                <a:gd name="T9" fmla="*/ 16 h 292"/>
                <a:gd name="T10" fmla="*/ 164 w 378"/>
                <a:gd name="T11" fmla="*/ 0 h 292"/>
                <a:gd name="T12" fmla="*/ 148 w 378"/>
                <a:gd name="T13" fmla="*/ 12 h 292"/>
                <a:gd name="T14" fmla="*/ 140 w 378"/>
                <a:gd name="T15" fmla="*/ 26 h 292"/>
                <a:gd name="T16" fmla="*/ 126 w 378"/>
                <a:gd name="T17" fmla="*/ 46 h 292"/>
                <a:gd name="T18" fmla="*/ 120 w 378"/>
                <a:gd name="T19" fmla="*/ 52 h 292"/>
                <a:gd name="T20" fmla="*/ 108 w 378"/>
                <a:gd name="T21" fmla="*/ 42 h 292"/>
                <a:gd name="T22" fmla="*/ 96 w 378"/>
                <a:gd name="T23" fmla="*/ 38 h 292"/>
                <a:gd name="T24" fmla="*/ 76 w 378"/>
                <a:gd name="T25" fmla="*/ 46 h 292"/>
                <a:gd name="T26" fmla="*/ 32 w 378"/>
                <a:gd name="T27" fmla="*/ 50 h 292"/>
                <a:gd name="T28" fmla="*/ 20 w 378"/>
                <a:gd name="T29" fmla="*/ 32 h 292"/>
                <a:gd name="T30" fmla="*/ 4 w 378"/>
                <a:gd name="T31" fmla="*/ 34 h 292"/>
                <a:gd name="T32" fmla="*/ 2 w 378"/>
                <a:gd name="T33" fmla="*/ 36 h 292"/>
                <a:gd name="T34" fmla="*/ 8 w 378"/>
                <a:gd name="T35" fmla="*/ 42 h 292"/>
                <a:gd name="T36" fmla="*/ 10 w 378"/>
                <a:gd name="T37" fmla="*/ 42 h 292"/>
                <a:gd name="T38" fmla="*/ 40 w 378"/>
                <a:gd name="T39" fmla="*/ 76 h 292"/>
                <a:gd name="T40" fmla="*/ 98 w 378"/>
                <a:gd name="T41" fmla="*/ 96 h 292"/>
                <a:gd name="T42" fmla="*/ 118 w 378"/>
                <a:gd name="T43" fmla="*/ 128 h 292"/>
                <a:gd name="T44" fmla="*/ 140 w 378"/>
                <a:gd name="T45" fmla="*/ 158 h 292"/>
                <a:gd name="T46" fmla="*/ 152 w 378"/>
                <a:gd name="T47" fmla="*/ 162 h 292"/>
                <a:gd name="T48" fmla="*/ 182 w 378"/>
                <a:gd name="T49" fmla="*/ 142 h 292"/>
                <a:gd name="T50" fmla="*/ 200 w 378"/>
                <a:gd name="T51" fmla="*/ 146 h 292"/>
                <a:gd name="T52" fmla="*/ 198 w 378"/>
                <a:gd name="T53" fmla="*/ 152 h 292"/>
                <a:gd name="T54" fmla="*/ 168 w 378"/>
                <a:gd name="T55" fmla="*/ 186 h 292"/>
                <a:gd name="T56" fmla="*/ 166 w 378"/>
                <a:gd name="T57" fmla="*/ 194 h 292"/>
                <a:gd name="T58" fmla="*/ 152 w 378"/>
                <a:gd name="T59" fmla="*/ 222 h 292"/>
                <a:gd name="T60" fmla="*/ 166 w 378"/>
                <a:gd name="T61" fmla="*/ 246 h 292"/>
                <a:gd name="T62" fmla="*/ 178 w 378"/>
                <a:gd name="T63" fmla="*/ 254 h 292"/>
                <a:gd name="T64" fmla="*/ 194 w 378"/>
                <a:gd name="T65" fmla="*/ 270 h 292"/>
                <a:gd name="T66" fmla="*/ 204 w 378"/>
                <a:gd name="T67" fmla="*/ 262 h 292"/>
                <a:gd name="T68" fmla="*/ 214 w 378"/>
                <a:gd name="T69" fmla="*/ 264 h 292"/>
                <a:gd name="T70" fmla="*/ 230 w 378"/>
                <a:gd name="T71" fmla="*/ 278 h 292"/>
                <a:gd name="T72" fmla="*/ 238 w 378"/>
                <a:gd name="T73" fmla="*/ 286 h 292"/>
                <a:gd name="T74" fmla="*/ 248 w 378"/>
                <a:gd name="T75" fmla="*/ 284 h 292"/>
                <a:gd name="T76" fmla="*/ 304 w 378"/>
                <a:gd name="T77" fmla="*/ 286 h 292"/>
                <a:gd name="T78" fmla="*/ 312 w 378"/>
                <a:gd name="T79" fmla="*/ 272 h 292"/>
                <a:gd name="T80" fmla="*/ 316 w 378"/>
                <a:gd name="T81" fmla="*/ 262 h 292"/>
                <a:gd name="T82" fmla="*/ 324 w 378"/>
                <a:gd name="T83" fmla="*/ 248 h 292"/>
                <a:gd name="T84" fmla="*/ 324 w 378"/>
                <a:gd name="T85" fmla="*/ 232 h 292"/>
                <a:gd name="T86" fmla="*/ 330 w 378"/>
                <a:gd name="T87" fmla="*/ 226 h 292"/>
                <a:gd name="T88" fmla="*/ 348 w 378"/>
                <a:gd name="T89" fmla="*/ 222 h 292"/>
                <a:gd name="T90" fmla="*/ 378 w 378"/>
                <a:gd name="T91" fmla="*/ 238 h 292"/>
                <a:gd name="T92" fmla="*/ 362 w 378"/>
                <a:gd name="T93" fmla="*/ 196 h 292"/>
                <a:gd name="T94" fmla="*/ 348 w 378"/>
                <a:gd name="T95" fmla="*/ 194 h 292"/>
                <a:gd name="T96" fmla="*/ 312 w 378"/>
                <a:gd name="T97" fmla="*/ 172 h 292"/>
                <a:gd name="T98" fmla="*/ 292 w 378"/>
                <a:gd name="T99" fmla="*/ 146 h 292"/>
                <a:gd name="T100" fmla="*/ 270 w 378"/>
                <a:gd name="T101" fmla="*/ 94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8" h="292">
                  <a:moveTo>
                    <a:pt x="264" y="86"/>
                  </a:moveTo>
                  <a:lnTo>
                    <a:pt x="264" y="86"/>
                  </a:lnTo>
                  <a:lnTo>
                    <a:pt x="258" y="78"/>
                  </a:lnTo>
                  <a:lnTo>
                    <a:pt x="252" y="70"/>
                  </a:lnTo>
                  <a:lnTo>
                    <a:pt x="240" y="46"/>
                  </a:lnTo>
                  <a:lnTo>
                    <a:pt x="240" y="46"/>
                  </a:lnTo>
                  <a:lnTo>
                    <a:pt x="226" y="44"/>
                  </a:lnTo>
                  <a:lnTo>
                    <a:pt x="214" y="42"/>
                  </a:lnTo>
                  <a:lnTo>
                    <a:pt x="204" y="38"/>
                  </a:lnTo>
                  <a:lnTo>
                    <a:pt x="198" y="34"/>
                  </a:lnTo>
                  <a:lnTo>
                    <a:pt x="198" y="34"/>
                  </a:lnTo>
                  <a:lnTo>
                    <a:pt x="194" y="28"/>
                  </a:lnTo>
                  <a:lnTo>
                    <a:pt x="188" y="24"/>
                  </a:lnTo>
                  <a:lnTo>
                    <a:pt x="170" y="18"/>
                  </a:lnTo>
                  <a:lnTo>
                    <a:pt x="166" y="16"/>
                  </a:lnTo>
                  <a:lnTo>
                    <a:pt x="170" y="2"/>
                  </a:lnTo>
                  <a:lnTo>
                    <a:pt x="168" y="2"/>
                  </a:lnTo>
                  <a:lnTo>
                    <a:pt x="164" y="0"/>
                  </a:lnTo>
                  <a:lnTo>
                    <a:pt x="164" y="0"/>
                  </a:lnTo>
                  <a:lnTo>
                    <a:pt x="152" y="8"/>
                  </a:lnTo>
                  <a:lnTo>
                    <a:pt x="148" y="12"/>
                  </a:lnTo>
                  <a:lnTo>
                    <a:pt x="144" y="16"/>
                  </a:lnTo>
                  <a:lnTo>
                    <a:pt x="144" y="16"/>
                  </a:lnTo>
                  <a:lnTo>
                    <a:pt x="140" y="26"/>
                  </a:lnTo>
                  <a:lnTo>
                    <a:pt x="132" y="32"/>
                  </a:lnTo>
                  <a:lnTo>
                    <a:pt x="132" y="32"/>
                  </a:lnTo>
                  <a:lnTo>
                    <a:pt x="126" y="46"/>
                  </a:lnTo>
                  <a:lnTo>
                    <a:pt x="124" y="50"/>
                  </a:lnTo>
                  <a:lnTo>
                    <a:pt x="120" y="52"/>
                  </a:lnTo>
                  <a:lnTo>
                    <a:pt x="120" y="52"/>
                  </a:lnTo>
                  <a:lnTo>
                    <a:pt x="118" y="52"/>
                  </a:lnTo>
                  <a:lnTo>
                    <a:pt x="116" y="48"/>
                  </a:lnTo>
                  <a:lnTo>
                    <a:pt x="108" y="42"/>
                  </a:lnTo>
                  <a:lnTo>
                    <a:pt x="108" y="42"/>
                  </a:lnTo>
                  <a:lnTo>
                    <a:pt x="102" y="40"/>
                  </a:lnTo>
                  <a:lnTo>
                    <a:pt x="96" y="38"/>
                  </a:lnTo>
                  <a:lnTo>
                    <a:pt x="88" y="40"/>
                  </a:lnTo>
                  <a:lnTo>
                    <a:pt x="88" y="40"/>
                  </a:lnTo>
                  <a:lnTo>
                    <a:pt x="76" y="46"/>
                  </a:lnTo>
                  <a:lnTo>
                    <a:pt x="62" y="50"/>
                  </a:lnTo>
                  <a:lnTo>
                    <a:pt x="32" y="50"/>
                  </a:lnTo>
                  <a:lnTo>
                    <a:pt x="32" y="50"/>
                  </a:lnTo>
                  <a:lnTo>
                    <a:pt x="26" y="44"/>
                  </a:lnTo>
                  <a:lnTo>
                    <a:pt x="22" y="38"/>
                  </a:lnTo>
                  <a:lnTo>
                    <a:pt x="20" y="32"/>
                  </a:lnTo>
                  <a:lnTo>
                    <a:pt x="20" y="22"/>
                  </a:lnTo>
                  <a:lnTo>
                    <a:pt x="8" y="18"/>
                  </a:lnTo>
                  <a:lnTo>
                    <a:pt x="4" y="34"/>
                  </a:lnTo>
                  <a:lnTo>
                    <a:pt x="4" y="34"/>
                  </a:lnTo>
                  <a:lnTo>
                    <a:pt x="4" y="36"/>
                  </a:lnTo>
                  <a:lnTo>
                    <a:pt x="2" y="36"/>
                  </a:lnTo>
                  <a:lnTo>
                    <a:pt x="0" y="40"/>
                  </a:lnTo>
                  <a:lnTo>
                    <a:pt x="8" y="42"/>
                  </a:lnTo>
                  <a:lnTo>
                    <a:pt x="8" y="42"/>
                  </a:lnTo>
                  <a:lnTo>
                    <a:pt x="10" y="42"/>
                  </a:lnTo>
                  <a:lnTo>
                    <a:pt x="10" y="42"/>
                  </a:lnTo>
                  <a:lnTo>
                    <a:pt x="10" y="42"/>
                  </a:lnTo>
                  <a:lnTo>
                    <a:pt x="28" y="66"/>
                  </a:lnTo>
                  <a:lnTo>
                    <a:pt x="40" y="76"/>
                  </a:lnTo>
                  <a:lnTo>
                    <a:pt x="40" y="76"/>
                  </a:lnTo>
                  <a:lnTo>
                    <a:pt x="68" y="86"/>
                  </a:lnTo>
                  <a:lnTo>
                    <a:pt x="98" y="96"/>
                  </a:lnTo>
                  <a:lnTo>
                    <a:pt x="98" y="96"/>
                  </a:lnTo>
                  <a:lnTo>
                    <a:pt x="104" y="102"/>
                  </a:lnTo>
                  <a:lnTo>
                    <a:pt x="112" y="112"/>
                  </a:lnTo>
                  <a:lnTo>
                    <a:pt x="118" y="128"/>
                  </a:lnTo>
                  <a:lnTo>
                    <a:pt x="124" y="150"/>
                  </a:lnTo>
                  <a:lnTo>
                    <a:pt x="124" y="150"/>
                  </a:lnTo>
                  <a:lnTo>
                    <a:pt x="140" y="158"/>
                  </a:lnTo>
                  <a:lnTo>
                    <a:pt x="146" y="162"/>
                  </a:lnTo>
                  <a:lnTo>
                    <a:pt x="152" y="162"/>
                  </a:lnTo>
                  <a:lnTo>
                    <a:pt x="152" y="162"/>
                  </a:lnTo>
                  <a:lnTo>
                    <a:pt x="180" y="144"/>
                  </a:lnTo>
                  <a:lnTo>
                    <a:pt x="180" y="144"/>
                  </a:lnTo>
                  <a:lnTo>
                    <a:pt x="182" y="142"/>
                  </a:lnTo>
                  <a:lnTo>
                    <a:pt x="184" y="144"/>
                  </a:lnTo>
                  <a:lnTo>
                    <a:pt x="198" y="146"/>
                  </a:lnTo>
                  <a:lnTo>
                    <a:pt x="200" y="146"/>
                  </a:lnTo>
                  <a:lnTo>
                    <a:pt x="200" y="150"/>
                  </a:lnTo>
                  <a:lnTo>
                    <a:pt x="198" y="152"/>
                  </a:lnTo>
                  <a:lnTo>
                    <a:pt x="198" y="152"/>
                  </a:lnTo>
                  <a:lnTo>
                    <a:pt x="192" y="174"/>
                  </a:lnTo>
                  <a:lnTo>
                    <a:pt x="186" y="186"/>
                  </a:lnTo>
                  <a:lnTo>
                    <a:pt x="168" y="186"/>
                  </a:lnTo>
                  <a:lnTo>
                    <a:pt x="168" y="186"/>
                  </a:lnTo>
                  <a:lnTo>
                    <a:pt x="168" y="186"/>
                  </a:lnTo>
                  <a:lnTo>
                    <a:pt x="166" y="194"/>
                  </a:lnTo>
                  <a:lnTo>
                    <a:pt x="164" y="202"/>
                  </a:lnTo>
                  <a:lnTo>
                    <a:pt x="152" y="222"/>
                  </a:lnTo>
                  <a:lnTo>
                    <a:pt x="152" y="222"/>
                  </a:lnTo>
                  <a:lnTo>
                    <a:pt x="148" y="228"/>
                  </a:lnTo>
                  <a:lnTo>
                    <a:pt x="148" y="234"/>
                  </a:lnTo>
                  <a:lnTo>
                    <a:pt x="166" y="246"/>
                  </a:lnTo>
                  <a:lnTo>
                    <a:pt x="166" y="246"/>
                  </a:lnTo>
                  <a:lnTo>
                    <a:pt x="172" y="252"/>
                  </a:lnTo>
                  <a:lnTo>
                    <a:pt x="178" y="254"/>
                  </a:lnTo>
                  <a:lnTo>
                    <a:pt x="182" y="254"/>
                  </a:lnTo>
                  <a:lnTo>
                    <a:pt x="186" y="266"/>
                  </a:lnTo>
                  <a:lnTo>
                    <a:pt x="194" y="270"/>
                  </a:lnTo>
                  <a:lnTo>
                    <a:pt x="200" y="266"/>
                  </a:lnTo>
                  <a:lnTo>
                    <a:pt x="200" y="266"/>
                  </a:lnTo>
                  <a:lnTo>
                    <a:pt x="204" y="262"/>
                  </a:lnTo>
                  <a:lnTo>
                    <a:pt x="208" y="262"/>
                  </a:lnTo>
                  <a:lnTo>
                    <a:pt x="208" y="262"/>
                  </a:lnTo>
                  <a:lnTo>
                    <a:pt x="214" y="264"/>
                  </a:lnTo>
                  <a:lnTo>
                    <a:pt x="218" y="266"/>
                  </a:lnTo>
                  <a:lnTo>
                    <a:pt x="224" y="270"/>
                  </a:lnTo>
                  <a:lnTo>
                    <a:pt x="230" y="278"/>
                  </a:lnTo>
                  <a:lnTo>
                    <a:pt x="230" y="278"/>
                  </a:lnTo>
                  <a:lnTo>
                    <a:pt x="236" y="286"/>
                  </a:lnTo>
                  <a:lnTo>
                    <a:pt x="238" y="286"/>
                  </a:lnTo>
                  <a:lnTo>
                    <a:pt x="238" y="286"/>
                  </a:lnTo>
                  <a:lnTo>
                    <a:pt x="242" y="284"/>
                  </a:lnTo>
                  <a:lnTo>
                    <a:pt x="248" y="284"/>
                  </a:lnTo>
                  <a:lnTo>
                    <a:pt x="264" y="288"/>
                  </a:lnTo>
                  <a:lnTo>
                    <a:pt x="284" y="292"/>
                  </a:lnTo>
                  <a:lnTo>
                    <a:pt x="304" y="286"/>
                  </a:lnTo>
                  <a:lnTo>
                    <a:pt x="312" y="282"/>
                  </a:lnTo>
                  <a:lnTo>
                    <a:pt x="318" y="278"/>
                  </a:lnTo>
                  <a:lnTo>
                    <a:pt x="312" y="272"/>
                  </a:lnTo>
                  <a:lnTo>
                    <a:pt x="312" y="272"/>
                  </a:lnTo>
                  <a:lnTo>
                    <a:pt x="312" y="268"/>
                  </a:lnTo>
                  <a:lnTo>
                    <a:pt x="316" y="262"/>
                  </a:lnTo>
                  <a:lnTo>
                    <a:pt x="316" y="262"/>
                  </a:lnTo>
                  <a:lnTo>
                    <a:pt x="322" y="256"/>
                  </a:lnTo>
                  <a:lnTo>
                    <a:pt x="324" y="248"/>
                  </a:lnTo>
                  <a:lnTo>
                    <a:pt x="324" y="238"/>
                  </a:lnTo>
                  <a:lnTo>
                    <a:pt x="324" y="238"/>
                  </a:lnTo>
                  <a:lnTo>
                    <a:pt x="324" y="232"/>
                  </a:lnTo>
                  <a:lnTo>
                    <a:pt x="326" y="230"/>
                  </a:lnTo>
                  <a:lnTo>
                    <a:pt x="326" y="230"/>
                  </a:lnTo>
                  <a:lnTo>
                    <a:pt x="330" y="226"/>
                  </a:lnTo>
                  <a:lnTo>
                    <a:pt x="340" y="222"/>
                  </a:lnTo>
                  <a:lnTo>
                    <a:pt x="340" y="222"/>
                  </a:lnTo>
                  <a:lnTo>
                    <a:pt x="348" y="222"/>
                  </a:lnTo>
                  <a:lnTo>
                    <a:pt x="356" y="226"/>
                  </a:lnTo>
                  <a:lnTo>
                    <a:pt x="366" y="230"/>
                  </a:lnTo>
                  <a:lnTo>
                    <a:pt x="378" y="238"/>
                  </a:lnTo>
                  <a:lnTo>
                    <a:pt x="372" y="222"/>
                  </a:lnTo>
                  <a:lnTo>
                    <a:pt x="364" y="210"/>
                  </a:lnTo>
                  <a:lnTo>
                    <a:pt x="362" y="196"/>
                  </a:lnTo>
                  <a:lnTo>
                    <a:pt x="348" y="194"/>
                  </a:lnTo>
                  <a:lnTo>
                    <a:pt x="348" y="194"/>
                  </a:lnTo>
                  <a:lnTo>
                    <a:pt x="348" y="194"/>
                  </a:lnTo>
                  <a:lnTo>
                    <a:pt x="348" y="194"/>
                  </a:lnTo>
                  <a:lnTo>
                    <a:pt x="348" y="194"/>
                  </a:lnTo>
                  <a:lnTo>
                    <a:pt x="312" y="172"/>
                  </a:lnTo>
                  <a:lnTo>
                    <a:pt x="294" y="170"/>
                  </a:lnTo>
                  <a:lnTo>
                    <a:pt x="294" y="166"/>
                  </a:lnTo>
                  <a:lnTo>
                    <a:pt x="292" y="146"/>
                  </a:lnTo>
                  <a:lnTo>
                    <a:pt x="292" y="146"/>
                  </a:lnTo>
                  <a:lnTo>
                    <a:pt x="276" y="106"/>
                  </a:lnTo>
                  <a:lnTo>
                    <a:pt x="270" y="94"/>
                  </a:lnTo>
                  <a:lnTo>
                    <a:pt x="264" y="86"/>
                  </a:lnTo>
                  <a:lnTo>
                    <a:pt x="264" y="86"/>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40" name="Freeform 33"/>
            <p:cNvSpPr/>
            <p:nvPr/>
          </p:nvSpPr>
          <p:spPr bwMode="auto">
            <a:xfrm>
              <a:off x="5435574" y="1909291"/>
              <a:ext cx="477837" cy="682625"/>
            </a:xfrm>
            <a:custGeom>
              <a:avLst/>
              <a:gdLst>
                <a:gd name="T0" fmla="*/ 312 w 352"/>
                <a:gd name="T1" fmla="*/ 144 h 502"/>
                <a:gd name="T2" fmla="*/ 272 w 352"/>
                <a:gd name="T3" fmla="*/ 120 h 502"/>
                <a:gd name="T4" fmla="*/ 280 w 352"/>
                <a:gd name="T5" fmla="*/ 94 h 502"/>
                <a:gd name="T6" fmla="*/ 234 w 352"/>
                <a:gd name="T7" fmla="*/ 76 h 502"/>
                <a:gd name="T8" fmla="*/ 234 w 352"/>
                <a:gd name="T9" fmla="*/ 36 h 502"/>
                <a:gd name="T10" fmla="*/ 224 w 352"/>
                <a:gd name="T11" fmla="*/ 40 h 502"/>
                <a:gd name="T12" fmla="*/ 206 w 352"/>
                <a:gd name="T13" fmla="*/ 8 h 502"/>
                <a:gd name="T14" fmla="*/ 178 w 352"/>
                <a:gd name="T15" fmla="*/ 16 h 502"/>
                <a:gd name="T16" fmla="*/ 146 w 352"/>
                <a:gd name="T17" fmla="*/ 64 h 502"/>
                <a:gd name="T18" fmla="*/ 118 w 352"/>
                <a:gd name="T19" fmla="*/ 76 h 502"/>
                <a:gd name="T20" fmla="*/ 92 w 352"/>
                <a:gd name="T21" fmla="*/ 70 h 502"/>
                <a:gd name="T22" fmla="*/ 76 w 352"/>
                <a:gd name="T23" fmla="*/ 100 h 502"/>
                <a:gd name="T24" fmla="*/ 48 w 352"/>
                <a:gd name="T25" fmla="*/ 92 h 502"/>
                <a:gd name="T26" fmla="*/ 34 w 352"/>
                <a:gd name="T27" fmla="*/ 64 h 502"/>
                <a:gd name="T28" fmla="*/ 16 w 352"/>
                <a:gd name="T29" fmla="*/ 96 h 502"/>
                <a:gd name="T30" fmla="*/ 8 w 352"/>
                <a:gd name="T31" fmla="*/ 108 h 502"/>
                <a:gd name="T32" fmla="*/ 30 w 352"/>
                <a:gd name="T33" fmla="*/ 168 h 502"/>
                <a:gd name="T34" fmla="*/ 30 w 352"/>
                <a:gd name="T35" fmla="*/ 196 h 502"/>
                <a:gd name="T36" fmla="*/ 42 w 352"/>
                <a:gd name="T37" fmla="*/ 224 h 502"/>
                <a:gd name="T38" fmla="*/ 48 w 352"/>
                <a:gd name="T39" fmla="*/ 240 h 502"/>
                <a:gd name="T40" fmla="*/ 38 w 352"/>
                <a:gd name="T41" fmla="*/ 284 h 502"/>
                <a:gd name="T42" fmla="*/ 8 w 352"/>
                <a:gd name="T43" fmla="*/ 332 h 502"/>
                <a:gd name="T44" fmla="*/ 48 w 352"/>
                <a:gd name="T45" fmla="*/ 378 h 502"/>
                <a:gd name="T46" fmla="*/ 32 w 352"/>
                <a:gd name="T47" fmla="*/ 416 h 502"/>
                <a:gd name="T48" fmla="*/ 20 w 352"/>
                <a:gd name="T49" fmla="*/ 450 h 502"/>
                <a:gd name="T50" fmla="*/ 12 w 352"/>
                <a:gd name="T51" fmla="*/ 466 h 502"/>
                <a:gd name="T52" fmla="*/ 26 w 352"/>
                <a:gd name="T53" fmla="*/ 482 h 502"/>
                <a:gd name="T54" fmla="*/ 28 w 352"/>
                <a:gd name="T55" fmla="*/ 488 h 502"/>
                <a:gd name="T56" fmla="*/ 30 w 352"/>
                <a:gd name="T57" fmla="*/ 492 h 502"/>
                <a:gd name="T58" fmla="*/ 94 w 352"/>
                <a:gd name="T59" fmla="*/ 496 h 502"/>
                <a:gd name="T60" fmla="*/ 114 w 352"/>
                <a:gd name="T61" fmla="*/ 464 h 502"/>
                <a:gd name="T62" fmla="*/ 208 w 352"/>
                <a:gd name="T63" fmla="*/ 352 h 502"/>
                <a:gd name="T64" fmla="*/ 240 w 352"/>
                <a:gd name="T65" fmla="*/ 332 h 502"/>
                <a:gd name="T66" fmla="*/ 234 w 352"/>
                <a:gd name="T67" fmla="*/ 312 h 502"/>
                <a:gd name="T68" fmla="*/ 218 w 352"/>
                <a:gd name="T69" fmla="*/ 296 h 502"/>
                <a:gd name="T70" fmla="*/ 180 w 352"/>
                <a:gd name="T71" fmla="*/ 276 h 502"/>
                <a:gd name="T72" fmla="*/ 170 w 352"/>
                <a:gd name="T73" fmla="*/ 242 h 502"/>
                <a:gd name="T74" fmla="*/ 116 w 352"/>
                <a:gd name="T75" fmla="*/ 228 h 502"/>
                <a:gd name="T76" fmla="*/ 98 w 352"/>
                <a:gd name="T77" fmla="*/ 218 h 502"/>
                <a:gd name="T78" fmla="*/ 98 w 352"/>
                <a:gd name="T79" fmla="*/ 202 h 502"/>
                <a:gd name="T80" fmla="*/ 118 w 352"/>
                <a:gd name="T81" fmla="*/ 180 h 502"/>
                <a:gd name="T82" fmla="*/ 114 w 352"/>
                <a:gd name="T83" fmla="*/ 158 h 502"/>
                <a:gd name="T84" fmla="*/ 134 w 352"/>
                <a:gd name="T85" fmla="*/ 148 h 502"/>
                <a:gd name="T86" fmla="*/ 148 w 352"/>
                <a:gd name="T87" fmla="*/ 140 h 502"/>
                <a:gd name="T88" fmla="*/ 148 w 352"/>
                <a:gd name="T89" fmla="*/ 118 h 502"/>
                <a:gd name="T90" fmla="*/ 172 w 352"/>
                <a:gd name="T91" fmla="*/ 120 h 502"/>
                <a:gd name="T92" fmla="*/ 214 w 352"/>
                <a:gd name="T93" fmla="*/ 144 h 502"/>
                <a:gd name="T94" fmla="*/ 204 w 352"/>
                <a:gd name="T95" fmla="*/ 154 h 502"/>
                <a:gd name="T96" fmla="*/ 226 w 352"/>
                <a:gd name="T97" fmla="*/ 168 h 502"/>
                <a:gd name="T98" fmla="*/ 236 w 352"/>
                <a:gd name="T99" fmla="*/ 180 h 502"/>
                <a:gd name="T100" fmla="*/ 252 w 352"/>
                <a:gd name="T101" fmla="*/ 220 h 502"/>
                <a:gd name="T102" fmla="*/ 314 w 352"/>
                <a:gd name="T103" fmla="*/ 236 h 502"/>
                <a:gd name="T104" fmla="*/ 336 w 352"/>
                <a:gd name="T105" fmla="*/ 188 h 502"/>
                <a:gd name="T106" fmla="*/ 352 w 352"/>
                <a:gd name="T107" fmla="*/ 176 h 502"/>
                <a:gd name="T108" fmla="*/ 326 w 352"/>
                <a:gd name="T109" fmla="*/ 15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2" h="502">
                  <a:moveTo>
                    <a:pt x="324" y="152"/>
                  </a:moveTo>
                  <a:lnTo>
                    <a:pt x="318" y="148"/>
                  </a:ln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68" y="92"/>
                  </a:lnTo>
                  <a:lnTo>
                    <a:pt x="246" y="88"/>
                  </a:lnTo>
                  <a:lnTo>
                    <a:pt x="246" y="88"/>
                  </a:lnTo>
                  <a:lnTo>
                    <a:pt x="234" y="76"/>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56" y="48"/>
                  </a:lnTo>
                  <a:lnTo>
                    <a:pt x="146" y="64"/>
                  </a:lnTo>
                  <a:lnTo>
                    <a:pt x="146" y="66"/>
                  </a:lnTo>
                  <a:lnTo>
                    <a:pt x="144" y="66"/>
                  </a:lnTo>
                  <a:lnTo>
                    <a:pt x="142" y="66"/>
                  </a:lnTo>
                  <a:lnTo>
                    <a:pt x="130" y="68"/>
                  </a:lnTo>
                  <a:lnTo>
                    <a:pt x="118" y="76"/>
                  </a:lnTo>
                  <a:lnTo>
                    <a:pt x="118" y="78"/>
                  </a:lnTo>
                  <a:lnTo>
                    <a:pt x="118" y="78"/>
                  </a:lnTo>
                  <a:lnTo>
                    <a:pt x="116" y="78"/>
                  </a:lnTo>
                  <a:lnTo>
                    <a:pt x="114" y="78"/>
                  </a:lnTo>
                  <a:lnTo>
                    <a:pt x="92" y="70"/>
                  </a:lnTo>
                  <a:lnTo>
                    <a:pt x="90" y="78"/>
                  </a:lnTo>
                  <a:lnTo>
                    <a:pt x="90" y="80"/>
                  </a:lnTo>
                  <a:lnTo>
                    <a:pt x="80" y="96"/>
                  </a:lnTo>
                  <a:lnTo>
                    <a:pt x="80" y="96"/>
                  </a:lnTo>
                  <a:lnTo>
                    <a:pt x="76" y="100"/>
                  </a:lnTo>
                  <a:lnTo>
                    <a:pt x="74" y="100"/>
                  </a:lnTo>
                  <a:lnTo>
                    <a:pt x="64" y="100"/>
                  </a:lnTo>
                  <a:lnTo>
                    <a:pt x="50" y="94"/>
                  </a:lnTo>
                  <a:lnTo>
                    <a:pt x="48" y="92"/>
                  </a:lnTo>
                  <a:lnTo>
                    <a:pt x="48" y="92"/>
                  </a:lnTo>
                  <a:lnTo>
                    <a:pt x="48" y="90"/>
                  </a:lnTo>
                  <a:lnTo>
                    <a:pt x="46" y="72"/>
                  </a:lnTo>
                  <a:lnTo>
                    <a:pt x="42" y="56"/>
                  </a:lnTo>
                  <a:lnTo>
                    <a:pt x="38" y="52"/>
                  </a:lnTo>
                  <a:lnTo>
                    <a:pt x="34" y="64"/>
                  </a:lnTo>
                  <a:lnTo>
                    <a:pt x="34" y="64"/>
                  </a:lnTo>
                  <a:lnTo>
                    <a:pt x="34" y="64"/>
                  </a:lnTo>
                  <a:lnTo>
                    <a:pt x="24" y="76"/>
                  </a:lnTo>
                  <a:lnTo>
                    <a:pt x="16" y="96"/>
                  </a:lnTo>
                  <a:lnTo>
                    <a:pt x="16" y="96"/>
                  </a:lnTo>
                  <a:lnTo>
                    <a:pt x="16" y="96"/>
                  </a:lnTo>
                  <a:lnTo>
                    <a:pt x="16" y="96"/>
                  </a:lnTo>
                  <a:lnTo>
                    <a:pt x="14" y="96"/>
                  </a:lnTo>
                  <a:lnTo>
                    <a:pt x="8" y="108"/>
                  </a:lnTo>
                  <a:lnTo>
                    <a:pt x="8" y="108"/>
                  </a:lnTo>
                  <a:lnTo>
                    <a:pt x="6" y="114"/>
                  </a:lnTo>
                  <a:lnTo>
                    <a:pt x="0" y="122"/>
                  </a:lnTo>
                  <a:lnTo>
                    <a:pt x="6" y="140"/>
                  </a:lnTo>
                  <a:lnTo>
                    <a:pt x="30" y="168"/>
                  </a:lnTo>
                  <a:lnTo>
                    <a:pt x="30" y="168"/>
                  </a:lnTo>
                  <a:lnTo>
                    <a:pt x="38" y="184"/>
                  </a:lnTo>
                  <a:lnTo>
                    <a:pt x="38" y="186"/>
                  </a:lnTo>
                  <a:lnTo>
                    <a:pt x="36" y="188"/>
                  </a:lnTo>
                  <a:lnTo>
                    <a:pt x="36" y="188"/>
                  </a:lnTo>
                  <a:lnTo>
                    <a:pt x="30" y="196"/>
                  </a:lnTo>
                  <a:lnTo>
                    <a:pt x="28" y="196"/>
                  </a:lnTo>
                  <a:lnTo>
                    <a:pt x="12" y="200"/>
                  </a:lnTo>
                  <a:lnTo>
                    <a:pt x="14" y="212"/>
                  </a:lnTo>
                  <a:lnTo>
                    <a:pt x="26" y="220"/>
                  </a:lnTo>
                  <a:lnTo>
                    <a:pt x="42" y="224"/>
                  </a:lnTo>
                  <a:lnTo>
                    <a:pt x="48" y="240"/>
                  </a:lnTo>
                  <a:lnTo>
                    <a:pt x="48" y="240"/>
                  </a:lnTo>
                  <a:lnTo>
                    <a:pt x="48" y="240"/>
                  </a:lnTo>
                  <a:lnTo>
                    <a:pt x="48" y="240"/>
                  </a:lnTo>
                  <a:lnTo>
                    <a:pt x="48" y="240"/>
                  </a:lnTo>
                  <a:lnTo>
                    <a:pt x="44" y="268"/>
                  </a:lnTo>
                  <a:lnTo>
                    <a:pt x="44" y="268"/>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78"/>
                  </a:lnTo>
                  <a:lnTo>
                    <a:pt x="48" y="380"/>
                  </a:lnTo>
                  <a:lnTo>
                    <a:pt x="34" y="408"/>
                  </a:lnTo>
                  <a:lnTo>
                    <a:pt x="32" y="416"/>
                  </a:lnTo>
                  <a:lnTo>
                    <a:pt x="32" y="416"/>
                  </a:lnTo>
                  <a:lnTo>
                    <a:pt x="24" y="434"/>
                  </a:lnTo>
                  <a:lnTo>
                    <a:pt x="20" y="448"/>
                  </a:lnTo>
                  <a:lnTo>
                    <a:pt x="20" y="450"/>
                  </a:lnTo>
                  <a:lnTo>
                    <a:pt x="20" y="450"/>
                  </a:lnTo>
                  <a:lnTo>
                    <a:pt x="20" y="450"/>
                  </a:lnTo>
                  <a:lnTo>
                    <a:pt x="14" y="456"/>
                  </a:lnTo>
                  <a:lnTo>
                    <a:pt x="12" y="462"/>
                  </a:lnTo>
                  <a:lnTo>
                    <a:pt x="12" y="462"/>
                  </a:lnTo>
                  <a:lnTo>
                    <a:pt x="12" y="464"/>
                  </a:lnTo>
                  <a:lnTo>
                    <a:pt x="12" y="466"/>
                  </a:lnTo>
                  <a:lnTo>
                    <a:pt x="14" y="468"/>
                  </a:lnTo>
                  <a:lnTo>
                    <a:pt x="22" y="476"/>
                  </a:lnTo>
                  <a:lnTo>
                    <a:pt x="22" y="476"/>
                  </a:lnTo>
                  <a:lnTo>
                    <a:pt x="22" y="476"/>
                  </a:lnTo>
                  <a:lnTo>
                    <a:pt x="26" y="482"/>
                  </a:lnTo>
                  <a:lnTo>
                    <a:pt x="26" y="482"/>
                  </a:lnTo>
                  <a:lnTo>
                    <a:pt x="26" y="482"/>
                  </a:lnTo>
                  <a:lnTo>
                    <a:pt x="28" y="484"/>
                  </a:lnTo>
                  <a:lnTo>
                    <a:pt x="28" y="484"/>
                  </a:lnTo>
                  <a:lnTo>
                    <a:pt x="28" y="488"/>
                  </a:lnTo>
                  <a:lnTo>
                    <a:pt x="28" y="488"/>
                  </a:lnTo>
                  <a:lnTo>
                    <a:pt x="28" y="488"/>
                  </a:lnTo>
                  <a:lnTo>
                    <a:pt x="28" y="488"/>
                  </a:lnTo>
                  <a:lnTo>
                    <a:pt x="28" y="488"/>
                  </a:lnTo>
                  <a:lnTo>
                    <a:pt x="30" y="492"/>
                  </a:lnTo>
                  <a:lnTo>
                    <a:pt x="36" y="496"/>
                  </a:lnTo>
                  <a:lnTo>
                    <a:pt x="66" y="502"/>
                  </a:lnTo>
                  <a:lnTo>
                    <a:pt x="66" y="502"/>
                  </a:lnTo>
                  <a:lnTo>
                    <a:pt x="80" y="500"/>
                  </a:lnTo>
                  <a:lnTo>
                    <a:pt x="94" y="496"/>
                  </a:lnTo>
                  <a:lnTo>
                    <a:pt x="94" y="496"/>
                  </a:lnTo>
                  <a:lnTo>
                    <a:pt x="108" y="492"/>
                  </a:lnTo>
                  <a:lnTo>
                    <a:pt x="122" y="492"/>
                  </a:lnTo>
                  <a:lnTo>
                    <a:pt x="122" y="486"/>
                  </a:lnTo>
                  <a:lnTo>
                    <a:pt x="114" y="464"/>
                  </a:lnTo>
                  <a:lnTo>
                    <a:pt x="112" y="464"/>
                  </a:lnTo>
                  <a:lnTo>
                    <a:pt x="114" y="464"/>
                  </a:lnTo>
                  <a:lnTo>
                    <a:pt x="158" y="400"/>
                  </a:lnTo>
                  <a:lnTo>
                    <a:pt x="208" y="352"/>
                  </a:lnTo>
                  <a:lnTo>
                    <a:pt x="208" y="352"/>
                  </a:lnTo>
                  <a:lnTo>
                    <a:pt x="224" y="348"/>
                  </a:lnTo>
                  <a:lnTo>
                    <a:pt x="232" y="338"/>
                  </a:lnTo>
                  <a:lnTo>
                    <a:pt x="232" y="338"/>
                  </a:lnTo>
                  <a:lnTo>
                    <a:pt x="232" y="338"/>
                  </a:lnTo>
                  <a:lnTo>
                    <a:pt x="240" y="332"/>
                  </a:lnTo>
                  <a:lnTo>
                    <a:pt x="250" y="328"/>
                  </a:lnTo>
                  <a:lnTo>
                    <a:pt x="246" y="324"/>
                  </a:lnTo>
                  <a:lnTo>
                    <a:pt x="234" y="312"/>
                  </a:lnTo>
                  <a:lnTo>
                    <a:pt x="234" y="312"/>
                  </a:lnTo>
                  <a:lnTo>
                    <a:pt x="234" y="312"/>
                  </a:lnTo>
                  <a:lnTo>
                    <a:pt x="226" y="302"/>
                  </a:lnTo>
                  <a:lnTo>
                    <a:pt x="226" y="300"/>
                  </a:lnTo>
                  <a:lnTo>
                    <a:pt x="226" y="300"/>
                  </a:lnTo>
                  <a:lnTo>
                    <a:pt x="230" y="294"/>
                  </a:lnTo>
                  <a:lnTo>
                    <a:pt x="218" y="296"/>
                  </a:lnTo>
                  <a:lnTo>
                    <a:pt x="196" y="292"/>
                  </a:lnTo>
                  <a:lnTo>
                    <a:pt x="196" y="292"/>
                  </a:lnTo>
                  <a:lnTo>
                    <a:pt x="186" y="284"/>
                  </a:lnTo>
                  <a:lnTo>
                    <a:pt x="182" y="280"/>
                  </a:lnTo>
                  <a:lnTo>
                    <a:pt x="180" y="276"/>
                  </a:lnTo>
                  <a:lnTo>
                    <a:pt x="180" y="276"/>
                  </a:lnTo>
                  <a:lnTo>
                    <a:pt x="176" y="256"/>
                  </a:lnTo>
                  <a:lnTo>
                    <a:pt x="174" y="238"/>
                  </a:lnTo>
                  <a:lnTo>
                    <a:pt x="174" y="238"/>
                  </a:lnTo>
                  <a:lnTo>
                    <a:pt x="170" y="242"/>
                  </a:lnTo>
                  <a:lnTo>
                    <a:pt x="164" y="244"/>
                  </a:lnTo>
                  <a:lnTo>
                    <a:pt x="146" y="240"/>
                  </a:lnTo>
                  <a:lnTo>
                    <a:pt x="136" y="232"/>
                  </a:lnTo>
                  <a:lnTo>
                    <a:pt x="122" y="228"/>
                  </a:lnTo>
                  <a:lnTo>
                    <a:pt x="116" y="228"/>
                  </a:lnTo>
                  <a:lnTo>
                    <a:pt x="116" y="228"/>
                  </a:lnTo>
                  <a:lnTo>
                    <a:pt x="110" y="226"/>
                  </a:lnTo>
                  <a:lnTo>
                    <a:pt x="104" y="224"/>
                  </a:lnTo>
                  <a:lnTo>
                    <a:pt x="104" y="224"/>
                  </a:lnTo>
                  <a:lnTo>
                    <a:pt x="98" y="218"/>
                  </a:lnTo>
                  <a:lnTo>
                    <a:pt x="96" y="214"/>
                  </a:lnTo>
                  <a:lnTo>
                    <a:pt x="96" y="214"/>
                  </a:lnTo>
                  <a:lnTo>
                    <a:pt x="96" y="210"/>
                  </a:lnTo>
                  <a:lnTo>
                    <a:pt x="96" y="206"/>
                  </a:lnTo>
                  <a:lnTo>
                    <a:pt x="98" y="202"/>
                  </a:lnTo>
                  <a:lnTo>
                    <a:pt x="102" y="200"/>
                  </a:lnTo>
                  <a:lnTo>
                    <a:pt x="102" y="200"/>
                  </a:lnTo>
                  <a:lnTo>
                    <a:pt x="110" y="192"/>
                  </a:lnTo>
                  <a:lnTo>
                    <a:pt x="118" y="180"/>
                  </a:lnTo>
                  <a:lnTo>
                    <a:pt x="118" y="180"/>
                  </a:lnTo>
                  <a:lnTo>
                    <a:pt x="116" y="176"/>
                  </a:lnTo>
                  <a:lnTo>
                    <a:pt x="114" y="170"/>
                  </a:lnTo>
                  <a:lnTo>
                    <a:pt x="112" y="164"/>
                  </a:lnTo>
                  <a:lnTo>
                    <a:pt x="114" y="160"/>
                  </a:lnTo>
                  <a:lnTo>
                    <a:pt x="114" y="158"/>
                  </a:lnTo>
                  <a:lnTo>
                    <a:pt x="114" y="158"/>
                  </a:lnTo>
                  <a:lnTo>
                    <a:pt x="116" y="156"/>
                  </a:lnTo>
                  <a:lnTo>
                    <a:pt x="120" y="152"/>
                  </a:lnTo>
                  <a:lnTo>
                    <a:pt x="134" y="148"/>
                  </a:lnTo>
                  <a:lnTo>
                    <a:pt x="134" y="148"/>
                  </a:lnTo>
                  <a:lnTo>
                    <a:pt x="136" y="142"/>
                  </a:lnTo>
                  <a:lnTo>
                    <a:pt x="138" y="140"/>
                  </a:lnTo>
                  <a:lnTo>
                    <a:pt x="150" y="140"/>
                  </a:lnTo>
                  <a:lnTo>
                    <a:pt x="148" y="140"/>
                  </a:lnTo>
                  <a:lnTo>
                    <a:pt x="148" y="140"/>
                  </a:lnTo>
                  <a:lnTo>
                    <a:pt x="142" y="136"/>
                  </a:lnTo>
                  <a:lnTo>
                    <a:pt x="140" y="132"/>
                  </a:lnTo>
                  <a:lnTo>
                    <a:pt x="140" y="128"/>
                  </a:lnTo>
                  <a:lnTo>
                    <a:pt x="142" y="122"/>
                  </a:lnTo>
                  <a:lnTo>
                    <a:pt x="148" y="118"/>
                  </a:lnTo>
                  <a:lnTo>
                    <a:pt x="148" y="118"/>
                  </a:lnTo>
                  <a:lnTo>
                    <a:pt x="154" y="116"/>
                  </a:lnTo>
                  <a:lnTo>
                    <a:pt x="160" y="116"/>
                  </a:lnTo>
                  <a:lnTo>
                    <a:pt x="166" y="118"/>
                  </a:lnTo>
                  <a:lnTo>
                    <a:pt x="172" y="120"/>
                  </a:lnTo>
                  <a:lnTo>
                    <a:pt x="190" y="134"/>
                  </a:lnTo>
                  <a:lnTo>
                    <a:pt x="208" y="134"/>
                  </a:lnTo>
                  <a:lnTo>
                    <a:pt x="214" y="138"/>
                  </a:lnTo>
                  <a:lnTo>
                    <a:pt x="214" y="144"/>
                  </a:lnTo>
                  <a:lnTo>
                    <a:pt x="214" y="144"/>
                  </a:lnTo>
                  <a:lnTo>
                    <a:pt x="214" y="150"/>
                  </a:lnTo>
                  <a:lnTo>
                    <a:pt x="210" y="152"/>
                  </a:lnTo>
                  <a:lnTo>
                    <a:pt x="210" y="152"/>
                  </a:lnTo>
                  <a:lnTo>
                    <a:pt x="206" y="152"/>
                  </a:lnTo>
                  <a:lnTo>
                    <a:pt x="204" y="154"/>
                  </a:lnTo>
                  <a:lnTo>
                    <a:pt x="202" y="160"/>
                  </a:lnTo>
                  <a:lnTo>
                    <a:pt x="210" y="180"/>
                  </a:lnTo>
                  <a:lnTo>
                    <a:pt x="210" y="180"/>
                  </a:lnTo>
                  <a:lnTo>
                    <a:pt x="218" y="170"/>
                  </a:lnTo>
                  <a:lnTo>
                    <a:pt x="226" y="168"/>
                  </a:lnTo>
                  <a:lnTo>
                    <a:pt x="226" y="168"/>
                  </a:lnTo>
                  <a:lnTo>
                    <a:pt x="230" y="168"/>
                  </a:lnTo>
                  <a:lnTo>
                    <a:pt x="234" y="172"/>
                  </a:lnTo>
                  <a:lnTo>
                    <a:pt x="234" y="172"/>
                  </a:lnTo>
                  <a:lnTo>
                    <a:pt x="236" y="180"/>
                  </a:lnTo>
                  <a:lnTo>
                    <a:pt x="240" y="190"/>
                  </a:lnTo>
                  <a:lnTo>
                    <a:pt x="240" y="190"/>
                  </a:lnTo>
                  <a:lnTo>
                    <a:pt x="242" y="202"/>
                  </a:lnTo>
                  <a:lnTo>
                    <a:pt x="246" y="210"/>
                  </a:lnTo>
                  <a:lnTo>
                    <a:pt x="252" y="220"/>
                  </a:lnTo>
                  <a:lnTo>
                    <a:pt x="252" y="220"/>
                  </a:lnTo>
                  <a:lnTo>
                    <a:pt x="264" y="236"/>
                  </a:lnTo>
                  <a:lnTo>
                    <a:pt x="268" y="248"/>
                  </a:lnTo>
                  <a:lnTo>
                    <a:pt x="300" y="244"/>
                  </a:lnTo>
                  <a:lnTo>
                    <a:pt x="314" y="236"/>
                  </a:lnTo>
                  <a:lnTo>
                    <a:pt x="326" y="220"/>
                  </a:lnTo>
                  <a:lnTo>
                    <a:pt x="332" y="204"/>
                  </a:lnTo>
                  <a:lnTo>
                    <a:pt x="332" y="204"/>
                  </a:lnTo>
                  <a:lnTo>
                    <a:pt x="332" y="204"/>
                  </a:lnTo>
                  <a:lnTo>
                    <a:pt x="336" y="188"/>
                  </a:lnTo>
                  <a:lnTo>
                    <a:pt x="336" y="186"/>
                  </a:lnTo>
                  <a:lnTo>
                    <a:pt x="336" y="184"/>
                  </a:lnTo>
                  <a:lnTo>
                    <a:pt x="338" y="184"/>
                  </a:lnTo>
                  <a:lnTo>
                    <a:pt x="350" y="176"/>
                  </a:lnTo>
                  <a:lnTo>
                    <a:pt x="352" y="176"/>
                  </a:lnTo>
                  <a:lnTo>
                    <a:pt x="350" y="174"/>
                  </a:lnTo>
                  <a:lnTo>
                    <a:pt x="330" y="168"/>
                  </a:lnTo>
                  <a:lnTo>
                    <a:pt x="330" y="168"/>
                  </a:lnTo>
                  <a:lnTo>
                    <a:pt x="330" y="168"/>
                  </a:lnTo>
                  <a:lnTo>
                    <a:pt x="326" y="156"/>
                  </a:lnTo>
                  <a:lnTo>
                    <a:pt x="324" y="152"/>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41" name="Freeform 34"/>
            <p:cNvSpPr/>
            <p:nvPr/>
          </p:nvSpPr>
          <p:spPr bwMode="auto">
            <a:xfrm>
              <a:off x="5218086" y="2564929"/>
              <a:ext cx="503238" cy="496887"/>
            </a:xfrm>
            <a:custGeom>
              <a:avLst/>
              <a:gdLst>
                <a:gd name="T0" fmla="*/ 20 w 370"/>
                <a:gd name="T1" fmla="*/ 146 h 366"/>
                <a:gd name="T2" fmla="*/ 0 w 370"/>
                <a:gd name="T3" fmla="*/ 182 h 366"/>
                <a:gd name="T4" fmla="*/ 10 w 370"/>
                <a:gd name="T5" fmla="*/ 210 h 366"/>
                <a:gd name="T6" fmla="*/ 30 w 370"/>
                <a:gd name="T7" fmla="*/ 222 h 366"/>
                <a:gd name="T8" fmla="*/ 54 w 370"/>
                <a:gd name="T9" fmla="*/ 276 h 366"/>
                <a:gd name="T10" fmla="*/ 82 w 370"/>
                <a:gd name="T11" fmla="*/ 290 h 366"/>
                <a:gd name="T12" fmla="*/ 86 w 370"/>
                <a:gd name="T13" fmla="*/ 290 h 366"/>
                <a:gd name="T14" fmla="*/ 152 w 370"/>
                <a:gd name="T15" fmla="*/ 302 h 366"/>
                <a:gd name="T16" fmla="*/ 204 w 370"/>
                <a:gd name="T17" fmla="*/ 306 h 366"/>
                <a:gd name="T18" fmla="*/ 214 w 370"/>
                <a:gd name="T19" fmla="*/ 312 h 366"/>
                <a:gd name="T20" fmla="*/ 214 w 370"/>
                <a:gd name="T21" fmla="*/ 332 h 366"/>
                <a:gd name="T22" fmla="*/ 234 w 370"/>
                <a:gd name="T23" fmla="*/ 342 h 366"/>
                <a:gd name="T24" fmla="*/ 250 w 370"/>
                <a:gd name="T25" fmla="*/ 338 h 366"/>
                <a:gd name="T26" fmla="*/ 266 w 370"/>
                <a:gd name="T27" fmla="*/ 350 h 366"/>
                <a:gd name="T28" fmla="*/ 280 w 370"/>
                <a:gd name="T29" fmla="*/ 364 h 366"/>
                <a:gd name="T30" fmla="*/ 290 w 370"/>
                <a:gd name="T31" fmla="*/ 360 h 366"/>
                <a:gd name="T32" fmla="*/ 314 w 370"/>
                <a:gd name="T33" fmla="*/ 358 h 366"/>
                <a:gd name="T34" fmla="*/ 326 w 370"/>
                <a:gd name="T35" fmla="*/ 342 h 366"/>
                <a:gd name="T36" fmla="*/ 342 w 370"/>
                <a:gd name="T37" fmla="*/ 332 h 366"/>
                <a:gd name="T38" fmla="*/ 342 w 370"/>
                <a:gd name="T39" fmla="*/ 326 h 366"/>
                <a:gd name="T40" fmla="*/ 344 w 370"/>
                <a:gd name="T41" fmla="*/ 306 h 366"/>
                <a:gd name="T42" fmla="*/ 328 w 370"/>
                <a:gd name="T43" fmla="*/ 294 h 366"/>
                <a:gd name="T44" fmla="*/ 310 w 370"/>
                <a:gd name="T45" fmla="*/ 296 h 366"/>
                <a:gd name="T46" fmla="*/ 302 w 370"/>
                <a:gd name="T47" fmla="*/ 294 h 366"/>
                <a:gd name="T48" fmla="*/ 302 w 370"/>
                <a:gd name="T49" fmla="*/ 286 h 366"/>
                <a:gd name="T50" fmla="*/ 282 w 370"/>
                <a:gd name="T51" fmla="*/ 262 h 366"/>
                <a:gd name="T52" fmla="*/ 272 w 370"/>
                <a:gd name="T53" fmla="*/ 244 h 366"/>
                <a:gd name="T54" fmla="*/ 298 w 370"/>
                <a:gd name="T55" fmla="*/ 240 h 366"/>
                <a:gd name="T56" fmla="*/ 296 w 370"/>
                <a:gd name="T57" fmla="*/ 216 h 366"/>
                <a:gd name="T58" fmla="*/ 300 w 370"/>
                <a:gd name="T59" fmla="*/ 210 h 366"/>
                <a:gd name="T60" fmla="*/ 318 w 370"/>
                <a:gd name="T61" fmla="*/ 200 h 366"/>
                <a:gd name="T62" fmla="*/ 312 w 370"/>
                <a:gd name="T63" fmla="*/ 178 h 366"/>
                <a:gd name="T64" fmla="*/ 318 w 370"/>
                <a:gd name="T65" fmla="*/ 162 h 366"/>
                <a:gd name="T66" fmla="*/ 338 w 370"/>
                <a:gd name="T67" fmla="*/ 166 h 366"/>
                <a:gd name="T68" fmla="*/ 340 w 370"/>
                <a:gd name="T69" fmla="*/ 168 h 366"/>
                <a:gd name="T70" fmla="*/ 370 w 370"/>
                <a:gd name="T71" fmla="*/ 162 h 366"/>
                <a:gd name="T72" fmla="*/ 348 w 370"/>
                <a:gd name="T73" fmla="*/ 128 h 366"/>
                <a:gd name="T74" fmla="*/ 302 w 370"/>
                <a:gd name="T75" fmla="*/ 126 h 366"/>
                <a:gd name="T76" fmla="*/ 302 w 370"/>
                <a:gd name="T77" fmla="*/ 126 h 366"/>
                <a:gd name="T78" fmla="*/ 280 w 370"/>
                <a:gd name="T79" fmla="*/ 110 h 366"/>
                <a:gd name="T80" fmla="*/ 260 w 370"/>
                <a:gd name="T81" fmla="*/ 78 h 366"/>
                <a:gd name="T82" fmla="*/ 292 w 370"/>
                <a:gd name="T83" fmla="*/ 44 h 366"/>
                <a:gd name="T84" fmla="*/ 258 w 370"/>
                <a:gd name="T85" fmla="*/ 22 h 366"/>
                <a:gd name="T86" fmla="*/ 226 w 370"/>
                <a:gd name="T87" fmla="*/ 28 h 366"/>
                <a:gd name="T88" fmla="*/ 196 w 370"/>
                <a:gd name="T89" fmla="*/ 14 h 366"/>
                <a:gd name="T90" fmla="*/ 188 w 370"/>
                <a:gd name="T91" fmla="*/ 6 h 366"/>
                <a:gd name="T92" fmla="*/ 188 w 370"/>
                <a:gd name="T93" fmla="*/ 6 h 366"/>
                <a:gd name="T94" fmla="*/ 186 w 370"/>
                <a:gd name="T95" fmla="*/ 0 h 366"/>
                <a:gd name="T96" fmla="*/ 182 w 370"/>
                <a:gd name="T97" fmla="*/ 28 h 366"/>
                <a:gd name="T98" fmla="*/ 182 w 370"/>
                <a:gd name="T99" fmla="*/ 36 h 366"/>
                <a:gd name="T100" fmla="*/ 184 w 370"/>
                <a:gd name="T101" fmla="*/ 46 h 366"/>
                <a:gd name="T102" fmla="*/ 184 w 370"/>
                <a:gd name="T103" fmla="*/ 68 h 366"/>
                <a:gd name="T104" fmla="*/ 172 w 370"/>
                <a:gd name="T105" fmla="*/ 78 h 366"/>
                <a:gd name="T106" fmla="*/ 170 w 370"/>
                <a:gd name="T107" fmla="*/ 98 h 366"/>
                <a:gd name="T108" fmla="*/ 98 w 370"/>
                <a:gd name="T109" fmla="*/ 10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0" h="366">
                  <a:moveTo>
                    <a:pt x="82" y="120"/>
                  </a:moveTo>
                  <a:lnTo>
                    <a:pt x="80" y="120"/>
                  </a:lnTo>
                  <a:lnTo>
                    <a:pt x="20" y="146"/>
                  </a:lnTo>
                  <a:lnTo>
                    <a:pt x="2" y="162"/>
                  </a:lnTo>
                  <a:lnTo>
                    <a:pt x="2" y="162"/>
                  </a:lnTo>
                  <a:lnTo>
                    <a:pt x="0" y="182"/>
                  </a:lnTo>
                  <a:lnTo>
                    <a:pt x="2" y="196"/>
                  </a:lnTo>
                  <a:lnTo>
                    <a:pt x="4" y="206"/>
                  </a:lnTo>
                  <a:lnTo>
                    <a:pt x="10" y="210"/>
                  </a:lnTo>
                  <a:lnTo>
                    <a:pt x="28" y="222"/>
                  </a:lnTo>
                  <a:lnTo>
                    <a:pt x="30" y="222"/>
                  </a:lnTo>
                  <a:lnTo>
                    <a:pt x="30" y="222"/>
                  </a:lnTo>
                  <a:lnTo>
                    <a:pt x="34" y="252"/>
                  </a:lnTo>
                  <a:lnTo>
                    <a:pt x="34" y="252"/>
                  </a:lnTo>
                  <a:lnTo>
                    <a:pt x="54" y="276"/>
                  </a:lnTo>
                  <a:lnTo>
                    <a:pt x="60" y="282"/>
                  </a:lnTo>
                  <a:lnTo>
                    <a:pt x="66" y="286"/>
                  </a:lnTo>
                  <a:lnTo>
                    <a:pt x="82" y="290"/>
                  </a:lnTo>
                  <a:lnTo>
                    <a:pt x="86" y="290"/>
                  </a:lnTo>
                  <a:lnTo>
                    <a:pt x="86" y="290"/>
                  </a:lnTo>
                  <a:lnTo>
                    <a:pt x="86" y="290"/>
                  </a:lnTo>
                  <a:lnTo>
                    <a:pt x="92" y="296"/>
                  </a:lnTo>
                  <a:lnTo>
                    <a:pt x="104" y="300"/>
                  </a:lnTo>
                  <a:lnTo>
                    <a:pt x="152" y="302"/>
                  </a:lnTo>
                  <a:lnTo>
                    <a:pt x="152" y="302"/>
                  </a:lnTo>
                  <a:lnTo>
                    <a:pt x="194" y="304"/>
                  </a:lnTo>
                  <a:lnTo>
                    <a:pt x="204" y="306"/>
                  </a:lnTo>
                  <a:lnTo>
                    <a:pt x="210" y="310"/>
                  </a:lnTo>
                  <a:lnTo>
                    <a:pt x="210" y="310"/>
                  </a:lnTo>
                  <a:lnTo>
                    <a:pt x="214" y="312"/>
                  </a:lnTo>
                  <a:lnTo>
                    <a:pt x="214" y="318"/>
                  </a:lnTo>
                  <a:lnTo>
                    <a:pt x="214" y="332"/>
                  </a:lnTo>
                  <a:lnTo>
                    <a:pt x="214" y="332"/>
                  </a:lnTo>
                  <a:lnTo>
                    <a:pt x="214" y="342"/>
                  </a:lnTo>
                  <a:lnTo>
                    <a:pt x="216" y="346"/>
                  </a:lnTo>
                  <a:lnTo>
                    <a:pt x="234" y="342"/>
                  </a:lnTo>
                  <a:lnTo>
                    <a:pt x="234" y="342"/>
                  </a:lnTo>
                  <a:lnTo>
                    <a:pt x="242" y="340"/>
                  </a:lnTo>
                  <a:lnTo>
                    <a:pt x="250" y="338"/>
                  </a:lnTo>
                  <a:lnTo>
                    <a:pt x="256" y="340"/>
                  </a:lnTo>
                  <a:lnTo>
                    <a:pt x="258" y="342"/>
                  </a:lnTo>
                  <a:lnTo>
                    <a:pt x="266" y="350"/>
                  </a:lnTo>
                  <a:lnTo>
                    <a:pt x="266" y="350"/>
                  </a:lnTo>
                  <a:lnTo>
                    <a:pt x="278" y="362"/>
                  </a:lnTo>
                  <a:lnTo>
                    <a:pt x="280" y="364"/>
                  </a:lnTo>
                  <a:lnTo>
                    <a:pt x="282" y="366"/>
                  </a:lnTo>
                  <a:lnTo>
                    <a:pt x="282" y="366"/>
                  </a:lnTo>
                  <a:lnTo>
                    <a:pt x="290" y="360"/>
                  </a:lnTo>
                  <a:lnTo>
                    <a:pt x="298" y="350"/>
                  </a:lnTo>
                  <a:lnTo>
                    <a:pt x="300" y="348"/>
                  </a:lnTo>
                  <a:lnTo>
                    <a:pt x="314" y="358"/>
                  </a:lnTo>
                  <a:lnTo>
                    <a:pt x="324" y="350"/>
                  </a:lnTo>
                  <a:lnTo>
                    <a:pt x="324" y="350"/>
                  </a:lnTo>
                  <a:lnTo>
                    <a:pt x="326" y="342"/>
                  </a:lnTo>
                  <a:lnTo>
                    <a:pt x="330" y="338"/>
                  </a:lnTo>
                  <a:lnTo>
                    <a:pt x="334" y="334"/>
                  </a:lnTo>
                  <a:lnTo>
                    <a:pt x="342" y="332"/>
                  </a:lnTo>
                  <a:lnTo>
                    <a:pt x="346" y="330"/>
                  </a:lnTo>
                  <a:lnTo>
                    <a:pt x="344" y="328"/>
                  </a:lnTo>
                  <a:lnTo>
                    <a:pt x="342" y="326"/>
                  </a:lnTo>
                  <a:lnTo>
                    <a:pt x="342" y="326"/>
                  </a:lnTo>
                  <a:lnTo>
                    <a:pt x="344" y="306"/>
                  </a:lnTo>
                  <a:lnTo>
                    <a:pt x="344" y="306"/>
                  </a:lnTo>
                  <a:lnTo>
                    <a:pt x="338" y="300"/>
                  </a:lnTo>
                  <a:lnTo>
                    <a:pt x="334" y="296"/>
                  </a:lnTo>
                  <a:lnTo>
                    <a:pt x="328" y="294"/>
                  </a:lnTo>
                  <a:lnTo>
                    <a:pt x="320" y="294"/>
                  </a:lnTo>
                  <a:lnTo>
                    <a:pt x="320" y="294"/>
                  </a:lnTo>
                  <a:lnTo>
                    <a:pt x="310" y="296"/>
                  </a:lnTo>
                  <a:lnTo>
                    <a:pt x="306" y="296"/>
                  </a:lnTo>
                  <a:lnTo>
                    <a:pt x="302" y="294"/>
                  </a:lnTo>
                  <a:lnTo>
                    <a:pt x="302" y="294"/>
                  </a:lnTo>
                  <a:lnTo>
                    <a:pt x="302" y="290"/>
                  </a:lnTo>
                  <a:lnTo>
                    <a:pt x="302" y="286"/>
                  </a:lnTo>
                  <a:lnTo>
                    <a:pt x="302" y="286"/>
                  </a:lnTo>
                  <a:lnTo>
                    <a:pt x="292" y="272"/>
                  </a:lnTo>
                  <a:lnTo>
                    <a:pt x="282" y="262"/>
                  </a:lnTo>
                  <a:lnTo>
                    <a:pt x="282" y="262"/>
                  </a:lnTo>
                  <a:lnTo>
                    <a:pt x="278" y="256"/>
                  </a:lnTo>
                  <a:lnTo>
                    <a:pt x="274" y="250"/>
                  </a:lnTo>
                  <a:lnTo>
                    <a:pt x="272" y="244"/>
                  </a:lnTo>
                  <a:lnTo>
                    <a:pt x="274" y="238"/>
                  </a:lnTo>
                  <a:lnTo>
                    <a:pt x="274" y="236"/>
                  </a:lnTo>
                  <a:lnTo>
                    <a:pt x="298" y="240"/>
                  </a:lnTo>
                  <a:lnTo>
                    <a:pt x="296" y="226"/>
                  </a:lnTo>
                  <a:lnTo>
                    <a:pt x="296" y="226"/>
                  </a:lnTo>
                  <a:lnTo>
                    <a:pt x="296" y="216"/>
                  </a:lnTo>
                  <a:lnTo>
                    <a:pt x="298" y="212"/>
                  </a:lnTo>
                  <a:lnTo>
                    <a:pt x="300" y="210"/>
                  </a:lnTo>
                  <a:lnTo>
                    <a:pt x="300" y="210"/>
                  </a:lnTo>
                  <a:lnTo>
                    <a:pt x="304" y="206"/>
                  </a:lnTo>
                  <a:lnTo>
                    <a:pt x="310" y="204"/>
                  </a:lnTo>
                  <a:lnTo>
                    <a:pt x="318" y="200"/>
                  </a:lnTo>
                  <a:lnTo>
                    <a:pt x="318" y="196"/>
                  </a:lnTo>
                  <a:lnTo>
                    <a:pt x="318" y="196"/>
                  </a:lnTo>
                  <a:lnTo>
                    <a:pt x="312" y="178"/>
                  </a:lnTo>
                  <a:lnTo>
                    <a:pt x="312" y="170"/>
                  </a:lnTo>
                  <a:lnTo>
                    <a:pt x="312" y="166"/>
                  </a:lnTo>
                  <a:lnTo>
                    <a:pt x="318" y="162"/>
                  </a:lnTo>
                  <a:lnTo>
                    <a:pt x="318" y="162"/>
                  </a:lnTo>
                  <a:lnTo>
                    <a:pt x="324" y="162"/>
                  </a:lnTo>
                  <a:lnTo>
                    <a:pt x="338" y="166"/>
                  </a:lnTo>
                  <a:lnTo>
                    <a:pt x="338" y="166"/>
                  </a:lnTo>
                  <a:lnTo>
                    <a:pt x="340" y="166"/>
                  </a:lnTo>
                  <a:lnTo>
                    <a:pt x="340" y="168"/>
                  </a:lnTo>
                  <a:lnTo>
                    <a:pt x="340" y="168"/>
                  </a:lnTo>
                  <a:lnTo>
                    <a:pt x="356" y="186"/>
                  </a:lnTo>
                  <a:lnTo>
                    <a:pt x="370" y="162"/>
                  </a:lnTo>
                  <a:lnTo>
                    <a:pt x="370" y="162"/>
                  </a:lnTo>
                  <a:lnTo>
                    <a:pt x="356" y="140"/>
                  </a:lnTo>
                  <a:lnTo>
                    <a:pt x="348" y="128"/>
                  </a:lnTo>
                  <a:lnTo>
                    <a:pt x="336" y="136"/>
                  </a:lnTo>
                  <a:lnTo>
                    <a:pt x="334" y="134"/>
                  </a:lnTo>
                  <a:lnTo>
                    <a:pt x="302" y="126"/>
                  </a:lnTo>
                  <a:lnTo>
                    <a:pt x="302" y="126"/>
                  </a:lnTo>
                  <a:lnTo>
                    <a:pt x="302" y="126"/>
                  </a:lnTo>
                  <a:lnTo>
                    <a:pt x="302" y="126"/>
                  </a:lnTo>
                  <a:lnTo>
                    <a:pt x="292" y="122"/>
                  </a:lnTo>
                  <a:lnTo>
                    <a:pt x="286" y="116"/>
                  </a:lnTo>
                  <a:lnTo>
                    <a:pt x="280" y="110"/>
                  </a:lnTo>
                  <a:lnTo>
                    <a:pt x="278" y="106"/>
                  </a:lnTo>
                  <a:lnTo>
                    <a:pt x="260" y="96"/>
                  </a:lnTo>
                  <a:lnTo>
                    <a:pt x="260" y="78"/>
                  </a:lnTo>
                  <a:lnTo>
                    <a:pt x="294" y="58"/>
                  </a:lnTo>
                  <a:lnTo>
                    <a:pt x="294" y="58"/>
                  </a:lnTo>
                  <a:lnTo>
                    <a:pt x="292" y="44"/>
                  </a:lnTo>
                  <a:lnTo>
                    <a:pt x="286" y="30"/>
                  </a:lnTo>
                  <a:lnTo>
                    <a:pt x="282" y="18"/>
                  </a:lnTo>
                  <a:lnTo>
                    <a:pt x="258" y="22"/>
                  </a:lnTo>
                  <a:lnTo>
                    <a:pt x="258" y="22"/>
                  </a:lnTo>
                  <a:lnTo>
                    <a:pt x="242" y="26"/>
                  </a:lnTo>
                  <a:lnTo>
                    <a:pt x="226" y="28"/>
                  </a:lnTo>
                  <a:lnTo>
                    <a:pt x="200" y="22"/>
                  </a:lnTo>
                  <a:lnTo>
                    <a:pt x="200" y="14"/>
                  </a:lnTo>
                  <a:lnTo>
                    <a:pt x="196" y="14"/>
                  </a:lnTo>
                  <a:lnTo>
                    <a:pt x="190" y="10"/>
                  </a:lnTo>
                  <a:lnTo>
                    <a:pt x="188" y="6"/>
                  </a:lnTo>
                  <a:lnTo>
                    <a:pt x="188" y="6"/>
                  </a:lnTo>
                  <a:lnTo>
                    <a:pt x="188" y="6"/>
                  </a:lnTo>
                  <a:lnTo>
                    <a:pt x="188" y="6"/>
                  </a:lnTo>
                  <a:lnTo>
                    <a:pt x="188" y="6"/>
                  </a:lnTo>
                  <a:lnTo>
                    <a:pt x="186" y="2"/>
                  </a:lnTo>
                  <a:lnTo>
                    <a:pt x="186" y="2"/>
                  </a:lnTo>
                  <a:lnTo>
                    <a:pt x="186" y="0"/>
                  </a:lnTo>
                  <a:lnTo>
                    <a:pt x="186" y="0"/>
                  </a:lnTo>
                  <a:lnTo>
                    <a:pt x="184" y="22"/>
                  </a:lnTo>
                  <a:lnTo>
                    <a:pt x="182" y="28"/>
                  </a:lnTo>
                  <a:lnTo>
                    <a:pt x="182" y="28"/>
                  </a:lnTo>
                  <a:lnTo>
                    <a:pt x="180" y="34"/>
                  </a:lnTo>
                  <a:lnTo>
                    <a:pt x="182" y="36"/>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70" y="98"/>
                  </a:lnTo>
                  <a:lnTo>
                    <a:pt x="148" y="106"/>
                  </a:lnTo>
                  <a:lnTo>
                    <a:pt x="132" y="110"/>
                  </a:lnTo>
                  <a:lnTo>
                    <a:pt x="98" y="106"/>
                  </a:lnTo>
                  <a:lnTo>
                    <a:pt x="82" y="120"/>
                  </a:lnTo>
                  <a:lnTo>
                    <a:pt x="82" y="120"/>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42" name="Freeform 35"/>
            <p:cNvSpPr/>
            <p:nvPr/>
          </p:nvSpPr>
          <p:spPr bwMode="auto">
            <a:xfrm>
              <a:off x="6164236" y="3626966"/>
              <a:ext cx="144463" cy="347663"/>
            </a:xfrm>
            <a:custGeom>
              <a:avLst/>
              <a:gdLst>
                <a:gd name="T0" fmla="*/ 80 w 106"/>
                <a:gd name="T1" fmla="*/ 0 h 256"/>
                <a:gd name="T2" fmla="*/ 80 w 106"/>
                <a:gd name="T3" fmla="*/ 0 h 256"/>
                <a:gd name="T4" fmla="*/ 62 w 106"/>
                <a:gd name="T5" fmla="*/ 14 h 256"/>
                <a:gd name="T6" fmla="*/ 46 w 106"/>
                <a:gd name="T7" fmla="*/ 32 h 256"/>
                <a:gd name="T8" fmla="*/ 34 w 106"/>
                <a:gd name="T9" fmla="*/ 50 h 256"/>
                <a:gd name="T10" fmla="*/ 24 w 106"/>
                <a:gd name="T11" fmla="*/ 70 h 256"/>
                <a:gd name="T12" fmla="*/ 24 w 106"/>
                <a:gd name="T13" fmla="*/ 70 h 256"/>
                <a:gd name="T14" fmla="*/ 10 w 106"/>
                <a:gd name="T15" fmla="*/ 98 h 256"/>
                <a:gd name="T16" fmla="*/ 4 w 106"/>
                <a:gd name="T17" fmla="*/ 104 h 256"/>
                <a:gd name="T18" fmla="*/ 0 w 106"/>
                <a:gd name="T19" fmla="*/ 108 h 256"/>
                <a:gd name="T20" fmla="*/ 6 w 106"/>
                <a:gd name="T21" fmla="*/ 152 h 256"/>
                <a:gd name="T22" fmla="*/ 6 w 106"/>
                <a:gd name="T23" fmla="*/ 154 h 256"/>
                <a:gd name="T24" fmla="*/ 6 w 106"/>
                <a:gd name="T25" fmla="*/ 154 h 256"/>
                <a:gd name="T26" fmla="*/ 2 w 106"/>
                <a:gd name="T27" fmla="*/ 184 h 256"/>
                <a:gd name="T28" fmla="*/ 2 w 106"/>
                <a:gd name="T29" fmla="*/ 184 h 256"/>
                <a:gd name="T30" fmla="*/ 2 w 106"/>
                <a:gd name="T31" fmla="*/ 196 h 256"/>
                <a:gd name="T32" fmla="*/ 2 w 106"/>
                <a:gd name="T33" fmla="*/ 200 h 256"/>
                <a:gd name="T34" fmla="*/ 4 w 106"/>
                <a:gd name="T35" fmla="*/ 202 h 256"/>
                <a:gd name="T36" fmla="*/ 36 w 106"/>
                <a:gd name="T37" fmla="*/ 224 h 256"/>
                <a:gd name="T38" fmla="*/ 36 w 106"/>
                <a:gd name="T39" fmla="*/ 224 h 256"/>
                <a:gd name="T40" fmla="*/ 38 w 106"/>
                <a:gd name="T41" fmla="*/ 224 h 256"/>
                <a:gd name="T42" fmla="*/ 38 w 106"/>
                <a:gd name="T43" fmla="*/ 226 h 256"/>
                <a:gd name="T44" fmla="*/ 38 w 106"/>
                <a:gd name="T45" fmla="*/ 226 h 256"/>
                <a:gd name="T46" fmla="*/ 38 w 106"/>
                <a:gd name="T47" fmla="*/ 226 h 256"/>
                <a:gd name="T48" fmla="*/ 42 w 106"/>
                <a:gd name="T49" fmla="*/ 236 h 256"/>
                <a:gd name="T50" fmla="*/ 50 w 106"/>
                <a:gd name="T51" fmla="*/ 248 h 256"/>
                <a:gd name="T52" fmla="*/ 50 w 106"/>
                <a:gd name="T53" fmla="*/ 248 h 256"/>
                <a:gd name="T54" fmla="*/ 56 w 106"/>
                <a:gd name="T55" fmla="*/ 252 h 256"/>
                <a:gd name="T56" fmla="*/ 62 w 106"/>
                <a:gd name="T57" fmla="*/ 256 h 256"/>
                <a:gd name="T58" fmla="*/ 66 w 106"/>
                <a:gd name="T59" fmla="*/ 204 h 256"/>
                <a:gd name="T60" fmla="*/ 66 w 106"/>
                <a:gd name="T61" fmla="*/ 202 h 256"/>
                <a:gd name="T62" fmla="*/ 90 w 106"/>
                <a:gd name="T63" fmla="*/ 146 h 256"/>
                <a:gd name="T64" fmla="*/ 98 w 106"/>
                <a:gd name="T65" fmla="*/ 80 h 256"/>
                <a:gd name="T66" fmla="*/ 98 w 106"/>
                <a:gd name="T67" fmla="*/ 78 h 256"/>
                <a:gd name="T68" fmla="*/ 98 w 106"/>
                <a:gd name="T69" fmla="*/ 78 h 256"/>
                <a:gd name="T70" fmla="*/ 106 w 106"/>
                <a:gd name="T71" fmla="*/ 60 h 256"/>
                <a:gd name="T72" fmla="*/ 100 w 106"/>
                <a:gd name="T73" fmla="*/ 44 h 256"/>
                <a:gd name="T74" fmla="*/ 100 w 106"/>
                <a:gd name="T75" fmla="*/ 44 h 256"/>
                <a:gd name="T76" fmla="*/ 98 w 106"/>
                <a:gd name="T77" fmla="*/ 44 h 256"/>
                <a:gd name="T78" fmla="*/ 98 w 106"/>
                <a:gd name="T79" fmla="*/ 24 h 256"/>
                <a:gd name="T80" fmla="*/ 98 w 106"/>
                <a:gd name="T81" fmla="*/ 22 h 256"/>
                <a:gd name="T82" fmla="*/ 98 w 106"/>
                <a:gd name="T83" fmla="*/ 22 h 256"/>
                <a:gd name="T84" fmla="*/ 102 w 106"/>
                <a:gd name="T85" fmla="*/ 16 h 256"/>
                <a:gd name="T86" fmla="*/ 106 w 106"/>
                <a:gd name="T87" fmla="*/ 12 h 256"/>
                <a:gd name="T88" fmla="*/ 80 w 106"/>
                <a:gd name="T89"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256">
                  <a:moveTo>
                    <a:pt x="80" y="0"/>
                  </a:moveTo>
                  <a:lnTo>
                    <a:pt x="80" y="0"/>
                  </a:lnTo>
                  <a:lnTo>
                    <a:pt x="62" y="14"/>
                  </a:lnTo>
                  <a:lnTo>
                    <a:pt x="46" y="32"/>
                  </a:lnTo>
                  <a:lnTo>
                    <a:pt x="34" y="50"/>
                  </a:lnTo>
                  <a:lnTo>
                    <a:pt x="24" y="70"/>
                  </a:lnTo>
                  <a:lnTo>
                    <a:pt x="24" y="70"/>
                  </a:lnTo>
                  <a:lnTo>
                    <a:pt x="10" y="98"/>
                  </a:lnTo>
                  <a:lnTo>
                    <a:pt x="4" y="104"/>
                  </a:lnTo>
                  <a:lnTo>
                    <a:pt x="0" y="108"/>
                  </a:lnTo>
                  <a:lnTo>
                    <a:pt x="6" y="152"/>
                  </a:lnTo>
                  <a:lnTo>
                    <a:pt x="6" y="154"/>
                  </a:lnTo>
                  <a:lnTo>
                    <a:pt x="6" y="154"/>
                  </a:lnTo>
                  <a:lnTo>
                    <a:pt x="2" y="184"/>
                  </a:lnTo>
                  <a:lnTo>
                    <a:pt x="2" y="184"/>
                  </a:lnTo>
                  <a:lnTo>
                    <a:pt x="2" y="196"/>
                  </a:lnTo>
                  <a:lnTo>
                    <a:pt x="2" y="200"/>
                  </a:lnTo>
                  <a:lnTo>
                    <a:pt x="4" y="202"/>
                  </a:lnTo>
                  <a:lnTo>
                    <a:pt x="36" y="224"/>
                  </a:lnTo>
                  <a:lnTo>
                    <a:pt x="36" y="224"/>
                  </a:lnTo>
                  <a:lnTo>
                    <a:pt x="38" y="224"/>
                  </a:lnTo>
                  <a:lnTo>
                    <a:pt x="38" y="226"/>
                  </a:lnTo>
                  <a:lnTo>
                    <a:pt x="38" y="226"/>
                  </a:lnTo>
                  <a:lnTo>
                    <a:pt x="38" y="226"/>
                  </a:lnTo>
                  <a:lnTo>
                    <a:pt x="42" y="236"/>
                  </a:lnTo>
                  <a:lnTo>
                    <a:pt x="50" y="248"/>
                  </a:lnTo>
                  <a:lnTo>
                    <a:pt x="50" y="248"/>
                  </a:lnTo>
                  <a:lnTo>
                    <a:pt x="56" y="252"/>
                  </a:lnTo>
                  <a:lnTo>
                    <a:pt x="62" y="256"/>
                  </a:lnTo>
                  <a:lnTo>
                    <a:pt x="66" y="204"/>
                  </a:lnTo>
                  <a:lnTo>
                    <a:pt x="66" y="202"/>
                  </a:lnTo>
                  <a:lnTo>
                    <a:pt x="90" y="146"/>
                  </a:lnTo>
                  <a:lnTo>
                    <a:pt x="98" y="80"/>
                  </a:lnTo>
                  <a:lnTo>
                    <a:pt x="98" y="78"/>
                  </a:lnTo>
                  <a:lnTo>
                    <a:pt x="98" y="78"/>
                  </a:lnTo>
                  <a:lnTo>
                    <a:pt x="106" y="60"/>
                  </a:lnTo>
                  <a:lnTo>
                    <a:pt x="100" y="44"/>
                  </a:lnTo>
                  <a:lnTo>
                    <a:pt x="100" y="44"/>
                  </a:lnTo>
                  <a:lnTo>
                    <a:pt x="98" y="44"/>
                  </a:lnTo>
                  <a:lnTo>
                    <a:pt x="98" y="24"/>
                  </a:lnTo>
                  <a:lnTo>
                    <a:pt x="98" y="22"/>
                  </a:lnTo>
                  <a:lnTo>
                    <a:pt x="98" y="22"/>
                  </a:lnTo>
                  <a:lnTo>
                    <a:pt x="102" y="16"/>
                  </a:lnTo>
                  <a:lnTo>
                    <a:pt x="106" y="12"/>
                  </a:lnTo>
                  <a:lnTo>
                    <a:pt x="80" y="0"/>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sp>
          <p:nvSpPr>
            <p:cNvPr id="143" name="Freeform 36"/>
            <p:cNvSpPr/>
            <p:nvPr/>
          </p:nvSpPr>
          <p:spPr bwMode="auto">
            <a:xfrm>
              <a:off x="5105374" y="4242916"/>
              <a:ext cx="217487" cy="190500"/>
            </a:xfrm>
            <a:custGeom>
              <a:avLst/>
              <a:gdLst>
                <a:gd name="T0" fmla="*/ 72 w 160"/>
                <a:gd name="T1" fmla="*/ 14 h 140"/>
                <a:gd name="T2" fmla="*/ 70 w 160"/>
                <a:gd name="T3" fmla="*/ 18 h 140"/>
                <a:gd name="T4" fmla="*/ 70 w 160"/>
                <a:gd name="T5" fmla="*/ 18 h 140"/>
                <a:gd name="T6" fmla="*/ 68 w 160"/>
                <a:gd name="T7" fmla="*/ 20 h 140"/>
                <a:gd name="T8" fmla="*/ 36 w 160"/>
                <a:gd name="T9" fmla="*/ 28 h 140"/>
                <a:gd name="T10" fmla="*/ 38 w 160"/>
                <a:gd name="T11" fmla="*/ 32 h 140"/>
                <a:gd name="T12" fmla="*/ 48 w 160"/>
                <a:gd name="T13" fmla="*/ 44 h 140"/>
                <a:gd name="T14" fmla="*/ 48 w 160"/>
                <a:gd name="T15" fmla="*/ 44 h 140"/>
                <a:gd name="T16" fmla="*/ 44 w 160"/>
                <a:gd name="T17" fmla="*/ 46 h 140"/>
                <a:gd name="T18" fmla="*/ 30 w 160"/>
                <a:gd name="T19" fmla="*/ 54 h 140"/>
                <a:gd name="T20" fmla="*/ 6 w 160"/>
                <a:gd name="T21" fmla="*/ 72 h 140"/>
                <a:gd name="T22" fmla="*/ 6 w 160"/>
                <a:gd name="T23" fmla="*/ 72 h 140"/>
                <a:gd name="T24" fmla="*/ 2 w 160"/>
                <a:gd name="T25" fmla="*/ 80 h 140"/>
                <a:gd name="T26" fmla="*/ 0 w 160"/>
                <a:gd name="T27" fmla="*/ 92 h 140"/>
                <a:gd name="T28" fmla="*/ 4 w 160"/>
                <a:gd name="T29" fmla="*/ 108 h 140"/>
                <a:gd name="T30" fmla="*/ 10 w 160"/>
                <a:gd name="T31" fmla="*/ 126 h 140"/>
                <a:gd name="T32" fmla="*/ 34 w 160"/>
                <a:gd name="T33" fmla="*/ 128 h 140"/>
                <a:gd name="T34" fmla="*/ 36 w 160"/>
                <a:gd name="T35" fmla="*/ 128 h 140"/>
                <a:gd name="T36" fmla="*/ 36 w 160"/>
                <a:gd name="T37" fmla="*/ 128 h 140"/>
                <a:gd name="T38" fmla="*/ 60 w 160"/>
                <a:gd name="T39" fmla="*/ 140 h 140"/>
                <a:gd name="T40" fmla="*/ 86 w 160"/>
                <a:gd name="T41" fmla="*/ 136 h 140"/>
                <a:gd name="T42" fmla="*/ 86 w 160"/>
                <a:gd name="T43" fmla="*/ 136 h 140"/>
                <a:gd name="T44" fmla="*/ 94 w 160"/>
                <a:gd name="T45" fmla="*/ 132 h 140"/>
                <a:gd name="T46" fmla="*/ 102 w 160"/>
                <a:gd name="T47" fmla="*/ 126 h 140"/>
                <a:gd name="T48" fmla="*/ 112 w 160"/>
                <a:gd name="T49" fmla="*/ 118 h 140"/>
                <a:gd name="T50" fmla="*/ 122 w 160"/>
                <a:gd name="T51" fmla="*/ 106 h 140"/>
                <a:gd name="T52" fmla="*/ 124 w 160"/>
                <a:gd name="T53" fmla="*/ 106 h 140"/>
                <a:gd name="T54" fmla="*/ 126 w 160"/>
                <a:gd name="T55" fmla="*/ 104 h 140"/>
                <a:gd name="T56" fmla="*/ 136 w 160"/>
                <a:gd name="T57" fmla="*/ 100 h 140"/>
                <a:gd name="T58" fmla="*/ 134 w 160"/>
                <a:gd name="T59" fmla="*/ 66 h 140"/>
                <a:gd name="T60" fmla="*/ 134 w 160"/>
                <a:gd name="T61" fmla="*/ 66 h 140"/>
                <a:gd name="T62" fmla="*/ 148 w 160"/>
                <a:gd name="T63" fmla="*/ 44 h 140"/>
                <a:gd name="T64" fmla="*/ 148 w 160"/>
                <a:gd name="T65" fmla="*/ 44 h 140"/>
                <a:gd name="T66" fmla="*/ 148 w 160"/>
                <a:gd name="T67" fmla="*/ 44 h 140"/>
                <a:gd name="T68" fmla="*/ 160 w 160"/>
                <a:gd name="T69" fmla="*/ 34 h 140"/>
                <a:gd name="T70" fmla="*/ 160 w 160"/>
                <a:gd name="T71" fmla="*/ 34 h 140"/>
                <a:gd name="T72" fmla="*/ 160 w 160"/>
                <a:gd name="T73" fmla="*/ 22 h 140"/>
                <a:gd name="T74" fmla="*/ 158 w 160"/>
                <a:gd name="T75" fmla="*/ 14 h 140"/>
                <a:gd name="T76" fmla="*/ 156 w 160"/>
                <a:gd name="T77" fmla="*/ 10 h 140"/>
                <a:gd name="T78" fmla="*/ 156 w 160"/>
                <a:gd name="T79" fmla="*/ 10 h 140"/>
                <a:gd name="T80" fmla="*/ 152 w 160"/>
                <a:gd name="T81" fmla="*/ 2 h 140"/>
                <a:gd name="T82" fmla="*/ 146 w 160"/>
                <a:gd name="T83" fmla="*/ 0 h 140"/>
                <a:gd name="T84" fmla="*/ 146 w 160"/>
                <a:gd name="T85" fmla="*/ 12 h 140"/>
                <a:gd name="T86" fmla="*/ 126 w 160"/>
                <a:gd name="T87" fmla="*/ 8 h 140"/>
                <a:gd name="T88" fmla="*/ 116 w 160"/>
                <a:gd name="T89" fmla="*/ 14 h 140"/>
                <a:gd name="T90" fmla="*/ 114 w 160"/>
                <a:gd name="T91" fmla="*/ 14 h 140"/>
                <a:gd name="T92" fmla="*/ 114 w 160"/>
                <a:gd name="T93" fmla="*/ 14 h 140"/>
                <a:gd name="T94" fmla="*/ 72 w 160"/>
                <a:gd name="T95" fmla="*/ 1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40">
                  <a:moveTo>
                    <a:pt x="72" y="14"/>
                  </a:moveTo>
                  <a:lnTo>
                    <a:pt x="70" y="18"/>
                  </a:lnTo>
                  <a:lnTo>
                    <a:pt x="70" y="18"/>
                  </a:lnTo>
                  <a:lnTo>
                    <a:pt x="68" y="20"/>
                  </a:lnTo>
                  <a:lnTo>
                    <a:pt x="36" y="28"/>
                  </a:lnTo>
                  <a:lnTo>
                    <a:pt x="38" y="32"/>
                  </a:lnTo>
                  <a:lnTo>
                    <a:pt x="48" y="44"/>
                  </a:lnTo>
                  <a:lnTo>
                    <a:pt x="48" y="44"/>
                  </a:lnTo>
                  <a:lnTo>
                    <a:pt x="44" y="46"/>
                  </a:lnTo>
                  <a:lnTo>
                    <a:pt x="30" y="54"/>
                  </a:lnTo>
                  <a:lnTo>
                    <a:pt x="6" y="72"/>
                  </a:lnTo>
                  <a:lnTo>
                    <a:pt x="6" y="72"/>
                  </a:lnTo>
                  <a:lnTo>
                    <a:pt x="2" y="80"/>
                  </a:lnTo>
                  <a:lnTo>
                    <a:pt x="0" y="92"/>
                  </a:lnTo>
                  <a:lnTo>
                    <a:pt x="4" y="108"/>
                  </a:lnTo>
                  <a:lnTo>
                    <a:pt x="10" y="126"/>
                  </a:lnTo>
                  <a:lnTo>
                    <a:pt x="34" y="128"/>
                  </a:lnTo>
                  <a:lnTo>
                    <a:pt x="36" y="128"/>
                  </a:lnTo>
                  <a:lnTo>
                    <a:pt x="36" y="128"/>
                  </a:lnTo>
                  <a:lnTo>
                    <a:pt x="60" y="140"/>
                  </a:lnTo>
                  <a:lnTo>
                    <a:pt x="86" y="136"/>
                  </a:lnTo>
                  <a:lnTo>
                    <a:pt x="86" y="136"/>
                  </a:lnTo>
                  <a:lnTo>
                    <a:pt x="94" y="132"/>
                  </a:lnTo>
                  <a:lnTo>
                    <a:pt x="102" y="126"/>
                  </a:lnTo>
                  <a:lnTo>
                    <a:pt x="112" y="118"/>
                  </a:lnTo>
                  <a:lnTo>
                    <a:pt x="122" y="106"/>
                  </a:lnTo>
                  <a:lnTo>
                    <a:pt x="124" y="106"/>
                  </a:lnTo>
                  <a:lnTo>
                    <a:pt x="126" y="104"/>
                  </a:lnTo>
                  <a:lnTo>
                    <a:pt x="136" y="100"/>
                  </a:lnTo>
                  <a:lnTo>
                    <a:pt x="134" y="66"/>
                  </a:lnTo>
                  <a:lnTo>
                    <a:pt x="134" y="66"/>
                  </a:lnTo>
                  <a:lnTo>
                    <a:pt x="148" y="44"/>
                  </a:lnTo>
                  <a:lnTo>
                    <a:pt x="148" y="44"/>
                  </a:lnTo>
                  <a:lnTo>
                    <a:pt x="148" y="44"/>
                  </a:lnTo>
                  <a:lnTo>
                    <a:pt x="160" y="34"/>
                  </a:lnTo>
                  <a:lnTo>
                    <a:pt x="160" y="34"/>
                  </a:lnTo>
                  <a:lnTo>
                    <a:pt x="160" y="22"/>
                  </a:lnTo>
                  <a:lnTo>
                    <a:pt x="158" y="14"/>
                  </a:lnTo>
                  <a:lnTo>
                    <a:pt x="156" y="10"/>
                  </a:lnTo>
                  <a:lnTo>
                    <a:pt x="156" y="10"/>
                  </a:lnTo>
                  <a:lnTo>
                    <a:pt x="152" y="2"/>
                  </a:lnTo>
                  <a:lnTo>
                    <a:pt x="146" y="0"/>
                  </a:lnTo>
                  <a:lnTo>
                    <a:pt x="146" y="12"/>
                  </a:lnTo>
                  <a:lnTo>
                    <a:pt x="126" y="8"/>
                  </a:lnTo>
                  <a:lnTo>
                    <a:pt x="116" y="14"/>
                  </a:lnTo>
                  <a:lnTo>
                    <a:pt x="114" y="14"/>
                  </a:lnTo>
                  <a:lnTo>
                    <a:pt x="114" y="14"/>
                  </a:lnTo>
                  <a:lnTo>
                    <a:pt x="72" y="14"/>
                  </a:lnTo>
                  <a:close/>
                </a:path>
              </a:pathLst>
            </a:custGeom>
            <a:grpFill/>
            <a:ln>
              <a:noFill/>
            </a:ln>
            <a:effectLst/>
          </p:spPr>
          <p:txBody>
            <a:bodyPr/>
            <a:lstStyle/>
            <a:p>
              <a:pPr>
                <a:defRPr/>
              </a:pPr>
              <a:endParaRPr lang="zh-CN" altLang="en-US" sz="1400">
                <a:solidFill>
                  <a:srgbClr val="FFD85F"/>
                </a:solidFill>
                <a:latin typeface="微软雅黑" panose="020B0503020204020204" pitchFamily="34" charset="-122"/>
                <a:ea typeface="微软雅黑" panose="020B0503020204020204" pitchFamily="34" charset="-122"/>
              </a:endParaRPr>
            </a:p>
          </p:txBody>
        </p:sp>
      </p:grpSp>
      <p:sp>
        <p:nvSpPr>
          <p:cNvPr id="144" name="Rectangle 4"/>
          <p:cNvSpPr/>
          <p:nvPr/>
        </p:nvSpPr>
        <p:spPr bwMode="auto">
          <a:xfrm>
            <a:off x="1282698" y="5761438"/>
            <a:ext cx="1271612" cy="78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en-US" altLang="zh-CN" sz="1800" dirty="0">
                <a:solidFill>
                  <a:srgbClr val="01EDF2"/>
                </a:solidFill>
                <a:latin typeface="微软雅黑" panose="020B0503020204020204" pitchFamily="34" charset="-122"/>
                <a:ea typeface="微软雅黑" panose="020B0503020204020204" pitchFamily="34" charset="-122"/>
                <a:cs typeface="Lato Light" charset="0"/>
                <a:sym typeface="Lato Light" charset="0"/>
              </a:rPr>
              <a:t>15%</a:t>
            </a:r>
            <a:endParaRPr lang="en-US" altLang="zh-CN" sz="1100" dirty="0">
              <a:solidFill>
                <a:srgbClr val="01EDF2"/>
              </a:solidFill>
              <a:latin typeface="微软雅黑" panose="020B0503020204020204" pitchFamily="34" charset="-122"/>
              <a:ea typeface="微软雅黑" panose="020B0503020204020204" pitchFamily="34" charset="-122"/>
              <a:cs typeface="Lato Light" charset="0"/>
              <a:sym typeface="Lato Light" charset="0"/>
            </a:endParaRPr>
          </a:p>
          <a:p>
            <a:pPr fontAlgn="base">
              <a:lnSpc>
                <a:spcPct val="125000"/>
              </a:lnSpc>
              <a:spcBef>
                <a:spcPct val="0"/>
              </a:spcBef>
              <a:spcAft>
                <a:spcPct val="0"/>
              </a:spcAft>
            </a:pPr>
            <a:r>
              <a:rPr lang="zh-CN" altLang="en-US" sz="1100" dirty="0">
                <a:solidFill>
                  <a:schemeClr val="bg1">
                    <a:lumMod val="95000"/>
                  </a:schemeClr>
                </a:solidFill>
                <a:latin typeface="微软雅黑" panose="020B0503020204020204" pitchFamily="34" charset="-122"/>
                <a:ea typeface="微软雅黑" panose="020B0503020204020204" pitchFamily="34" charset="-122"/>
                <a:cs typeface="Lato Light" charset="0"/>
                <a:sym typeface="Lato Light" charset="0"/>
              </a:rPr>
              <a:t>建议与标题相关并符合整体语言风格</a:t>
            </a:r>
            <a:endParaRPr lang="en-US" sz="1100" dirty="0">
              <a:solidFill>
                <a:schemeClr val="bg1">
                  <a:lumMod val="95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45" name="Rectangle 4"/>
          <p:cNvSpPr/>
          <p:nvPr/>
        </p:nvSpPr>
        <p:spPr bwMode="auto">
          <a:xfrm>
            <a:off x="9241708" y="3562696"/>
            <a:ext cx="2826821" cy="404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spcBef>
                <a:spcPct val="0"/>
              </a:spcBef>
              <a:spcAft>
                <a:spcPct val="0"/>
              </a:spcAft>
            </a:pPr>
            <a:r>
              <a:rPr lang="zh-CN" altLang="en-US" sz="2400" b="1" dirty="0">
                <a:solidFill>
                  <a:srgbClr val="01EDF2"/>
                </a:solidFill>
                <a:latin typeface="微软雅黑" panose="020B0503020204020204" pitchFamily="34" charset="-122"/>
                <a:ea typeface="微软雅黑" panose="020B0503020204020204" pitchFamily="34" charset="-122"/>
                <a:cs typeface="Lato Light" charset="0"/>
                <a:sym typeface="Lato Light" charset="0"/>
              </a:rPr>
              <a:t>业务分布图</a:t>
            </a:r>
            <a:endParaRPr lang="en-US" sz="1200" b="1" dirty="0">
              <a:solidFill>
                <a:srgbClr val="01EDF2"/>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46" name="椭圆 145"/>
          <p:cNvSpPr/>
          <p:nvPr/>
        </p:nvSpPr>
        <p:spPr>
          <a:xfrm>
            <a:off x="4064765" y="2558264"/>
            <a:ext cx="143941" cy="143941"/>
          </a:xfrm>
          <a:prstGeom prst="ellipse">
            <a:avLst/>
          </a:prstGeom>
          <a:solidFill>
            <a:srgbClr val="01ED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D85F"/>
              </a:solidFill>
              <a:latin typeface="微软雅黑" panose="020B0503020204020204" pitchFamily="34" charset="-122"/>
              <a:ea typeface="微软雅黑" panose="020B0503020204020204" pitchFamily="34" charset="-122"/>
            </a:endParaRPr>
          </a:p>
        </p:txBody>
      </p:sp>
      <p:grpSp>
        <p:nvGrpSpPr>
          <p:cNvPr id="147" name="组合 146"/>
          <p:cNvGrpSpPr/>
          <p:nvPr/>
        </p:nvGrpSpPr>
        <p:grpSpPr>
          <a:xfrm>
            <a:off x="1762634" y="2626307"/>
            <a:ext cx="2325683" cy="3131417"/>
            <a:chOff x="1346647" y="2316854"/>
            <a:chExt cx="2326894" cy="3133048"/>
          </a:xfrm>
        </p:grpSpPr>
        <p:cxnSp>
          <p:nvCxnSpPr>
            <p:cNvPr id="148" name="直接连接符 147"/>
            <p:cNvCxnSpPr/>
            <p:nvPr/>
          </p:nvCxnSpPr>
          <p:spPr>
            <a:xfrm flipH="1" flipV="1">
              <a:off x="1370211" y="2316854"/>
              <a:ext cx="2303330" cy="1955"/>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a:off x="1346647" y="2318829"/>
              <a:ext cx="0" cy="3131073"/>
            </a:xfrm>
            <a:prstGeom prst="straightConnector1">
              <a:avLst/>
            </a:prstGeom>
            <a:ln>
              <a:solidFill>
                <a:srgbClr val="595959"/>
              </a:solidFill>
              <a:tailEnd type="arrow"/>
            </a:ln>
          </p:spPr>
          <p:style>
            <a:lnRef idx="1">
              <a:schemeClr val="accent1"/>
            </a:lnRef>
            <a:fillRef idx="0">
              <a:schemeClr val="accent1"/>
            </a:fillRef>
            <a:effectRef idx="0">
              <a:schemeClr val="accent1"/>
            </a:effectRef>
            <a:fontRef idx="minor">
              <a:schemeClr val="tx1"/>
            </a:fontRef>
          </p:style>
        </p:cxnSp>
      </p:grpSp>
      <p:grpSp>
        <p:nvGrpSpPr>
          <p:cNvPr id="150" name="组合 149"/>
          <p:cNvGrpSpPr/>
          <p:nvPr/>
        </p:nvGrpSpPr>
        <p:grpSpPr>
          <a:xfrm>
            <a:off x="3418219" y="3607291"/>
            <a:ext cx="487996" cy="2126922"/>
            <a:chOff x="1346647" y="2318829"/>
            <a:chExt cx="1151665" cy="3131073"/>
          </a:xfrm>
        </p:grpSpPr>
        <p:cxnSp>
          <p:nvCxnSpPr>
            <p:cNvPr id="151" name="直接连接符 150"/>
            <p:cNvCxnSpPr/>
            <p:nvPr/>
          </p:nvCxnSpPr>
          <p:spPr>
            <a:xfrm flipH="1">
              <a:off x="1346647" y="2318829"/>
              <a:ext cx="1151665" cy="1"/>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a:off x="1346647" y="2318829"/>
              <a:ext cx="0" cy="3131073"/>
            </a:xfrm>
            <a:prstGeom prst="straightConnector1">
              <a:avLst/>
            </a:prstGeom>
            <a:ln>
              <a:solidFill>
                <a:srgbClr val="595959"/>
              </a:solidFill>
              <a:tailEnd type="arrow"/>
            </a:ln>
          </p:spPr>
          <p:style>
            <a:lnRef idx="1">
              <a:schemeClr val="accent1"/>
            </a:lnRef>
            <a:fillRef idx="0">
              <a:schemeClr val="accent1"/>
            </a:fillRef>
            <a:effectRef idx="0">
              <a:schemeClr val="accent1"/>
            </a:effectRef>
            <a:fontRef idx="minor">
              <a:schemeClr val="tx1"/>
            </a:fontRef>
          </p:style>
        </p:cxnSp>
      </p:grpSp>
      <p:grpSp>
        <p:nvGrpSpPr>
          <p:cNvPr id="153" name="组合 152"/>
          <p:cNvGrpSpPr/>
          <p:nvPr/>
        </p:nvGrpSpPr>
        <p:grpSpPr>
          <a:xfrm>
            <a:off x="5713036" y="4096880"/>
            <a:ext cx="165804" cy="1660843"/>
            <a:chOff x="1346647" y="2318829"/>
            <a:chExt cx="1151665" cy="3131073"/>
          </a:xfrm>
        </p:grpSpPr>
        <p:cxnSp>
          <p:nvCxnSpPr>
            <p:cNvPr id="154" name="直接连接符 153"/>
            <p:cNvCxnSpPr/>
            <p:nvPr/>
          </p:nvCxnSpPr>
          <p:spPr>
            <a:xfrm flipH="1">
              <a:off x="1346647" y="2318829"/>
              <a:ext cx="1151665" cy="1"/>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1346647" y="2318829"/>
              <a:ext cx="0" cy="3131073"/>
            </a:xfrm>
            <a:prstGeom prst="straightConnector1">
              <a:avLst/>
            </a:prstGeom>
            <a:ln>
              <a:solidFill>
                <a:srgbClr val="595959"/>
              </a:solidFill>
              <a:tailEnd type="arrow"/>
            </a:ln>
          </p:spPr>
          <p:style>
            <a:lnRef idx="1">
              <a:schemeClr val="accent1"/>
            </a:lnRef>
            <a:fillRef idx="0">
              <a:schemeClr val="accent1"/>
            </a:fillRef>
            <a:effectRef idx="0">
              <a:schemeClr val="accent1"/>
            </a:effectRef>
            <a:fontRef idx="minor">
              <a:schemeClr val="tx1"/>
            </a:fontRef>
          </p:style>
        </p:cxnSp>
      </p:grpSp>
      <p:grpSp>
        <p:nvGrpSpPr>
          <p:cNvPr id="156" name="组合 155"/>
          <p:cNvGrpSpPr/>
          <p:nvPr/>
        </p:nvGrpSpPr>
        <p:grpSpPr>
          <a:xfrm flipH="1">
            <a:off x="6374063" y="3675820"/>
            <a:ext cx="1115618" cy="2081903"/>
            <a:chOff x="1346647" y="2318829"/>
            <a:chExt cx="1151665" cy="3131073"/>
          </a:xfrm>
        </p:grpSpPr>
        <p:cxnSp>
          <p:nvCxnSpPr>
            <p:cNvPr id="157" name="直接连接符 156"/>
            <p:cNvCxnSpPr/>
            <p:nvPr/>
          </p:nvCxnSpPr>
          <p:spPr>
            <a:xfrm flipH="1">
              <a:off x="1346647" y="2318829"/>
              <a:ext cx="1151665" cy="1"/>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a:off x="1346647" y="2318829"/>
              <a:ext cx="0" cy="3131073"/>
            </a:xfrm>
            <a:prstGeom prst="straightConnector1">
              <a:avLst/>
            </a:prstGeom>
            <a:ln>
              <a:solidFill>
                <a:srgbClr val="595959"/>
              </a:solidFill>
              <a:tailEnd type="arrow"/>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flipH="1">
            <a:off x="7360200" y="2774744"/>
            <a:ext cx="1743426" cy="2953333"/>
            <a:chOff x="1346647" y="2318829"/>
            <a:chExt cx="1151665" cy="3131073"/>
          </a:xfrm>
        </p:grpSpPr>
        <p:cxnSp>
          <p:nvCxnSpPr>
            <p:cNvPr id="160" name="直接连接符 159"/>
            <p:cNvCxnSpPr/>
            <p:nvPr/>
          </p:nvCxnSpPr>
          <p:spPr>
            <a:xfrm flipH="1">
              <a:off x="1346647" y="2318829"/>
              <a:ext cx="1151665" cy="1"/>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1346647" y="2318829"/>
              <a:ext cx="0" cy="3131073"/>
            </a:xfrm>
            <a:prstGeom prst="straightConnector1">
              <a:avLst/>
            </a:prstGeom>
            <a:ln>
              <a:solidFill>
                <a:srgbClr val="595959"/>
              </a:solidFill>
              <a:tailEnd type="arrow"/>
            </a:ln>
          </p:spPr>
          <p:style>
            <a:lnRef idx="1">
              <a:schemeClr val="accent1"/>
            </a:lnRef>
            <a:fillRef idx="0">
              <a:schemeClr val="accent1"/>
            </a:fillRef>
            <a:effectRef idx="0">
              <a:schemeClr val="accent1"/>
            </a:effectRef>
            <a:fontRef idx="minor">
              <a:schemeClr val="tx1"/>
            </a:fontRef>
          </p:style>
        </p:cxnSp>
      </p:grpSp>
      <p:sp>
        <p:nvSpPr>
          <p:cNvPr id="162" name="椭圆 161"/>
          <p:cNvSpPr/>
          <p:nvPr/>
        </p:nvSpPr>
        <p:spPr>
          <a:xfrm>
            <a:off x="3920824" y="3549217"/>
            <a:ext cx="143941" cy="143941"/>
          </a:xfrm>
          <a:prstGeom prst="ellipse">
            <a:avLst/>
          </a:prstGeom>
          <a:solidFill>
            <a:srgbClr val="01ED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163" name="椭圆 162"/>
          <p:cNvSpPr/>
          <p:nvPr/>
        </p:nvSpPr>
        <p:spPr>
          <a:xfrm>
            <a:off x="6354202" y="3621187"/>
            <a:ext cx="143941" cy="143941"/>
          </a:xfrm>
          <a:prstGeom prst="ellipse">
            <a:avLst/>
          </a:prstGeom>
          <a:solidFill>
            <a:srgbClr val="01ED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164" name="椭圆 163"/>
          <p:cNvSpPr/>
          <p:nvPr/>
        </p:nvSpPr>
        <p:spPr>
          <a:xfrm>
            <a:off x="7282054" y="2697360"/>
            <a:ext cx="143941" cy="143941"/>
          </a:xfrm>
          <a:prstGeom prst="ellipse">
            <a:avLst/>
          </a:prstGeom>
          <a:solidFill>
            <a:srgbClr val="01ED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165" name="Rectangle 4"/>
          <p:cNvSpPr/>
          <p:nvPr/>
        </p:nvSpPr>
        <p:spPr bwMode="auto">
          <a:xfrm>
            <a:off x="2777921" y="5761438"/>
            <a:ext cx="1271612" cy="78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en-US" altLang="zh-CN" sz="1800" dirty="0">
                <a:solidFill>
                  <a:srgbClr val="01EDF2"/>
                </a:solidFill>
                <a:latin typeface="微软雅黑" panose="020B0503020204020204" pitchFamily="34" charset="-122"/>
                <a:ea typeface="微软雅黑" panose="020B0503020204020204" pitchFamily="34" charset="-122"/>
                <a:cs typeface="Lato Light" charset="0"/>
                <a:sym typeface="Lato Light" charset="0"/>
              </a:rPr>
              <a:t>15%</a:t>
            </a:r>
            <a:endParaRPr lang="en-US" altLang="zh-CN" sz="1100" dirty="0">
              <a:solidFill>
                <a:srgbClr val="01EDF2"/>
              </a:solidFill>
              <a:latin typeface="微软雅黑" panose="020B0503020204020204" pitchFamily="34" charset="-122"/>
              <a:ea typeface="微软雅黑" panose="020B0503020204020204" pitchFamily="34" charset="-122"/>
              <a:cs typeface="Lato Light" charset="0"/>
              <a:sym typeface="Lato Light" charset="0"/>
            </a:endParaRPr>
          </a:p>
          <a:p>
            <a:pPr fontAlgn="base">
              <a:lnSpc>
                <a:spcPct val="125000"/>
              </a:lnSpc>
              <a:spcBef>
                <a:spcPct val="0"/>
              </a:spcBef>
              <a:spcAft>
                <a:spcPct val="0"/>
              </a:spcAft>
            </a:pPr>
            <a:r>
              <a:rPr lang="zh-CN" altLang="en-US" sz="1100" dirty="0">
                <a:solidFill>
                  <a:schemeClr val="bg1">
                    <a:lumMod val="95000"/>
                  </a:schemeClr>
                </a:solidFill>
                <a:latin typeface="微软雅黑" panose="020B0503020204020204" pitchFamily="34" charset="-122"/>
                <a:ea typeface="微软雅黑" panose="020B0503020204020204" pitchFamily="34" charset="-122"/>
                <a:cs typeface="Lato Light" charset="0"/>
                <a:sym typeface="Lato Light" charset="0"/>
              </a:rPr>
              <a:t>建议与标题相关并符合整体语言风格</a:t>
            </a:r>
            <a:endParaRPr lang="en-US" sz="1100" dirty="0">
              <a:solidFill>
                <a:schemeClr val="bg1">
                  <a:lumMod val="95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66" name="Rectangle 4"/>
          <p:cNvSpPr/>
          <p:nvPr/>
        </p:nvSpPr>
        <p:spPr bwMode="auto">
          <a:xfrm>
            <a:off x="4932364" y="5780274"/>
            <a:ext cx="1271612" cy="78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en-US" altLang="zh-CN" sz="1800" dirty="0">
                <a:solidFill>
                  <a:srgbClr val="01EDF2"/>
                </a:solidFill>
                <a:latin typeface="微软雅黑" panose="020B0503020204020204" pitchFamily="34" charset="-122"/>
                <a:ea typeface="微软雅黑" panose="020B0503020204020204" pitchFamily="34" charset="-122"/>
                <a:cs typeface="Lato Light" charset="0"/>
                <a:sym typeface="Lato Light" charset="0"/>
              </a:rPr>
              <a:t>30%</a:t>
            </a:r>
            <a:endParaRPr lang="en-US" altLang="zh-CN" sz="1100" dirty="0">
              <a:solidFill>
                <a:srgbClr val="01EDF2"/>
              </a:solidFill>
              <a:latin typeface="微软雅黑" panose="020B0503020204020204" pitchFamily="34" charset="-122"/>
              <a:ea typeface="微软雅黑" panose="020B0503020204020204" pitchFamily="34" charset="-122"/>
              <a:cs typeface="Lato Light" charset="0"/>
              <a:sym typeface="Lato Light" charset="0"/>
            </a:endParaRPr>
          </a:p>
          <a:p>
            <a:pPr fontAlgn="base">
              <a:lnSpc>
                <a:spcPct val="125000"/>
              </a:lnSpc>
              <a:spcBef>
                <a:spcPct val="0"/>
              </a:spcBef>
              <a:spcAft>
                <a:spcPct val="0"/>
              </a:spcAft>
            </a:pPr>
            <a:r>
              <a:rPr lang="zh-CN" altLang="en-US" sz="1100" dirty="0">
                <a:solidFill>
                  <a:schemeClr val="bg1">
                    <a:lumMod val="95000"/>
                  </a:schemeClr>
                </a:solidFill>
                <a:latin typeface="微软雅黑" panose="020B0503020204020204" pitchFamily="34" charset="-122"/>
                <a:ea typeface="微软雅黑" panose="020B0503020204020204" pitchFamily="34" charset="-122"/>
                <a:cs typeface="Lato Light" charset="0"/>
                <a:sym typeface="Lato Light" charset="0"/>
              </a:rPr>
              <a:t>建议与标题相关并符合整体语言风格</a:t>
            </a:r>
            <a:endParaRPr lang="en-US" sz="1100" dirty="0">
              <a:solidFill>
                <a:schemeClr val="bg1">
                  <a:lumMod val="95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67" name="Rectangle 4"/>
          <p:cNvSpPr/>
          <p:nvPr/>
        </p:nvSpPr>
        <p:spPr bwMode="auto">
          <a:xfrm>
            <a:off x="6863724" y="5741342"/>
            <a:ext cx="1271612" cy="78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en-US" altLang="zh-CN" sz="1800" dirty="0">
                <a:solidFill>
                  <a:srgbClr val="01EDF2"/>
                </a:solidFill>
                <a:latin typeface="微软雅黑" panose="020B0503020204020204" pitchFamily="34" charset="-122"/>
                <a:ea typeface="微软雅黑" panose="020B0503020204020204" pitchFamily="34" charset="-122"/>
                <a:cs typeface="Lato Light" charset="0"/>
                <a:sym typeface="Lato Light" charset="0"/>
              </a:rPr>
              <a:t>15%</a:t>
            </a:r>
            <a:endParaRPr lang="en-US" altLang="zh-CN" sz="1100" dirty="0">
              <a:solidFill>
                <a:srgbClr val="01EDF2"/>
              </a:solidFill>
              <a:latin typeface="微软雅黑" panose="020B0503020204020204" pitchFamily="34" charset="-122"/>
              <a:ea typeface="微软雅黑" panose="020B0503020204020204" pitchFamily="34" charset="-122"/>
              <a:cs typeface="Lato Light" charset="0"/>
              <a:sym typeface="Lato Light" charset="0"/>
            </a:endParaRPr>
          </a:p>
          <a:p>
            <a:pPr fontAlgn="base">
              <a:lnSpc>
                <a:spcPct val="125000"/>
              </a:lnSpc>
              <a:spcBef>
                <a:spcPct val="0"/>
              </a:spcBef>
              <a:spcAft>
                <a:spcPct val="0"/>
              </a:spcAft>
            </a:pPr>
            <a:r>
              <a:rPr lang="zh-CN" altLang="en-US" sz="1100" dirty="0">
                <a:solidFill>
                  <a:schemeClr val="bg1">
                    <a:lumMod val="95000"/>
                  </a:schemeClr>
                </a:solidFill>
                <a:latin typeface="微软雅黑" panose="020B0503020204020204" pitchFamily="34" charset="-122"/>
                <a:ea typeface="微软雅黑" panose="020B0503020204020204" pitchFamily="34" charset="-122"/>
                <a:cs typeface="Lato Light" charset="0"/>
                <a:sym typeface="Lato Light" charset="0"/>
              </a:rPr>
              <a:t>建议与标题相关并符合整体语言风格</a:t>
            </a:r>
            <a:endParaRPr lang="en-US" sz="1100" dirty="0">
              <a:solidFill>
                <a:schemeClr val="bg1">
                  <a:lumMod val="95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68" name="Rectangle 4"/>
          <p:cNvSpPr/>
          <p:nvPr/>
        </p:nvSpPr>
        <p:spPr bwMode="auto">
          <a:xfrm>
            <a:off x="8467820" y="5761438"/>
            <a:ext cx="1271612" cy="78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en-US" altLang="zh-CN" sz="1800" dirty="0">
                <a:solidFill>
                  <a:srgbClr val="01EDF2"/>
                </a:solidFill>
                <a:latin typeface="微软雅黑" panose="020B0503020204020204" pitchFamily="34" charset="-122"/>
                <a:ea typeface="微软雅黑" panose="020B0503020204020204" pitchFamily="34" charset="-122"/>
                <a:cs typeface="Lato Light" charset="0"/>
                <a:sym typeface="Lato Light" charset="0"/>
              </a:rPr>
              <a:t>25%</a:t>
            </a:r>
            <a:endParaRPr lang="en-US" altLang="zh-CN" sz="1100" dirty="0">
              <a:solidFill>
                <a:srgbClr val="01EDF2"/>
              </a:solidFill>
              <a:latin typeface="微软雅黑" panose="020B0503020204020204" pitchFamily="34" charset="-122"/>
              <a:ea typeface="微软雅黑" panose="020B0503020204020204" pitchFamily="34" charset="-122"/>
              <a:cs typeface="Lato Light" charset="0"/>
              <a:sym typeface="Lato Light" charset="0"/>
            </a:endParaRPr>
          </a:p>
          <a:p>
            <a:pPr fontAlgn="base">
              <a:lnSpc>
                <a:spcPct val="125000"/>
              </a:lnSpc>
              <a:spcBef>
                <a:spcPct val="0"/>
              </a:spcBef>
              <a:spcAft>
                <a:spcPct val="0"/>
              </a:spcAft>
            </a:pPr>
            <a:r>
              <a:rPr lang="zh-CN" altLang="en-US" sz="1100" dirty="0">
                <a:solidFill>
                  <a:schemeClr val="bg1">
                    <a:lumMod val="95000"/>
                  </a:schemeClr>
                </a:solidFill>
                <a:latin typeface="微软雅黑" panose="020B0503020204020204" pitchFamily="34" charset="-122"/>
                <a:ea typeface="微软雅黑" panose="020B0503020204020204" pitchFamily="34" charset="-122"/>
                <a:cs typeface="Lato Light" charset="0"/>
                <a:sym typeface="Lato Light" charset="0"/>
              </a:rPr>
              <a:t>建议与标题相关并符合整体语言风格</a:t>
            </a:r>
            <a:endParaRPr lang="en-US" sz="1100" dirty="0">
              <a:solidFill>
                <a:schemeClr val="bg1">
                  <a:lumMod val="95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169" name="椭圆 168"/>
          <p:cNvSpPr/>
          <p:nvPr/>
        </p:nvSpPr>
        <p:spPr>
          <a:xfrm>
            <a:off x="5795938" y="4032090"/>
            <a:ext cx="143941" cy="143941"/>
          </a:xfrm>
          <a:prstGeom prst="ellipse">
            <a:avLst/>
          </a:prstGeom>
          <a:solidFill>
            <a:srgbClr val="01ED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170" name="Rectangle 4"/>
          <p:cNvSpPr/>
          <p:nvPr/>
        </p:nvSpPr>
        <p:spPr bwMode="auto">
          <a:xfrm>
            <a:off x="762253" y="294632"/>
            <a:ext cx="2826821" cy="404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spcBef>
                <a:spcPct val="0"/>
              </a:spcBef>
              <a:spcAft>
                <a:spcPct val="0"/>
              </a:spcAft>
            </a:pPr>
            <a:r>
              <a:rPr lang="zh-CN" altLang="en-US" sz="3200" b="1" dirty="0">
                <a:solidFill>
                  <a:srgbClr val="01EDF2"/>
                </a:solidFill>
                <a:latin typeface="微软雅黑" panose="020B0503020204020204" pitchFamily="34" charset="-122"/>
                <a:ea typeface="微软雅黑" panose="020B0503020204020204" pitchFamily="34" charset="-122"/>
                <a:cs typeface="Lato Light" charset="0"/>
                <a:sym typeface="Lato Light" charset="0"/>
              </a:rPr>
              <a:t>业务分布图</a:t>
            </a:r>
            <a:endParaRPr lang="en-US" sz="1600" b="1" dirty="0">
              <a:solidFill>
                <a:srgbClr val="01EDF2"/>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66" name="文本框 65"/>
          <p:cNvSpPr txBox="1"/>
          <p:nvPr/>
        </p:nvSpPr>
        <p:spPr>
          <a:xfrm>
            <a:off x="11042249" y="7058627"/>
            <a:ext cx="877163" cy="369332"/>
          </a:xfrm>
          <a:prstGeom prst="rect">
            <a:avLst/>
          </a:prstGeom>
          <a:noFill/>
        </p:spPr>
        <p:txBody>
          <a:bodyPr wrap="none" rtlCol="0">
            <a:spAutoFit/>
          </a:bodyPr>
          <a:lstStyle/>
          <a:p>
            <a:r>
              <a:rPr lang="zh-CN" altLang="en-US" dirty="0" smtClean="0"/>
              <a:t>延迟付</a:t>
            </a:r>
            <a:endParaRPr lang="zh-CN" altLang="en-US" dirty="0"/>
          </a:p>
        </p:txBody>
      </p:sp>
      <p:grpSp>
        <p:nvGrpSpPr>
          <p:cNvPr id="81" name="组合 80"/>
          <p:cNvGrpSpPr/>
          <p:nvPr/>
        </p:nvGrpSpPr>
        <p:grpSpPr>
          <a:xfrm>
            <a:off x="201713" y="177114"/>
            <a:ext cx="719743" cy="719379"/>
            <a:chOff x="4433071" y="4221479"/>
            <a:chExt cx="870449" cy="870449"/>
          </a:xfrm>
        </p:grpSpPr>
        <p:pic>
          <p:nvPicPr>
            <p:cNvPr id="82" name="图片 8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83" name="TextBox 10"/>
            <p:cNvSpPr txBox="1"/>
            <p:nvPr/>
          </p:nvSpPr>
          <p:spPr>
            <a:xfrm>
              <a:off x="4527158" y="4329313"/>
              <a:ext cx="682273" cy="584775"/>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1</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18000">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14:bounceEnd="18000">
                                          <p:cBhvr additive="base">
                                            <p:cTn id="7" dur="500" fill="hold"/>
                                            <p:tgtEl>
                                              <p:spTgt spid="145"/>
                                            </p:tgtEl>
                                            <p:attrNameLst>
                                              <p:attrName>ppt_x</p:attrName>
                                            </p:attrNameLst>
                                          </p:cBhvr>
                                          <p:tavLst>
                                            <p:tav tm="0">
                                              <p:val>
                                                <p:strVal val="#ppt_x"/>
                                              </p:val>
                                            </p:tav>
                                            <p:tav tm="100000">
                                              <p:val>
                                                <p:strVal val="#ppt_x"/>
                                              </p:val>
                                            </p:tav>
                                          </p:tavLst>
                                        </p:anim>
                                        <p:anim calcmode="lin" valueType="num" p14:bounceEnd="18000">
                                          <p:cBhvr additive="base">
                                            <p:cTn id="8" dur="500" fill="hold"/>
                                            <p:tgtEl>
                                              <p:spTgt spid="145"/>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145"/>
                                            </p:tgtEl>
                                            <p:attrNameLst>
                                              <p:attrName>r</p:attrName>
                                            </p:attrNameLst>
                                          </p:cBhvr>
                                        </p:animRo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111"/>
                                            </p:tgtEl>
                                            <p:attrNameLst>
                                              <p:attrName>style.visibility</p:attrName>
                                            </p:attrNameLst>
                                          </p:cBhvr>
                                          <p:to>
                                            <p:strVal val="visible"/>
                                          </p:to>
                                        </p:set>
                                        <p:anim calcmode="lin" valueType="num">
                                          <p:cBhvr>
                                            <p:cTn id="14" dur="1000" fill="hold"/>
                                            <p:tgtEl>
                                              <p:spTgt spid="111"/>
                                            </p:tgtEl>
                                            <p:attrNameLst>
                                              <p:attrName>ppt_w</p:attrName>
                                            </p:attrNameLst>
                                          </p:cBhvr>
                                          <p:tavLst>
                                            <p:tav tm="0">
                                              <p:val>
                                                <p:fltVal val="0"/>
                                              </p:val>
                                            </p:tav>
                                            <p:tav tm="100000">
                                              <p:val>
                                                <p:strVal val="#ppt_w"/>
                                              </p:val>
                                            </p:tav>
                                          </p:tavLst>
                                        </p:anim>
                                        <p:anim calcmode="lin" valueType="num">
                                          <p:cBhvr>
                                            <p:cTn id="15" dur="1000" fill="hold"/>
                                            <p:tgtEl>
                                              <p:spTgt spid="111"/>
                                            </p:tgtEl>
                                            <p:attrNameLst>
                                              <p:attrName>ppt_h</p:attrName>
                                            </p:attrNameLst>
                                          </p:cBhvr>
                                          <p:tavLst>
                                            <p:tav tm="0">
                                              <p:val>
                                                <p:fltVal val="0"/>
                                              </p:val>
                                            </p:tav>
                                            <p:tav tm="100000">
                                              <p:val>
                                                <p:strVal val="#ppt_h"/>
                                              </p:val>
                                            </p:tav>
                                          </p:tavLst>
                                        </p:anim>
                                        <p:animEffect transition="in" filter="fade">
                                          <p:cBhvr>
                                            <p:cTn id="16" dur="1000"/>
                                            <p:tgtEl>
                                              <p:spTgt spid="111"/>
                                            </p:tgtEl>
                                          </p:cBhvr>
                                        </p:animEffect>
                                      </p:childTnLst>
                                    </p:cTn>
                                  </p:par>
                                </p:childTnLst>
                              </p:cTn>
                            </p:par>
                            <p:par>
                              <p:cTn id="17" fill="hold">
                                <p:stCondLst>
                                  <p:cond delay="1500"/>
                                </p:stCondLst>
                                <p:childTnLst>
                                  <p:par>
                                    <p:cTn id="18" presetID="2" presetClass="entr" presetSubtype="12"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 calcmode="lin" valueType="num">
                                          <p:cBhvr additive="base">
                                            <p:cTn id="20" dur="500" fill="hold"/>
                                            <p:tgtEl>
                                              <p:spTgt spid="146"/>
                                            </p:tgtEl>
                                            <p:attrNameLst>
                                              <p:attrName>ppt_x</p:attrName>
                                            </p:attrNameLst>
                                          </p:cBhvr>
                                          <p:tavLst>
                                            <p:tav tm="0">
                                              <p:val>
                                                <p:strVal val="0-#ppt_w/2"/>
                                              </p:val>
                                            </p:tav>
                                            <p:tav tm="100000">
                                              <p:val>
                                                <p:strVal val="#ppt_x"/>
                                              </p:val>
                                            </p:tav>
                                          </p:tavLst>
                                        </p:anim>
                                        <p:anim calcmode="lin" valueType="num">
                                          <p:cBhvr additive="base">
                                            <p:cTn id="21" dur="500" fill="hold"/>
                                            <p:tgtEl>
                                              <p:spTgt spid="146"/>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2" presetClass="entr" presetSubtype="2" fill="hold" nodeType="afterEffect">
                                      <p:stCondLst>
                                        <p:cond delay="0"/>
                                      </p:stCondLst>
                                      <p:childTnLst>
                                        <p:set>
                                          <p:cBhvr>
                                            <p:cTn id="24" dur="1" fill="hold">
                                              <p:stCondLst>
                                                <p:cond delay="0"/>
                                              </p:stCondLst>
                                            </p:cTn>
                                            <p:tgtEl>
                                              <p:spTgt spid="147"/>
                                            </p:tgtEl>
                                            <p:attrNameLst>
                                              <p:attrName>style.visibility</p:attrName>
                                            </p:attrNameLst>
                                          </p:cBhvr>
                                          <p:to>
                                            <p:strVal val="visible"/>
                                          </p:to>
                                        </p:set>
                                        <p:animEffect transition="in" filter="wipe(right)">
                                          <p:cBhvr>
                                            <p:cTn id="25" dur="500"/>
                                            <p:tgtEl>
                                              <p:spTgt spid="147"/>
                                            </p:tgtEl>
                                          </p:cBhvr>
                                        </p:animEffect>
                                      </p:childTnLst>
                                    </p:cTn>
                                  </p:par>
                                </p:childTnLst>
                              </p:cTn>
                            </p:par>
                            <p:par>
                              <p:cTn id="26" fill="hold">
                                <p:stCondLst>
                                  <p:cond delay="2500"/>
                                </p:stCondLst>
                                <p:childTnLst>
                                  <p:par>
                                    <p:cTn id="27" presetID="2" presetClass="entr" presetSubtype="4" fill="hold" grpId="0" nodeType="afterEffect" p14:presetBounceEnd="18000">
                                      <p:stCondLst>
                                        <p:cond delay="0"/>
                                      </p:stCondLst>
                                      <p:childTnLst>
                                        <p:set>
                                          <p:cBhvr>
                                            <p:cTn id="28" dur="1" fill="hold">
                                              <p:stCondLst>
                                                <p:cond delay="0"/>
                                              </p:stCondLst>
                                            </p:cTn>
                                            <p:tgtEl>
                                              <p:spTgt spid="144"/>
                                            </p:tgtEl>
                                            <p:attrNameLst>
                                              <p:attrName>style.visibility</p:attrName>
                                            </p:attrNameLst>
                                          </p:cBhvr>
                                          <p:to>
                                            <p:strVal val="visible"/>
                                          </p:to>
                                        </p:set>
                                        <p:anim calcmode="lin" valueType="num" p14:bounceEnd="18000">
                                          <p:cBhvr additive="base">
                                            <p:cTn id="29" dur="500" fill="hold"/>
                                            <p:tgtEl>
                                              <p:spTgt spid="144"/>
                                            </p:tgtEl>
                                            <p:attrNameLst>
                                              <p:attrName>ppt_x</p:attrName>
                                            </p:attrNameLst>
                                          </p:cBhvr>
                                          <p:tavLst>
                                            <p:tav tm="0">
                                              <p:val>
                                                <p:strVal val="#ppt_x"/>
                                              </p:val>
                                            </p:tav>
                                            <p:tav tm="100000">
                                              <p:val>
                                                <p:strVal val="#ppt_x"/>
                                              </p:val>
                                            </p:tav>
                                          </p:tavLst>
                                        </p:anim>
                                        <p:anim calcmode="lin" valueType="num" p14:bounceEnd="18000">
                                          <p:cBhvr additive="base">
                                            <p:cTn id="30" dur="500" fill="hold"/>
                                            <p:tgtEl>
                                              <p:spTgt spid="144"/>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12" fill="hold" grpId="0" nodeType="afterEffect">
                                      <p:stCondLst>
                                        <p:cond delay="0"/>
                                      </p:stCondLst>
                                      <p:childTnLst>
                                        <p:set>
                                          <p:cBhvr>
                                            <p:cTn id="33" dur="1" fill="hold">
                                              <p:stCondLst>
                                                <p:cond delay="0"/>
                                              </p:stCondLst>
                                            </p:cTn>
                                            <p:tgtEl>
                                              <p:spTgt spid="162"/>
                                            </p:tgtEl>
                                            <p:attrNameLst>
                                              <p:attrName>style.visibility</p:attrName>
                                            </p:attrNameLst>
                                          </p:cBhvr>
                                          <p:to>
                                            <p:strVal val="visible"/>
                                          </p:to>
                                        </p:set>
                                        <p:anim calcmode="lin" valueType="num">
                                          <p:cBhvr additive="base">
                                            <p:cTn id="34" dur="500" fill="hold"/>
                                            <p:tgtEl>
                                              <p:spTgt spid="162"/>
                                            </p:tgtEl>
                                            <p:attrNameLst>
                                              <p:attrName>ppt_x</p:attrName>
                                            </p:attrNameLst>
                                          </p:cBhvr>
                                          <p:tavLst>
                                            <p:tav tm="0">
                                              <p:val>
                                                <p:strVal val="0-#ppt_w/2"/>
                                              </p:val>
                                            </p:tav>
                                            <p:tav tm="100000">
                                              <p:val>
                                                <p:strVal val="#ppt_x"/>
                                              </p:val>
                                            </p:tav>
                                          </p:tavLst>
                                        </p:anim>
                                        <p:anim calcmode="lin" valueType="num">
                                          <p:cBhvr additive="base">
                                            <p:cTn id="35" dur="500" fill="hold"/>
                                            <p:tgtEl>
                                              <p:spTgt spid="162"/>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22" presetClass="entr" presetSubtype="2" fill="hold" nodeType="afterEffect">
                                      <p:stCondLst>
                                        <p:cond delay="0"/>
                                      </p:stCondLst>
                                      <p:childTnLst>
                                        <p:set>
                                          <p:cBhvr>
                                            <p:cTn id="38" dur="1" fill="hold">
                                              <p:stCondLst>
                                                <p:cond delay="0"/>
                                              </p:stCondLst>
                                            </p:cTn>
                                            <p:tgtEl>
                                              <p:spTgt spid="150"/>
                                            </p:tgtEl>
                                            <p:attrNameLst>
                                              <p:attrName>style.visibility</p:attrName>
                                            </p:attrNameLst>
                                          </p:cBhvr>
                                          <p:to>
                                            <p:strVal val="visible"/>
                                          </p:to>
                                        </p:set>
                                        <p:animEffect transition="in" filter="wipe(right)">
                                          <p:cBhvr>
                                            <p:cTn id="39" dur="500"/>
                                            <p:tgtEl>
                                              <p:spTgt spid="150"/>
                                            </p:tgtEl>
                                          </p:cBhvr>
                                        </p:animEffect>
                                      </p:childTnLst>
                                    </p:cTn>
                                  </p:par>
                                </p:childTnLst>
                              </p:cTn>
                            </p:par>
                            <p:par>
                              <p:cTn id="40" fill="hold">
                                <p:stCondLst>
                                  <p:cond delay="4000"/>
                                </p:stCondLst>
                                <p:childTnLst>
                                  <p:par>
                                    <p:cTn id="41" presetID="2" presetClass="entr" presetSubtype="4" fill="hold" grpId="0" nodeType="afterEffect" p14:presetBounceEnd="18000">
                                      <p:stCondLst>
                                        <p:cond delay="0"/>
                                      </p:stCondLst>
                                      <p:childTnLst>
                                        <p:set>
                                          <p:cBhvr>
                                            <p:cTn id="42" dur="1" fill="hold">
                                              <p:stCondLst>
                                                <p:cond delay="0"/>
                                              </p:stCondLst>
                                            </p:cTn>
                                            <p:tgtEl>
                                              <p:spTgt spid="165"/>
                                            </p:tgtEl>
                                            <p:attrNameLst>
                                              <p:attrName>style.visibility</p:attrName>
                                            </p:attrNameLst>
                                          </p:cBhvr>
                                          <p:to>
                                            <p:strVal val="visible"/>
                                          </p:to>
                                        </p:set>
                                        <p:anim calcmode="lin" valueType="num" p14:bounceEnd="18000">
                                          <p:cBhvr additive="base">
                                            <p:cTn id="43" dur="500" fill="hold"/>
                                            <p:tgtEl>
                                              <p:spTgt spid="165"/>
                                            </p:tgtEl>
                                            <p:attrNameLst>
                                              <p:attrName>ppt_x</p:attrName>
                                            </p:attrNameLst>
                                          </p:cBhvr>
                                          <p:tavLst>
                                            <p:tav tm="0">
                                              <p:val>
                                                <p:strVal val="#ppt_x"/>
                                              </p:val>
                                            </p:tav>
                                            <p:tav tm="100000">
                                              <p:val>
                                                <p:strVal val="#ppt_x"/>
                                              </p:val>
                                            </p:tav>
                                          </p:tavLst>
                                        </p:anim>
                                        <p:anim calcmode="lin" valueType="num" p14:bounceEnd="18000">
                                          <p:cBhvr additive="base">
                                            <p:cTn id="44" dur="500" fill="hold"/>
                                            <p:tgtEl>
                                              <p:spTgt spid="165"/>
                                            </p:tgtEl>
                                            <p:attrNameLst>
                                              <p:attrName>ppt_y</p:attrName>
                                            </p:attrNameLst>
                                          </p:cBhvr>
                                          <p:tavLst>
                                            <p:tav tm="0">
                                              <p:val>
                                                <p:strVal val="1+#ppt_h/2"/>
                                              </p:val>
                                            </p:tav>
                                            <p:tav tm="100000">
                                              <p:val>
                                                <p:strVal val="#ppt_y"/>
                                              </p:val>
                                            </p:tav>
                                          </p:tavLst>
                                        </p:anim>
                                      </p:childTnLst>
                                    </p:cTn>
                                  </p:par>
                                </p:childTnLst>
                              </p:cTn>
                            </p:par>
                            <p:par>
                              <p:cTn id="45" fill="hold">
                                <p:stCondLst>
                                  <p:cond delay="4500"/>
                                </p:stCondLst>
                                <p:childTnLst>
                                  <p:par>
                                    <p:cTn id="46" presetID="2" presetClass="entr" presetSubtype="12" fill="hold" grpId="0" nodeType="afterEffect">
                                      <p:stCondLst>
                                        <p:cond delay="0"/>
                                      </p:stCondLst>
                                      <p:childTnLst>
                                        <p:set>
                                          <p:cBhvr>
                                            <p:cTn id="47" dur="1" fill="hold">
                                              <p:stCondLst>
                                                <p:cond delay="0"/>
                                              </p:stCondLst>
                                            </p:cTn>
                                            <p:tgtEl>
                                              <p:spTgt spid="169"/>
                                            </p:tgtEl>
                                            <p:attrNameLst>
                                              <p:attrName>style.visibility</p:attrName>
                                            </p:attrNameLst>
                                          </p:cBhvr>
                                          <p:to>
                                            <p:strVal val="visible"/>
                                          </p:to>
                                        </p:set>
                                        <p:anim calcmode="lin" valueType="num">
                                          <p:cBhvr additive="base">
                                            <p:cTn id="48" dur="500" fill="hold"/>
                                            <p:tgtEl>
                                              <p:spTgt spid="169"/>
                                            </p:tgtEl>
                                            <p:attrNameLst>
                                              <p:attrName>ppt_x</p:attrName>
                                            </p:attrNameLst>
                                          </p:cBhvr>
                                          <p:tavLst>
                                            <p:tav tm="0">
                                              <p:val>
                                                <p:strVal val="0-#ppt_w/2"/>
                                              </p:val>
                                            </p:tav>
                                            <p:tav tm="100000">
                                              <p:val>
                                                <p:strVal val="#ppt_x"/>
                                              </p:val>
                                            </p:tav>
                                          </p:tavLst>
                                        </p:anim>
                                        <p:anim calcmode="lin" valueType="num">
                                          <p:cBhvr additive="base">
                                            <p:cTn id="49" dur="500" fill="hold"/>
                                            <p:tgtEl>
                                              <p:spTgt spid="169"/>
                                            </p:tgtEl>
                                            <p:attrNameLst>
                                              <p:attrName>ppt_y</p:attrName>
                                            </p:attrNameLst>
                                          </p:cBhvr>
                                          <p:tavLst>
                                            <p:tav tm="0">
                                              <p:val>
                                                <p:strVal val="1+#ppt_h/2"/>
                                              </p:val>
                                            </p:tav>
                                            <p:tav tm="100000">
                                              <p:val>
                                                <p:strVal val="#ppt_y"/>
                                              </p:val>
                                            </p:tav>
                                          </p:tavLst>
                                        </p:anim>
                                      </p:childTnLst>
                                    </p:cTn>
                                  </p:par>
                                </p:childTnLst>
                              </p:cTn>
                            </p:par>
                            <p:par>
                              <p:cTn id="50" fill="hold">
                                <p:stCondLst>
                                  <p:cond delay="5000"/>
                                </p:stCondLst>
                                <p:childTnLst>
                                  <p:par>
                                    <p:cTn id="51" presetID="22" presetClass="entr" presetSubtype="2" fill="hold" nodeType="afterEffect">
                                      <p:stCondLst>
                                        <p:cond delay="0"/>
                                      </p:stCondLst>
                                      <p:childTnLst>
                                        <p:set>
                                          <p:cBhvr>
                                            <p:cTn id="52" dur="1" fill="hold">
                                              <p:stCondLst>
                                                <p:cond delay="0"/>
                                              </p:stCondLst>
                                            </p:cTn>
                                            <p:tgtEl>
                                              <p:spTgt spid="153"/>
                                            </p:tgtEl>
                                            <p:attrNameLst>
                                              <p:attrName>style.visibility</p:attrName>
                                            </p:attrNameLst>
                                          </p:cBhvr>
                                          <p:to>
                                            <p:strVal val="visible"/>
                                          </p:to>
                                        </p:set>
                                        <p:animEffect transition="in" filter="wipe(right)">
                                          <p:cBhvr>
                                            <p:cTn id="53" dur="500"/>
                                            <p:tgtEl>
                                              <p:spTgt spid="153"/>
                                            </p:tgtEl>
                                          </p:cBhvr>
                                        </p:animEffect>
                                      </p:childTnLst>
                                    </p:cTn>
                                  </p:par>
                                </p:childTnLst>
                              </p:cTn>
                            </p:par>
                            <p:par>
                              <p:cTn id="54" fill="hold">
                                <p:stCondLst>
                                  <p:cond delay="5500"/>
                                </p:stCondLst>
                                <p:childTnLst>
                                  <p:par>
                                    <p:cTn id="55" presetID="2" presetClass="entr" presetSubtype="4" fill="hold" grpId="0" nodeType="afterEffect" p14:presetBounceEnd="18000">
                                      <p:stCondLst>
                                        <p:cond delay="0"/>
                                      </p:stCondLst>
                                      <p:childTnLst>
                                        <p:set>
                                          <p:cBhvr>
                                            <p:cTn id="56" dur="1" fill="hold">
                                              <p:stCondLst>
                                                <p:cond delay="0"/>
                                              </p:stCondLst>
                                            </p:cTn>
                                            <p:tgtEl>
                                              <p:spTgt spid="166"/>
                                            </p:tgtEl>
                                            <p:attrNameLst>
                                              <p:attrName>style.visibility</p:attrName>
                                            </p:attrNameLst>
                                          </p:cBhvr>
                                          <p:to>
                                            <p:strVal val="visible"/>
                                          </p:to>
                                        </p:set>
                                        <p:anim calcmode="lin" valueType="num" p14:bounceEnd="18000">
                                          <p:cBhvr additive="base">
                                            <p:cTn id="57" dur="500" fill="hold"/>
                                            <p:tgtEl>
                                              <p:spTgt spid="166"/>
                                            </p:tgtEl>
                                            <p:attrNameLst>
                                              <p:attrName>ppt_x</p:attrName>
                                            </p:attrNameLst>
                                          </p:cBhvr>
                                          <p:tavLst>
                                            <p:tav tm="0">
                                              <p:val>
                                                <p:strVal val="#ppt_x"/>
                                              </p:val>
                                            </p:tav>
                                            <p:tav tm="100000">
                                              <p:val>
                                                <p:strVal val="#ppt_x"/>
                                              </p:val>
                                            </p:tav>
                                          </p:tavLst>
                                        </p:anim>
                                        <p:anim calcmode="lin" valueType="num" p14:bounceEnd="18000">
                                          <p:cBhvr additive="base">
                                            <p:cTn id="58" dur="500" fill="hold"/>
                                            <p:tgtEl>
                                              <p:spTgt spid="166"/>
                                            </p:tgtEl>
                                            <p:attrNameLst>
                                              <p:attrName>ppt_y</p:attrName>
                                            </p:attrNameLst>
                                          </p:cBhvr>
                                          <p:tavLst>
                                            <p:tav tm="0">
                                              <p:val>
                                                <p:strVal val="1+#ppt_h/2"/>
                                              </p:val>
                                            </p:tav>
                                            <p:tav tm="100000">
                                              <p:val>
                                                <p:strVal val="#ppt_y"/>
                                              </p:val>
                                            </p:tav>
                                          </p:tavLst>
                                        </p:anim>
                                      </p:childTnLst>
                                    </p:cTn>
                                  </p:par>
                                </p:childTnLst>
                              </p:cTn>
                            </p:par>
                            <p:par>
                              <p:cTn id="59" fill="hold">
                                <p:stCondLst>
                                  <p:cond delay="6000"/>
                                </p:stCondLst>
                                <p:childTnLst>
                                  <p:par>
                                    <p:cTn id="60" presetID="2" presetClass="entr" presetSubtype="12" fill="hold" grpId="0" nodeType="afterEffect">
                                      <p:stCondLst>
                                        <p:cond delay="0"/>
                                      </p:stCondLst>
                                      <p:childTnLst>
                                        <p:set>
                                          <p:cBhvr>
                                            <p:cTn id="61" dur="1" fill="hold">
                                              <p:stCondLst>
                                                <p:cond delay="0"/>
                                              </p:stCondLst>
                                            </p:cTn>
                                            <p:tgtEl>
                                              <p:spTgt spid="163"/>
                                            </p:tgtEl>
                                            <p:attrNameLst>
                                              <p:attrName>style.visibility</p:attrName>
                                            </p:attrNameLst>
                                          </p:cBhvr>
                                          <p:to>
                                            <p:strVal val="visible"/>
                                          </p:to>
                                        </p:set>
                                        <p:anim calcmode="lin" valueType="num">
                                          <p:cBhvr additive="base">
                                            <p:cTn id="62" dur="500" fill="hold"/>
                                            <p:tgtEl>
                                              <p:spTgt spid="163"/>
                                            </p:tgtEl>
                                            <p:attrNameLst>
                                              <p:attrName>ppt_x</p:attrName>
                                            </p:attrNameLst>
                                          </p:cBhvr>
                                          <p:tavLst>
                                            <p:tav tm="0">
                                              <p:val>
                                                <p:strVal val="0-#ppt_w/2"/>
                                              </p:val>
                                            </p:tav>
                                            <p:tav tm="100000">
                                              <p:val>
                                                <p:strVal val="#ppt_x"/>
                                              </p:val>
                                            </p:tav>
                                          </p:tavLst>
                                        </p:anim>
                                        <p:anim calcmode="lin" valueType="num">
                                          <p:cBhvr additive="base">
                                            <p:cTn id="63" dur="500" fill="hold"/>
                                            <p:tgtEl>
                                              <p:spTgt spid="163"/>
                                            </p:tgtEl>
                                            <p:attrNameLst>
                                              <p:attrName>ppt_y</p:attrName>
                                            </p:attrNameLst>
                                          </p:cBhvr>
                                          <p:tavLst>
                                            <p:tav tm="0">
                                              <p:val>
                                                <p:strVal val="1+#ppt_h/2"/>
                                              </p:val>
                                            </p:tav>
                                            <p:tav tm="100000">
                                              <p:val>
                                                <p:strVal val="#ppt_y"/>
                                              </p:val>
                                            </p:tav>
                                          </p:tavLst>
                                        </p:anim>
                                      </p:childTnLst>
                                    </p:cTn>
                                  </p:par>
                                </p:childTnLst>
                              </p:cTn>
                            </p:par>
                            <p:par>
                              <p:cTn id="64" fill="hold">
                                <p:stCondLst>
                                  <p:cond delay="6500"/>
                                </p:stCondLst>
                                <p:childTnLst>
                                  <p:par>
                                    <p:cTn id="65" presetID="22" presetClass="entr" presetSubtype="8" fill="hold" nodeType="after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wipe(left)">
                                          <p:cBhvr>
                                            <p:cTn id="67" dur="500"/>
                                            <p:tgtEl>
                                              <p:spTgt spid="156"/>
                                            </p:tgtEl>
                                          </p:cBhvr>
                                        </p:animEffect>
                                      </p:childTnLst>
                                    </p:cTn>
                                  </p:par>
                                </p:childTnLst>
                              </p:cTn>
                            </p:par>
                            <p:par>
                              <p:cTn id="68" fill="hold">
                                <p:stCondLst>
                                  <p:cond delay="7000"/>
                                </p:stCondLst>
                                <p:childTnLst>
                                  <p:par>
                                    <p:cTn id="69" presetID="2" presetClass="entr" presetSubtype="4" fill="hold" grpId="0" nodeType="afterEffect" p14:presetBounceEnd="18000">
                                      <p:stCondLst>
                                        <p:cond delay="0"/>
                                      </p:stCondLst>
                                      <p:childTnLst>
                                        <p:set>
                                          <p:cBhvr>
                                            <p:cTn id="70" dur="1" fill="hold">
                                              <p:stCondLst>
                                                <p:cond delay="0"/>
                                              </p:stCondLst>
                                            </p:cTn>
                                            <p:tgtEl>
                                              <p:spTgt spid="167"/>
                                            </p:tgtEl>
                                            <p:attrNameLst>
                                              <p:attrName>style.visibility</p:attrName>
                                            </p:attrNameLst>
                                          </p:cBhvr>
                                          <p:to>
                                            <p:strVal val="visible"/>
                                          </p:to>
                                        </p:set>
                                        <p:anim calcmode="lin" valueType="num" p14:bounceEnd="18000">
                                          <p:cBhvr additive="base">
                                            <p:cTn id="71" dur="500" fill="hold"/>
                                            <p:tgtEl>
                                              <p:spTgt spid="167"/>
                                            </p:tgtEl>
                                            <p:attrNameLst>
                                              <p:attrName>ppt_x</p:attrName>
                                            </p:attrNameLst>
                                          </p:cBhvr>
                                          <p:tavLst>
                                            <p:tav tm="0">
                                              <p:val>
                                                <p:strVal val="#ppt_x"/>
                                              </p:val>
                                            </p:tav>
                                            <p:tav tm="100000">
                                              <p:val>
                                                <p:strVal val="#ppt_x"/>
                                              </p:val>
                                            </p:tav>
                                          </p:tavLst>
                                        </p:anim>
                                        <p:anim calcmode="lin" valueType="num" p14:bounceEnd="18000">
                                          <p:cBhvr additive="base">
                                            <p:cTn id="72" dur="500" fill="hold"/>
                                            <p:tgtEl>
                                              <p:spTgt spid="167"/>
                                            </p:tgtEl>
                                            <p:attrNameLst>
                                              <p:attrName>ppt_y</p:attrName>
                                            </p:attrNameLst>
                                          </p:cBhvr>
                                          <p:tavLst>
                                            <p:tav tm="0">
                                              <p:val>
                                                <p:strVal val="1+#ppt_h/2"/>
                                              </p:val>
                                            </p:tav>
                                            <p:tav tm="100000">
                                              <p:val>
                                                <p:strVal val="#ppt_y"/>
                                              </p:val>
                                            </p:tav>
                                          </p:tavLst>
                                        </p:anim>
                                      </p:childTnLst>
                                    </p:cTn>
                                  </p:par>
                                </p:childTnLst>
                              </p:cTn>
                            </p:par>
                            <p:par>
                              <p:cTn id="73" fill="hold">
                                <p:stCondLst>
                                  <p:cond delay="7500"/>
                                </p:stCondLst>
                                <p:childTnLst>
                                  <p:par>
                                    <p:cTn id="74" presetID="2" presetClass="entr" presetSubtype="12" fill="hold" grpId="0" nodeType="afterEffect">
                                      <p:stCondLst>
                                        <p:cond delay="0"/>
                                      </p:stCondLst>
                                      <p:childTnLst>
                                        <p:set>
                                          <p:cBhvr>
                                            <p:cTn id="75" dur="1" fill="hold">
                                              <p:stCondLst>
                                                <p:cond delay="0"/>
                                              </p:stCondLst>
                                            </p:cTn>
                                            <p:tgtEl>
                                              <p:spTgt spid="164"/>
                                            </p:tgtEl>
                                            <p:attrNameLst>
                                              <p:attrName>style.visibility</p:attrName>
                                            </p:attrNameLst>
                                          </p:cBhvr>
                                          <p:to>
                                            <p:strVal val="visible"/>
                                          </p:to>
                                        </p:set>
                                        <p:anim calcmode="lin" valueType="num">
                                          <p:cBhvr additive="base">
                                            <p:cTn id="76" dur="500" fill="hold"/>
                                            <p:tgtEl>
                                              <p:spTgt spid="164"/>
                                            </p:tgtEl>
                                            <p:attrNameLst>
                                              <p:attrName>ppt_x</p:attrName>
                                            </p:attrNameLst>
                                          </p:cBhvr>
                                          <p:tavLst>
                                            <p:tav tm="0">
                                              <p:val>
                                                <p:strVal val="0-#ppt_w/2"/>
                                              </p:val>
                                            </p:tav>
                                            <p:tav tm="100000">
                                              <p:val>
                                                <p:strVal val="#ppt_x"/>
                                              </p:val>
                                            </p:tav>
                                          </p:tavLst>
                                        </p:anim>
                                        <p:anim calcmode="lin" valueType="num">
                                          <p:cBhvr additive="base">
                                            <p:cTn id="77" dur="500" fill="hold"/>
                                            <p:tgtEl>
                                              <p:spTgt spid="164"/>
                                            </p:tgtEl>
                                            <p:attrNameLst>
                                              <p:attrName>ppt_y</p:attrName>
                                            </p:attrNameLst>
                                          </p:cBhvr>
                                          <p:tavLst>
                                            <p:tav tm="0">
                                              <p:val>
                                                <p:strVal val="1+#ppt_h/2"/>
                                              </p:val>
                                            </p:tav>
                                            <p:tav tm="100000">
                                              <p:val>
                                                <p:strVal val="#ppt_y"/>
                                              </p:val>
                                            </p:tav>
                                          </p:tavLst>
                                        </p:anim>
                                      </p:childTnLst>
                                    </p:cTn>
                                  </p:par>
                                </p:childTnLst>
                              </p:cTn>
                            </p:par>
                            <p:par>
                              <p:cTn id="78" fill="hold">
                                <p:stCondLst>
                                  <p:cond delay="8000"/>
                                </p:stCondLst>
                                <p:childTnLst>
                                  <p:par>
                                    <p:cTn id="79" presetID="22" presetClass="entr" presetSubtype="8" fill="hold" nodeType="afterEffect">
                                      <p:stCondLst>
                                        <p:cond delay="0"/>
                                      </p:stCondLst>
                                      <p:childTnLst>
                                        <p:set>
                                          <p:cBhvr>
                                            <p:cTn id="80" dur="1" fill="hold">
                                              <p:stCondLst>
                                                <p:cond delay="0"/>
                                              </p:stCondLst>
                                            </p:cTn>
                                            <p:tgtEl>
                                              <p:spTgt spid="159"/>
                                            </p:tgtEl>
                                            <p:attrNameLst>
                                              <p:attrName>style.visibility</p:attrName>
                                            </p:attrNameLst>
                                          </p:cBhvr>
                                          <p:to>
                                            <p:strVal val="visible"/>
                                          </p:to>
                                        </p:set>
                                        <p:animEffect transition="in" filter="wipe(left)">
                                          <p:cBhvr>
                                            <p:cTn id="81" dur="500"/>
                                            <p:tgtEl>
                                              <p:spTgt spid="159"/>
                                            </p:tgtEl>
                                          </p:cBhvr>
                                        </p:animEffect>
                                      </p:childTnLst>
                                    </p:cTn>
                                  </p:par>
                                </p:childTnLst>
                              </p:cTn>
                            </p:par>
                            <p:par>
                              <p:cTn id="82" fill="hold">
                                <p:stCondLst>
                                  <p:cond delay="8500"/>
                                </p:stCondLst>
                                <p:childTnLst>
                                  <p:par>
                                    <p:cTn id="83" presetID="2" presetClass="entr" presetSubtype="4" fill="hold" grpId="0" nodeType="afterEffect" p14:presetBounceEnd="18000">
                                      <p:stCondLst>
                                        <p:cond delay="0"/>
                                      </p:stCondLst>
                                      <p:childTnLst>
                                        <p:set>
                                          <p:cBhvr>
                                            <p:cTn id="84" dur="1" fill="hold">
                                              <p:stCondLst>
                                                <p:cond delay="0"/>
                                              </p:stCondLst>
                                            </p:cTn>
                                            <p:tgtEl>
                                              <p:spTgt spid="168"/>
                                            </p:tgtEl>
                                            <p:attrNameLst>
                                              <p:attrName>style.visibility</p:attrName>
                                            </p:attrNameLst>
                                          </p:cBhvr>
                                          <p:to>
                                            <p:strVal val="visible"/>
                                          </p:to>
                                        </p:set>
                                        <p:anim calcmode="lin" valueType="num" p14:bounceEnd="18000">
                                          <p:cBhvr additive="base">
                                            <p:cTn id="85" dur="500" fill="hold"/>
                                            <p:tgtEl>
                                              <p:spTgt spid="168"/>
                                            </p:tgtEl>
                                            <p:attrNameLst>
                                              <p:attrName>ppt_x</p:attrName>
                                            </p:attrNameLst>
                                          </p:cBhvr>
                                          <p:tavLst>
                                            <p:tav tm="0">
                                              <p:val>
                                                <p:strVal val="#ppt_x"/>
                                              </p:val>
                                            </p:tav>
                                            <p:tav tm="100000">
                                              <p:val>
                                                <p:strVal val="#ppt_x"/>
                                              </p:val>
                                            </p:tav>
                                          </p:tavLst>
                                        </p:anim>
                                        <p:anim calcmode="lin" valueType="num" p14:bounceEnd="18000">
                                          <p:cBhvr additive="base">
                                            <p:cTn id="86" dur="500" fill="hold"/>
                                            <p:tgtEl>
                                              <p:spTgt spid="168"/>
                                            </p:tgtEl>
                                            <p:attrNameLst>
                                              <p:attrName>ppt_y</p:attrName>
                                            </p:attrNameLst>
                                          </p:cBhvr>
                                          <p:tavLst>
                                            <p:tav tm="0">
                                              <p:val>
                                                <p:strVal val="1+#ppt_h/2"/>
                                              </p:val>
                                            </p:tav>
                                            <p:tav tm="100000">
                                              <p:val>
                                                <p:strVal val="#ppt_y"/>
                                              </p:val>
                                            </p:tav>
                                          </p:tavLst>
                                        </p:anim>
                                      </p:childTnLst>
                                    </p:cTn>
                                  </p:par>
                                </p:childTnLst>
                              </p:cTn>
                            </p:par>
                            <p:par>
                              <p:cTn id="87" fill="hold">
                                <p:stCondLst>
                                  <p:cond delay="9000"/>
                                </p:stCondLst>
                                <p:childTnLst>
                                  <p:par>
                                    <p:cTn id="88" presetID="2" presetClass="entr" presetSubtype="1" fill="hold" grpId="0" nodeType="afterEffect" p14:presetBounceEnd="18000">
                                      <p:stCondLst>
                                        <p:cond delay="0"/>
                                      </p:stCondLst>
                                      <p:childTnLst>
                                        <p:set>
                                          <p:cBhvr>
                                            <p:cTn id="89" dur="1" fill="hold">
                                              <p:stCondLst>
                                                <p:cond delay="0"/>
                                              </p:stCondLst>
                                            </p:cTn>
                                            <p:tgtEl>
                                              <p:spTgt spid="170"/>
                                            </p:tgtEl>
                                            <p:attrNameLst>
                                              <p:attrName>style.visibility</p:attrName>
                                            </p:attrNameLst>
                                          </p:cBhvr>
                                          <p:to>
                                            <p:strVal val="visible"/>
                                          </p:to>
                                        </p:set>
                                        <p:anim calcmode="lin" valueType="num" p14:bounceEnd="18000">
                                          <p:cBhvr additive="base">
                                            <p:cTn id="90" dur="500" fill="hold"/>
                                            <p:tgtEl>
                                              <p:spTgt spid="170"/>
                                            </p:tgtEl>
                                            <p:attrNameLst>
                                              <p:attrName>ppt_x</p:attrName>
                                            </p:attrNameLst>
                                          </p:cBhvr>
                                          <p:tavLst>
                                            <p:tav tm="0">
                                              <p:val>
                                                <p:strVal val="#ppt_x"/>
                                              </p:val>
                                            </p:tav>
                                            <p:tav tm="100000">
                                              <p:val>
                                                <p:strVal val="#ppt_x"/>
                                              </p:val>
                                            </p:tav>
                                          </p:tavLst>
                                        </p:anim>
                                        <p:anim calcmode="lin" valueType="num" p14:bounceEnd="18000">
                                          <p:cBhvr additive="base">
                                            <p:cTn id="91" dur="500" fill="hold"/>
                                            <p:tgtEl>
                                              <p:spTgt spid="170"/>
                                            </p:tgtEl>
                                            <p:attrNameLst>
                                              <p:attrName>ppt_y</p:attrName>
                                            </p:attrNameLst>
                                          </p:cBhvr>
                                          <p:tavLst>
                                            <p:tav tm="0">
                                              <p:val>
                                                <p:strVal val="0-#ppt_h/2"/>
                                              </p:val>
                                            </p:tav>
                                            <p:tav tm="100000">
                                              <p:val>
                                                <p:strVal val="#ppt_y"/>
                                              </p:val>
                                            </p:tav>
                                          </p:tavLst>
                                        </p:anim>
                                      </p:childTnLst>
                                    </p:cTn>
                                  </p:par>
                                  <p:par>
                                    <p:cTn id="92" presetID="8" presetClass="emph" presetSubtype="0" fill="hold" grpId="1" nodeType="withEffect">
                                      <p:stCondLst>
                                        <p:cond delay="0"/>
                                      </p:stCondLst>
                                      <p:childTnLst>
                                        <p:animRot by="21600000">
                                          <p:cBhvr>
                                            <p:cTn id="93" dur="500" fill="hold"/>
                                            <p:tgtEl>
                                              <p:spTgt spid="170"/>
                                            </p:tgtEl>
                                            <p:attrNameLst>
                                              <p:attrName>r</p:attrName>
                                            </p:attrNameLst>
                                          </p:cBhvr>
                                        </p:animRot>
                                      </p:childTnLst>
                                    </p:cTn>
                                  </p:par>
                                </p:childTnLst>
                              </p:cTn>
                            </p:par>
                            <p:par>
                              <p:cTn id="94" fill="hold">
                                <p:stCondLst>
                                  <p:cond delay="9500"/>
                                </p:stCondLst>
                                <p:childTnLst>
                                  <p:par>
                                    <p:cTn id="95" presetID="42" presetClass="entr" presetSubtype="0" fill="hold" grpId="0" nodeType="afterEffect">
                                      <p:stCondLst>
                                        <p:cond delay="0"/>
                                      </p:stCondLst>
                                      <p:childTnLst>
                                        <p:set>
                                          <p:cBhvr>
                                            <p:cTn id="96" dur="1" fill="hold">
                                              <p:stCondLst>
                                                <p:cond delay="0"/>
                                              </p:stCondLst>
                                            </p:cTn>
                                            <p:tgtEl>
                                              <p:spTgt spid="66"/>
                                            </p:tgtEl>
                                            <p:attrNameLst>
                                              <p:attrName>style.visibility</p:attrName>
                                            </p:attrNameLst>
                                          </p:cBhvr>
                                          <p:to>
                                            <p:strVal val="visible"/>
                                          </p:to>
                                        </p:set>
                                        <p:animEffect transition="in" filter="fade">
                                          <p:cBhvr>
                                            <p:cTn id="97" dur="1200"/>
                                            <p:tgtEl>
                                              <p:spTgt spid="66"/>
                                            </p:tgtEl>
                                          </p:cBhvr>
                                        </p:animEffect>
                                        <p:anim calcmode="lin" valueType="num">
                                          <p:cBhvr>
                                            <p:cTn id="98" dur="1200" fill="hold"/>
                                            <p:tgtEl>
                                              <p:spTgt spid="66"/>
                                            </p:tgtEl>
                                            <p:attrNameLst>
                                              <p:attrName>ppt_x</p:attrName>
                                            </p:attrNameLst>
                                          </p:cBhvr>
                                          <p:tavLst>
                                            <p:tav tm="0">
                                              <p:val>
                                                <p:strVal val="#ppt_x"/>
                                              </p:val>
                                            </p:tav>
                                            <p:tav tm="100000">
                                              <p:val>
                                                <p:strVal val="#ppt_x"/>
                                              </p:val>
                                            </p:tav>
                                          </p:tavLst>
                                        </p:anim>
                                        <p:anim calcmode="lin" valueType="num">
                                          <p:cBhvr>
                                            <p:cTn id="99" dur="12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5" grpId="0"/>
          <p:bldP spid="145" grpId="1"/>
          <p:bldP spid="146" grpId="0" animBg="1"/>
          <p:bldP spid="162" grpId="0" animBg="1"/>
          <p:bldP spid="163" grpId="0" animBg="1"/>
          <p:bldP spid="164" grpId="0" animBg="1"/>
          <p:bldP spid="165" grpId="0"/>
          <p:bldP spid="166" grpId="0"/>
          <p:bldP spid="167" grpId="0"/>
          <p:bldP spid="168" grpId="0"/>
          <p:bldP spid="169" grpId="0" animBg="1"/>
          <p:bldP spid="170" grpId="0"/>
          <p:bldP spid="170" grpId="1"/>
          <p:bldP spid="6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additive="base">
                                            <p:cTn id="7" dur="500" fill="hold"/>
                                            <p:tgtEl>
                                              <p:spTgt spid="145"/>
                                            </p:tgtEl>
                                            <p:attrNameLst>
                                              <p:attrName>ppt_x</p:attrName>
                                            </p:attrNameLst>
                                          </p:cBhvr>
                                          <p:tavLst>
                                            <p:tav tm="0">
                                              <p:val>
                                                <p:strVal val="#ppt_x"/>
                                              </p:val>
                                            </p:tav>
                                            <p:tav tm="100000">
                                              <p:val>
                                                <p:strVal val="#ppt_x"/>
                                              </p:val>
                                            </p:tav>
                                          </p:tavLst>
                                        </p:anim>
                                        <p:anim calcmode="lin" valueType="num">
                                          <p:cBhvr additive="base">
                                            <p:cTn id="8" dur="500" fill="hold"/>
                                            <p:tgtEl>
                                              <p:spTgt spid="145"/>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145"/>
                                            </p:tgtEl>
                                            <p:attrNameLst>
                                              <p:attrName>r</p:attrName>
                                            </p:attrNameLst>
                                          </p:cBhvr>
                                        </p:animRo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111"/>
                                            </p:tgtEl>
                                            <p:attrNameLst>
                                              <p:attrName>style.visibility</p:attrName>
                                            </p:attrNameLst>
                                          </p:cBhvr>
                                          <p:to>
                                            <p:strVal val="visible"/>
                                          </p:to>
                                        </p:set>
                                        <p:anim calcmode="lin" valueType="num">
                                          <p:cBhvr>
                                            <p:cTn id="14" dur="1000" fill="hold"/>
                                            <p:tgtEl>
                                              <p:spTgt spid="111"/>
                                            </p:tgtEl>
                                            <p:attrNameLst>
                                              <p:attrName>ppt_w</p:attrName>
                                            </p:attrNameLst>
                                          </p:cBhvr>
                                          <p:tavLst>
                                            <p:tav tm="0">
                                              <p:val>
                                                <p:fltVal val="0"/>
                                              </p:val>
                                            </p:tav>
                                            <p:tav tm="100000">
                                              <p:val>
                                                <p:strVal val="#ppt_w"/>
                                              </p:val>
                                            </p:tav>
                                          </p:tavLst>
                                        </p:anim>
                                        <p:anim calcmode="lin" valueType="num">
                                          <p:cBhvr>
                                            <p:cTn id="15" dur="1000" fill="hold"/>
                                            <p:tgtEl>
                                              <p:spTgt spid="111"/>
                                            </p:tgtEl>
                                            <p:attrNameLst>
                                              <p:attrName>ppt_h</p:attrName>
                                            </p:attrNameLst>
                                          </p:cBhvr>
                                          <p:tavLst>
                                            <p:tav tm="0">
                                              <p:val>
                                                <p:fltVal val="0"/>
                                              </p:val>
                                            </p:tav>
                                            <p:tav tm="100000">
                                              <p:val>
                                                <p:strVal val="#ppt_h"/>
                                              </p:val>
                                            </p:tav>
                                          </p:tavLst>
                                        </p:anim>
                                        <p:animEffect transition="in" filter="fade">
                                          <p:cBhvr>
                                            <p:cTn id="16" dur="1000"/>
                                            <p:tgtEl>
                                              <p:spTgt spid="111"/>
                                            </p:tgtEl>
                                          </p:cBhvr>
                                        </p:animEffect>
                                      </p:childTnLst>
                                    </p:cTn>
                                  </p:par>
                                </p:childTnLst>
                              </p:cTn>
                            </p:par>
                            <p:par>
                              <p:cTn id="17" fill="hold">
                                <p:stCondLst>
                                  <p:cond delay="1500"/>
                                </p:stCondLst>
                                <p:childTnLst>
                                  <p:par>
                                    <p:cTn id="18" presetID="2" presetClass="entr" presetSubtype="12"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 calcmode="lin" valueType="num">
                                          <p:cBhvr additive="base">
                                            <p:cTn id="20" dur="500" fill="hold"/>
                                            <p:tgtEl>
                                              <p:spTgt spid="146"/>
                                            </p:tgtEl>
                                            <p:attrNameLst>
                                              <p:attrName>ppt_x</p:attrName>
                                            </p:attrNameLst>
                                          </p:cBhvr>
                                          <p:tavLst>
                                            <p:tav tm="0">
                                              <p:val>
                                                <p:strVal val="0-#ppt_w/2"/>
                                              </p:val>
                                            </p:tav>
                                            <p:tav tm="100000">
                                              <p:val>
                                                <p:strVal val="#ppt_x"/>
                                              </p:val>
                                            </p:tav>
                                          </p:tavLst>
                                        </p:anim>
                                        <p:anim calcmode="lin" valueType="num">
                                          <p:cBhvr additive="base">
                                            <p:cTn id="21" dur="500" fill="hold"/>
                                            <p:tgtEl>
                                              <p:spTgt spid="146"/>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2" presetClass="entr" presetSubtype="2" fill="hold" nodeType="afterEffect">
                                      <p:stCondLst>
                                        <p:cond delay="0"/>
                                      </p:stCondLst>
                                      <p:childTnLst>
                                        <p:set>
                                          <p:cBhvr>
                                            <p:cTn id="24" dur="1" fill="hold">
                                              <p:stCondLst>
                                                <p:cond delay="0"/>
                                              </p:stCondLst>
                                            </p:cTn>
                                            <p:tgtEl>
                                              <p:spTgt spid="147"/>
                                            </p:tgtEl>
                                            <p:attrNameLst>
                                              <p:attrName>style.visibility</p:attrName>
                                            </p:attrNameLst>
                                          </p:cBhvr>
                                          <p:to>
                                            <p:strVal val="visible"/>
                                          </p:to>
                                        </p:set>
                                        <p:animEffect transition="in" filter="wipe(right)">
                                          <p:cBhvr>
                                            <p:cTn id="25" dur="500"/>
                                            <p:tgtEl>
                                              <p:spTgt spid="147"/>
                                            </p:tgtEl>
                                          </p:cBhvr>
                                        </p:animEffect>
                                      </p:childTnLst>
                                    </p:cTn>
                                  </p:par>
                                </p:childTnLst>
                              </p:cTn>
                            </p:par>
                            <p:par>
                              <p:cTn id="26" fill="hold">
                                <p:stCondLst>
                                  <p:cond delay="2500"/>
                                </p:stCondLst>
                                <p:childTnLst>
                                  <p:par>
                                    <p:cTn id="27" presetID="2" presetClass="entr" presetSubtype="4" fill="hold" grpId="0" nodeType="afterEffect">
                                      <p:stCondLst>
                                        <p:cond delay="0"/>
                                      </p:stCondLst>
                                      <p:childTnLst>
                                        <p:set>
                                          <p:cBhvr>
                                            <p:cTn id="28" dur="1" fill="hold">
                                              <p:stCondLst>
                                                <p:cond delay="0"/>
                                              </p:stCondLst>
                                            </p:cTn>
                                            <p:tgtEl>
                                              <p:spTgt spid="144"/>
                                            </p:tgtEl>
                                            <p:attrNameLst>
                                              <p:attrName>style.visibility</p:attrName>
                                            </p:attrNameLst>
                                          </p:cBhvr>
                                          <p:to>
                                            <p:strVal val="visible"/>
                                          </p:to>
                                        </p:set>
                                        <p:anim calcmode="lin" valueType="num">
                                          <p:cBhvr additive="base">
                                            <p:cTn id="29" dur="500" fill="hold"/>
                                            <p:tgtEl>
                                              <p:spTgt spid="144"/>
                                            </p:tgtEl>
                                            <p:attrNameLst>
                                              <p:attrName>ppt_x</p:attrName>
                                            </p:attrNameLst>
                                          </p:cBhvr>
                                          <p:tavLst>
                                            <p:tav tm="0">
                                              <p:val>
                                                <p:strVal val="#ppt_x"/>
                                              </p:val>
                                            </p:tav>
                                            <p:tav tm="100000">
                                              <p:val>
                                                <p:strVal val="#ppt_x"/>
                                              </p:val>
                                            </p:tav>
                                          </p:tavLst>
                                        </p:anim>
                                        <p:anim calcmode="lin" valueType="num">
                                          <p:cBhvr additive="base">
                                            <p:cTn id="30" dur="500" fill="hold"/>
                                            <p:tgtEl>
                                              <p:spTgt spid="144"/>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12" fill="hold" grpId="0" nodeType="afterEffect">
                                      <p:stCondLst>
                                        <p:cond delay="0"/>
                                      </p:stCondLst>
                                      <p:childTnLst>
                                        <p:set>
                                          <p:cBhvr>
                                            <p:cTn id="33" dur="1" fill="hold">
                                              <p:stCondLst>
                                                <p:cond delay="0"/>
                                              </p:stCondLst>
                                            </p:cTn>
                                            <p:tgtEl>
                                              <p:spTgt spid="162"/>
                                            </p:tgtEl>
                                            <p:attrNameLst>
                                              <p:attrName>style.visibility</p:attrName>
                                            </p:attrNameLst>
                                          </p:cBhvr>
                                          <p:to>
                                            <p:strVal val="visible"/>
                                          </p:to>
                                        </p:set>
                                        <p:anim calcmode="lin" valueType="num">
                                          <p:cBhvr additive="base">
                                            <p:cTn id="34" dur="500" fill="hold"/>
                                            <p:tgtEl>
                                              <p:spTgt spid="162"/>
                                            </p:tgtEl>
                                            <p:attrNameLst>
                                              <p:attrName>ppt_x</p:attrName>
                                            </p:attrNameLst>
                                          </p:cBhvr>
                                          <p:tavLst>
                                            <p:tav tm="0">
                                              <p:val>
                                                <p:strVal val="0-#ppt_w/2"/>
                                              </p:val>
                                            </p:tav>
                                            <p:tav tm="100000">
                                              <p:val>
                                                <p:strVal val="#ppt_x"/>
                                              </p:val>
                                            </p:tav>
                                          </p:tavLst>
                                        </p:anim>
                                        <p:anim calcmode="lin" valueType="num">
                                          <p:cBhvr additive="base">
                                            <p:cTn id="35" dur="500" fill="hold"/>
                                            <p:tgtEl>
                                              <p:spTgt spid="162"/>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22" presetClass="entr" presetSubtype="2" fill="hold" nodeType="afterEffect">
                                      <p:stCondLst>
                                        <p:cond delay="0"/>
                                      </p:stCondLst>
                                      <p:childTnLst>
                                        <p:set>
                                          <p:cBhvr>
                                            <p:cTn id="38" dur="1" fill="hold">
                                              <p:stCondLst>
                                                <p:cond delay="0"/>
                                              </p:stCondLst>
                                            </p:cTn>
                                            <p:tgtEl>
                                              <p:spTgt spid="150"/>
                                            </p:tgtEl>
                                            <p:attrNameLst>
                                              <p:attrName>style.visibility</p:attrName>
                                            </p:attrNameLst>
                                          </p:cBhvr>
                                          <p:to>
                                            <p:strVal val="visible"/>
                                          </p:to>
                                        </p:set>
                                        <p:animEffect transition="in" filter="wipe(right)">
                                          <p:cBhvr>
                                            <p:cTn id="39" dur="500"/>
                                            <p:tgtEl>
                                              <p:spTgt spid="150"/>
                                            </p:tgtEl>
                                          </p:cBhvr>
                                        </p:animEffect>
                                      </p:childTnLst>
                                    </p:cTn>
                                  </p:par>
                                </p:childTnLst>
                              </p:cTn>
                            </p:par>
                            <p:par>
                              <p:cTn id="40" fill="hold">
                                <p:stCondLst>
                                  <p:cond delay="4000"/>
                                </p:stCondLst>
                                <p:childTnLst>
                                  <p:par>
                                    <p:cTn id="41" presetID="2" presetClass="entr" presetSubtype="4" fill="hold" grpId="0" nodeType="afterEffect">
                                      <p:stCondLst>
                                        <p:cond delay="0"/>
                                      </p:stCondLst>
                                      <p:childTnLst>
                                        <p:set>
                                          <p:cBhvr>
                                            <p:cTn id="42" dur="1" fill="hold">
                                              <p:stCondLst>
                                                <p:cond delay="0"/>
                                              </p:stCondLst>
                                            </p:cTn>
                                            <p:tgtEl>
                                              <p:spTgt spid="165"/>
                                            </p:tgtEl>
                                            <p:attrNameLst>
                                              <p:attrName>style.visibility</p:attrName>
                                            </p:attrNameLst>
                                          </p:cBhvr>
                                          <p:to>
                                            <p:strVal val="visible"/>
                                          </p:to>
                                        </p:set>
                                        <p:anim calcmode="lin" valueType="num">
                                          <p:cBhvr additive="base">
                                            <p:cTn id="43" dur="500" fill="hold"/>
                                            <p:tgtEl>
                                              <p:spTgt spid="165"/>
                                            </p:tgtEl>
                                            <p:attrNameLst>
                                              <p:attrName>ppt_x</p:attrName>
                                            </p:attrNameLst>
                                          </p:cBhvr>
                                          <p:tavLst>
                                            <p:tav tm="0">
                                              <p:val>
                                                <p:strVal val="#ppt_x"/>
                                              </p:val>
                                            </p:tav>
                                            <p:tav tm="100000">
                                              <p:val>
                                                <p:strVal val="#ppt_x"/>
                                              </p:val>
                                            </p:tav>
                                          </p:tavLst>
                                        </p:anim>
                                        <p:anim calcmode="lin" valueType="num">
                                          <p:cBhvr additive="base">
                                            <p:cTn id="44" dur="500" fill="hold"/>
                                            <p:tgtEl>
                                              <p:spTgt spid="165"/>
                                            </p:tgtEl>
                                            <p:attrNameLst>
                                              <p:attrName>ppt_y</p:attrName>
                                            </p:attrNameLst>
                                          </p:cBhvr>
                                          <p:tavLst>
                                            <p:tav tm="0">
                                              <p:val>
                                                <p:strVal val="1+#ppt_h/2"/>
                                              </p:val>
                                            </p:tav>
                                            <p:tav tm="100000">
                                              <p:val>
                                                <p:strVal val="#ppt_y"/>
                                              </p:val>
                                            </p:tav>
                                          </p:tavLst>
                                        </p:anim>
                                      </p:childTnLst>
                                    </p:cTn>
                                  </p:par>
                                </p:childTnLst>
                              </p:cTn>
                            </p:par>
                            <p:par>
                              <p:cTn id="45" fill="hold">
                                <p:stCondLst>
                                  <p:cond delay="4500"/>
                                </p:stCondLst>
                                <p:childTnLst>
                                  <p:par>
                                    <p:cTn id="46" presetID="2" presetClass="entr" presetSubtype="12" fill="hold" grpId="0" nodeType="afterEffect">
                                      <p:stCondLst>
                                        <p:cond delay="0"/>
                                      </p:stCondLst>
                                      <p:childTnLst>
                                        <p:set>
                                          <p:cBhvr>
                                            <p:cTn id="47" dur="1" fill="hold">
                                              <p:stCondLst>
                                                <p:cond delay="0"/>
                                              </p:stCondLst>
                                            </p:cTn>
                                            <p:tgtEl>
                                              <p:spTgt spid="169"/>
                                            </p:tgtEl>
                                            <p:attrNameLst>
                                              <p:attrName>style.visibility</p:attrName>
                                            </p:attrNameLst>
                                          </p:cBhvr>
                                          <p:to>
                                            <p:strVal val="visible"/>
                                          </p:to>
                                        </p:set>
                                        <p:anim calcmode="lin" valueType="num">
                                          <p:cBhvr additive="base">
                                            <p:cTn id="48" dur="500" fill="hold"/>
                                            <p:tgtEl>
                                              <p:spTgt spid="169"/>
                                            </p:tgtEl>
                                            <p:attrNameLst>
                                              <p:attrName>ppt_x</p:attrName>
                                            </p:attrNameLst>
                                          </p:cBhvr>
                                          <p:tavLst>
                                            <p:tav tm="0">
                                              <p:val>
                                                <p:strVal val="0-#ppt_w/2"/>
                                              </p:val>
                                            </p:tav>
                                            <p:tav tm="100000">
                                              <p:val>
                                                <p:strVal val="#ppt_x"/>
                                              </p:val>
                                            </p:tav>
                                          </p:tavLst>
                                        </p:anim>
                                        <p:anim calcmode="lin" valueType="num">
                                          <p:cBhvr additive="base">
                                            <p:cTn id="49" dur="500" fill="hold"/>
                                            <p:tgtEl>
                                              <p:spTgt spid="169"/>
                                            </p:tgtEl>
                                            <p:attrNameLst>
                                              <p:attrName>ppt_y</p:attrName>
                                            </p:attrNameLst>
                                          </p:cBhvr>
                                          <p:tavLst>
                                            <p:tav tm="0">
                                              <p:val>
                                                <p:strVal val="1+#ppt_h/2"/>
                                              </p:val>
                                            </p:tav>
                                            <p:tav tm="100000">
                                              <p:val>
                                                <p:strVal val="#ppt_y"/>
                                              </p:val>
                                            </p:tav>
                                          </p:tavLst>
                                        </p:anim>
                                      </p:childTnLst>
                                    </p:cTn>
                                  </p:par>
                                </p:childTnLst>
                              </p:cTn>
                            </p:par>
                            <p:par>
                              <p:cTn id="50" fill="hold">
                                <p:stCondLst>
                                  <p:cond delay="5000"/>
                                </p:stCondLst>
                                <p:childTnLst>
                                  <p:par>
                                    <p:cTn id="51" presetID="22" presetClass="entr" presetSubtype="2" fill="hold" nodeType="afterEffect">
                                      <p:stCondLst>
                                        <p:cond delay="0"/>
                                      </p:stCondLst>
                                      <p:childTnLst>
                                        <p:set>
                                          <p:cBhvr>
                                            <p:cTn id="52" dur="1" fill="hold">
                                              <p:stCondLst>
                                                <p:cond delay="0"/>
                                              </p:stCondLst>
                                            </p:cTn>
                                            <p:tgtEl>
                                              <p:spTgt spid="153"/>
                                            </p:tgtEl>
                                            <p:attrNameLst>
                                              <p:attrName>style.visibility</p:attrName>
                                            </p:attrNameLst>
                                          </p:cBhvr>
                                          <p:to>
                                            <p:strVal val="visible"/>
                                          </p:to>
                                        </p:set>
                                        <p:animEffect transition="in" filter="wipe(right)">
                                          <p:cBhvr>
                                            <p:cTn id="53" dur="500"/>
                                            <p:tgtEl>
                                              <p:spTgt spid="153"/>
                                            </p:tgtEl>
                                          </p:cBhvr>
                                        </p:animEffect>
                                      </p:childTnLst>
                                    </p:cTn>
                                  </p:par>
                                </p:childTnLst>
                              </p:cTn>
                            </p:par>
                            <p:par>
                              <p:cTn id="54" fill="hold">
                                <p:stCondLst>
                                  <p:cond delay="5500"/>
                                </p:stCondLst>
                                <p:childTnLst>
                                  <p:par>
                                    <p:cTn id="55" presetID="2" presetClass="entr" presetSubtype="4" fill="hold" grpId="0" nodeType="afterEffect">
                                      <p:stCondLst>
                                        <p:cond delay="0"/>
                                      </p:stCondLst>
                                      <p:childTnLst>
                                        <p:set>
                                          <p:cBhvr>
                                            <p:cTn id="56" dur="1" fill="hold">
                                              <p:stCondLst>
                                                <p:cond delay="0"/>
                                              </p:stCondLst>
                                            </p:cTn>
                                            <p:tgtEl>
                                              <p:spTgt spid="166"/>
                                            </p:tgtEl>
                                            <p:attrNameLst>
                                              <p:attrName>style.visibility</p:attrName>
                                            </p:attrNameLst>
                                          </p:cBhvr>
                                          <p:to>
                                            <p:strVal val="visible"/>
                                          </p:to>
                                        </p:set>
                                        <p:anim calcmode="lin" valueType="num">
                                          <p:cBhvr additive="base">
                                            <p:cTn id="57" dur="500" fill="hold"/>
                                            <p:tgtEl>
                                              <p:spTgt spid="166"/>
                                            </p:tgtEl>
                                            <p:attrNameLst>
                                              <p:attrName>ppt_x</p:attrName>
                                            </p:attrNameLst>
                                          </p:cBhvr>
                                          <p:tavLst>
                                            <p:tav tm="0">
                                              <p:val>
                                                <p:strVal val="#ppt_x"/>
                                              </p:val>
                                            </p:tav>
                                            <p:tav tm="100000">
                                              <p:val>
                                                <p:strVal val="#ppt_x"/>
                                              </p:val>
                                            </p:tav>
                                          </p:tavLst>
                                        </p:anim>
                                        <p:anim calcmode="lin" valueType="num">
                                          <p:cBhvr additive="base">
                                            <p:cTn id="58" dur="500" fill="hold"/>
                                            <p:tgtEl>
                                              <p:spTgt spid="166"/>
                                            </p:tgtEl>
                                            <p:attrNameLst>
                                              <p:attrName>ppt_y</p:attrName>
                                            </p:attrNameLst>
                                          </p:cBhvr>
                                          <p:tavLst>
                                            <p:tav tm="0">
                                              <p:val>
                                                <p:strVal val="1+#ppt_h/2"/>
                                              </p:val>
                                            </p:tav>
                                            <p:tav tm="100000">
                                              <p:val>
                                                <p:strVal val="#ppt_y"/>
                                              </p:val>
                                            </p:tav>
                                          </p:tavLst>
                                        </p:anim>
                                      </p:childTnLst>
                                    </p:cTn>
                                  </p:par>
                                </p:childTnLst>
                              </p:cTn>
                            </p:par>
                            <p:par>
                              <p:cTn id="59" fill="hold">
                                <p:stCondLst>
                                  <p:cond delay="6000"/>
                                </p:stCondLst>
                                <p:childTnLst>
                                  <p:par>
                                    <p:cTn id="60" presetID="2" presetClass="entr" presetSubtype="12" fill="hold" grpId="0" nodeType="afterEffect">
                                      <p:stCondLst>
                                        <p:cond delay="0"/>
                                      </p:stCondLst>
                                      <p:childTnLst>
                                        <p:set>
                                          <p:cBhvr>
                                            <p:cTn id="61" dur="1" fill="hold">
                                              <p:stCondLst>
                                                <p:cond delay="0"/>
                                              </p:stCondLst>
                                            </p:cTn>
                                            <p:tgtEl>
                                              <p:spTgt spid="163"/>
                                            </p:tgtEl>
                                            <p:attrNameLst>
                                              <p:attrName>style.visibility</p:attrName>
                                            </p:attrNameLst>
                                          </p:cBhvr>
                                          <p:to>
                                            <p:strVal val="visible"/>
                                          </p:to>
                                        </p:set>
                                        <p:anim calcmode="lin" valueType="num">
                                          <p:cBhvr additive="base">
                                            <p:cTn id="62" dur="500" fill="hold"/>
                                            <p:tgtEl>
                                              <p:spTgt spid="163"/>
                                            </p:tgtEl>
                                            <p:attrNameLst>
                                              <p:attrName>ppt_x</p:attrName>
                                            </p:attrNameLst>
                                          </p:cBhvr>
                                          <p:tavLst>
                                            <p:tav tm="0">
                                              <p:val>
                                                <p:strVal val="0-#ppt_w/2"/>
                                              </p:val>
                                            </p:tav>
                                            <p:tav tm="100000">
                                              <p:val>
                                                <p:strVal val="#ppt_x"/>
                                              </p:val>
                                            </p:tav>
                                          </p:tavLst>
                                        </p:anim>
                                        <p:anim calcmode="lin" valueType="num">
                                          <p:cBhvr additive="base">
                                            <p:cTn id="63" dur="500" fill="hold"/>
                                            <p:tgtEl>
                                              <p:spTgt spid="163"/>
                                            </p:tgtEl>
                                            <p:attrNameLst>
                                              <p:attrName>ppt_y</p:attrName>
                                            </p:attrNameLst>
                                          </p:cBhvr>
                                          <p:tavLst>
                                            <p:tav tm="0">
                                              <p:val>
                                                <p:strVal val="1+#ppt_h/2"/>
                                              </p:val>
                                            </p:tav>
                                            <p:tav tm="100000">
                                              <p:val>
                                                <p:strVal val="#ppt_y"/>
                                              </p:val>
                                            </p:tav>
                                          </p:tavLst>
                                        </p:anim>
                                      </p:childTnLst>
                                    </p:cTn>
                                  </p:par>
                                </p:childTnLst>
                              </p:cTn>
                            </p:par>
                            <p:par>
                              <p:cTn id="64" fill="hold">
                                <p:stCondLst>
                                  <p:cond delay="6500"/>
                                </p:stCondLst>
                                <p:childTnLst>
                                  <p:par>
                                    <p:cTn id="65" presetID="22" presetClass="entr" presetSubtype="8" fill="hold" nodeType="after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wipe(left)">
                                          <p:cBhvr>
                                            <p:cTn id="67" dur="500"/>
                                            <p:tgtEl>
                                              <p:spTgt spid="156"/>
                                            </p:tgtEl>
                                          </p:cBhvr>
                                        </p:animEffect>
                                      </p:childTnLst>
                                    </p:cTn>
                                  </p:par>
                                </p:childTnLst>
                              </p:cTn>
                            </p:par>
                            <p:par>
                              <p:cTn id="68" fill="hold">
                                <p:stCondLst>
                                  <p:cond delay="7000"/>
                                </p:stCondLst>
                                <p:childTnLst>
                                  <p:par>
                                    <p:cTn id="69" presetID="2" presetClass="entr" presetSubtype="4" fill="hold" grpId="0" nodeType="afterEffect">
                                      <p:stCondLst>
                                        <p:cond delay="0"/>
                                      </p:stCondLst>
                                      <p:childTnLst>
                                        <p:set>
                                          <p:cBhvr>
                                            <p:cTn id="70" dur="1" fill="hold">
                                              <p:stCondLst>
                                                <p:cond delay="0"/>
                                              </p:stCondLst>
                                            </p:cTn>
                                            <p:tgtEl>
                                              <p:spTgt spid="167"/>
                                            </p:tgtEl>
                                            <p:attrNameLst>
                                              <p:attrName>style.visibility</p:attrName>
                                            </p:attrNameLst>
                                          </p:cBhvr>
                                          <p:to>
                                            <p:strVal val="visible"/>
                                          </p:to>
                                        </p:set>
                                        <p:anim calcmode="lin" valueType="num">
                                          <p:cBhvr additive="base">
                                            <p:cTn id="71" dur="500" fill="hold"/>
                                            <p:tgtEl>
                                              <p:spTgt spid="167"/>
                                            </p:tgtEl>
                                            <p:attrNameLst>
                                              <p:attrName>ppt_x</p:attrName>
                                            </p:attrNameLst>
                                          </p:cBhvr>
                                          <p:tavLst>
                                            <p:tav tm="0">
                                              <p:val>
                                                <p:strVal val="#ppt_x"/>
                                              </p:val>
                                            </p:tav>
                                            <p:tav tm="100000">
                                              <p:val>
                                                <p:strVal val="#ppt_x"/>
                                              </p:val>
                                            </p:tav>
                                          </p:tavLst>
                                        </p:anim>
                                        <p:anim calcmode="lin" valueType="num">
                                          <p:cBhvr additive="base">
                                            <p:cTn id="72" dur="500" fill="hold"/>
                                            <p:tgtEl>
                                              <p:spTgt spid="167"/>
                                            </p:tgtEl>
                                            <p:attrNameLst>
                                              <p:attrName>ppt_y</p:attrName>
                                            </p:attrNameLst>
                                          </p:cBhvr>
                                          <p:tavLst>
                                            <p:tav tm="0">
                                              <p:val>
                                                <p:strVal val="1+#ppt_h/2"/>
                                              </p:val>
                                            </p:tav>
                                            <p:tav tm="100000">
                                              <p:val>
                                                <p:strVal val="#ppt_y"/>
                                              </p:val>
                                            </p:tav>
                                          </p:tavLst>
                                        </p:anim>
                                      </p:childTnLst>
                                    </p:cTn>
                                  </p:par>
                                </p:childTnLst>
                              </p:cTn>
                            </p:par>
                            <p:par>
                              <p:cTn id="73" fill="hold">
                                <p:stCondLst>
                                  <p:cond delay="7500"/>
                                </p:stCondLst>
                                <p:childTnLst>
                                  <p:par>
                                    <p:cTn id="74" presetID="2" presetClass="entr" presetSubtype="12" fill="hold" grpId="0" nodeType="afterEffect">
                                      <p:stCondLst>
                                        <p:cond delay="0"/>
                                      </p:stCondLst>
                                      <p:childTnLst>
                                        <p:set>
                                          <p:cBhvr>
                                            <p:cTn id="75" dur="1" fill="hold">
                                              <p:stCondLst>
                                                <p:cond delay="0"/>
                                              </p:stCondLst>
                                            </p:cTn>
                                            <p:tgtEl>
                                              <p:spTgt spid="164"/>
                                            </p:tgtEl>
                                            <p:attrNameLst>
                                              <p:attrName>style.visibility</p:attrName>
                                            </p:attrNameLst>
                                          </p:cBhvr>
                                          <p:to>
                                            <p:strVal val="visible"/>
                                          </p:to>
                                        </p:set>
                                        <p:anim calcmode="lin" valueType="num">
                                          <p:cBhvr additive="base">
                                            <p:cTn id="76" dur="500" fill="hold"/>
                                            <p:tgtEl>
                                              <p:spTgt spid="164"/>
                                            </p:tgtEl>
                                            <p:attrNameLst>
                                              <p:attrName>ppt_x</p:attrName>
                                            </p:attrNameLst>
                                          </p:cBhvr>
                                          <p:tavLst>
                                            <p:tav tm="0">
                                              <p:val>
                                                <p:strVal val="0-#ppt_w/2"/>
                                              </p:val>
                                            </p:tav>
                                            <p:tav tm="100000">
                                              <p:val>
                                                <p:strVal val="#ppt_x"/>
                                              </p:val>
                                            </p:tav>
                                          </p:tavLst>
                                        </p:anim>
                                        <p:anim calcmode="lin" valueType="num">
                                          <p:cBhvr additive="base">
                                            <p:cTn id="77" dur="500" fill="hold"/>
                                            <p:tgtEl>
                                              <p:spTgt spid="164"/>
                                            </p:tgtEl>
                                            <p:attrNameLst>
                                              <p:attrName>ppt_y</p:attrName>
                                            </p:attrNameLst>
                                          </p:cBhvr>
                                          <p:tavLst>
                                            <p:tav tm="0">
                                              <p:val>
                                                <p:strVal val="1+#ppt_h/2"/>
                                              </p:val>
                                            </p:tav>
                                            <p:tav tm="100000">
                                              <p:val>
                                                <p:strVal val="#ppt_y"/>
                                              </p:val>
                                            </p:tav>
                                          </p:tavLst>
                                        </p:anim>
                                      </p:childTnLst>
                                    </p:cTn>
                                  </p:par>
                                </p:childTnLst>
                              </p:cTn>
                            </p:par>
                            <p:par>
                              <p:cTn id="78" fill="hold">
                                <p:stCondLst>
                                  <p:cond delay="8000"/>
                                </p:stCondLst>
                                <p:childTnLst>
                                  <p:par>
                                    <p:cTn id="79" presetID="22" presetClass="entr" presetSubtype="8" fill="hold" nodeType="afterEffect">
                                      <p:stCondLst>
                                        <p:cond delay="0"/>
                                      </p:stCondLst>
                                      <p:childTnLst>
                                        <p:set>
                                          <p:cBhvr>
                                            <p:cTn id="80" dur="1" fill="hold">
                                              <p:stCondLst>
                                                <p:cond delay="0"/>
                                              </p:stCondLst>
                                            </p:cTn>
                                            <p:tgtEl>
                                              <p:spTgt spid="159"/>
                                            </p:tgtEl>
                                            <p:attrNameLst>
                                              <p:attrName>style.visibility</p:attrName>
                                            </p:attrNameLst>
                                          </p:cBhvr>
                                          <p:to>
                                            <p:strVal val="visible"/>
                                          </p:to>
                                        </p:set>
                                        <p:animEffect transition="in" filter="wipe(left)">
                                          <p:cBhvr>
                                            <p:cTn id="81" dur="500"/>
                                            <p:tgtEl>
                                              <p:spTgt spid="159"/>
                                            </p:tgtEl>
                                          </p:cBhvr>
                                        </p:animEffect>
                                      </p:childTnLst>
                                    </p:cTn>
                                  </p:par>
                                </p:childTnLst>
                              </p:cTn>
                            </p:par>
                            <p:par>
                              <p:cTn id="82" fill="hold">
                                <p:stCondLst>
                                  <p:cond delay="8500"/>
                                </p:stCondLst>
                                <p:childTnLst>
                                  <p:par>
                                    <p:cTn id="83" presetID="2" presetClass="entr" presetSubtype="4" fill="hold" grpId="0" nodeType="afterEffect">
                                      <p:stCondLst>
                                        <p:cond delay="0"/>
                                      </p:stCondLst>
                                      <p:childTnLst>
                                        <p:set>
                                          <p:cBhvr>
                                            <p:cTn id="84" dur="1" fill="hold">
                                              <p:stCondLst>
                                                <p:cond delay="0"/>
                                              </p:stCondLst>
                                            </p:cTn>
                                            <p:tgtEl>
                                              <p:spTgt spid="168"/>
                                            </p:tgtEl>
                                            <p:attrNameLst>
                                              <p:attrName>style.visibility</p:attrName>
                                            </p:attrNameLst>
                                          </p:cBhvr>
                                          <p:to>
                                            <p:strVal val="visible"/>
                                          </p:to>
                                        </p:set>
                                        <p:anim calcmode="lin" valueType="num">
                                          <p:cBhvr additive="base">
                                            <p:cTn id="85" dur="500" fill="hold"/>
                                            <p:tgtEl>
                                              <p:spTgt spid="168"/>
                                            </p:tgtEl>
                                            <p:attrNameLst>
                                              <p:attrName>ppt_x</p:attrName>
                                            </p:attrNameLst>
                                          </p:cBhvr>
                                          <p:tavLst>
                                            <p:tav tm="0">
                                              <p:val>
                                                <p:strVal val="#ppt_x"/>
                                              </p:val>
                                            </p:tav>
                                            <p:tav tm="100000">
                                              <p:val>
                                                <p:strVal val="#ppt_x"/>
                                              </p:val>
                                            </p:tav>
                                          </p:tavLst>
                                        </p:anim>
                                        <p:anim calcmode="lin" valueType="num">
                                          <p:cBhvr additive="base">
                                            <p:cTn id="86" dur="500" fill="hold"/>
                                            <p:tgtEl>
                                              <p:spTgt spid="168"/>
                                            </p:tgtEl>
                                            <p:attrNameLst>
                                              <p:attrName>ppt_y</p:attrName>
                                            </p:attrNameLst>
                                          </p:cBhvr>
                                          <p:tavLst>
                                            <p:tav tm="0">
                                              <p:val>
                                                <p:strVal val="1+#ppt_h/2"/>
                                              </p:val>
                                            </p:tav>
                                            <p:tav tm="100000">
                                              <p:val>
                                                <p:strVal val="#ppt_y"/>
                                              </p:val>
                                            </p:tav>
                                          </p:tavLst>
                                        </p:anim>
                                      </p:childTnLst>
                                    </p:cTn>
                                  </p:par>
                                </p:childTnLst>
                              </p:cTn>
                            </p:par>
                            <p:par>
                              <p:cTn id="87" fill="hold">
                                <p:stCondLst>
                                  <p:cond delay="9000"/>
                                </p:stCondLst>
                                <p:childTnLst>
                                  <p:par>
                                    <p:cTn id="88" presetID="2" presetClass="entr" presetSubtype="1" fill="hold" grpId="0" nodeType="afterEffect">
                                      <p:stCondLst>
                                        <p:cond delay="0"/>
                                      </p:stCondLst>
                                      <p:childTnLst>
                                        <p:set>
                                          <p:cBhvr>
                                            <p:cTn id="89" dur="1" fill="hold">
                                              <p:stCondLst>
                                                <p:cond delay="0"/>
                                              </p:stCondLst>
                                            </p:cTn>
                                            <p:tgtEl>
                                              <p:spTgt spid="170"/>
                                            </p:tgtEl>
                                            <p:attrNameLst>
                                              <p:attrName>style.visibility</p:attrName>
                                            </p:attrNameLst>
                                          </p:cBhvr>
                                          <p:to>
                                            <p:strVal val="visible"/>
                                          </p:to>
                                        </p:set>
                                        <p:anim calcmode="lin" valueType="num">
                                          <p:cBhvr additive="base">
                                            <p:cTn id="90" dur="500" fill="hold"/>
                                            <p:tgtEl>
                                              <p:spTgt spid="170"/>
                                            </p:tgtEl>
                                            <p:attrNameLst>
                                              <p:attrName>ppt_x</p:attrName>
                                            </p:attrNameLst>
                                          </p:cBhvr>
                                          <p:tavLst>
                                            <p:tav tm="0">
                                              <p:val>
                                                <p:strVal val="#ppt_x"/>
                                              </p:val>
                                            </p:tav>
                                            <p:tav tm="100000">
                                              <p:val>
                                                <p:strVal val="#ppt_x"/>
                                              </p:val>
                                            </p:tav>
                                          </p:tavLst>
                                        </p:anim>
                                        <p:anim calcmode="lin" valueType="num">
                                          <p:cBhvr additive="base">
                                            <p:cTn id="91" dur="500" fill="hold"/>
                                            <p:tgtEl>
                                              <p:spTgt spid="170"/>
                                            </p:tgtEl>
                                            <p:attrNameLst>
                                              <p:attrName>ppt_y</p:attrName>
                                            </p:attrNameLst>
                                          </p:cBhvr>
                                          <p:tavLst>
                                            <p:tav tm="0">
                                              <p:val>
                                                <p:strVal val="0-#ppt_h/2"/>
                                              </p:val>
                                            </p:tav>
                                            <p:tav tm="100000">
                                              <p:val>
                                                <p:strVal val="#ppt_y"/>
                                              </p:val>
                                            </p:tav>
                                          </p:tavLst>
                                        </p:anim>
                                      </p:childTnLst>
                                    </p:cTn>
                                  </p:par>
                                  <p:par>
                                    <p:cTn id="92" presetID="8" presetClass="emph" presetSubtype="0" fill="hold" grpId="1" nodeType="withEffect">
                                      <p:stCondLst>
                                        <p:cond delay="0"/>
                                      </p:stCondLst>
                                      <p:childTnLst>
                                        <p:animRot by="21600000">
                                          <p:cBhvr>
                                            <p:cTn id="93" dur="500" fill="hold"/>
                                            <p:tgtEl>
                                              <p:spTgt spid="170"/>
                                            </p:tgtEl>
                                            <p:attrNameLst>
                                              <p:attrName>r</p:attrName>
                                            </p:attrNameLst>
                                          </p:cBhvr>
                                        </p:animRot>
                                      </p:childTnLst>
                                    </p:cTn>
                                  </p:par>
                                </p:childTnLst>
                              </p:cTn>
                            </p:par>
                            <p:par>
                              <p:cTn id="94" fill="hold">
                                <p:stCondLst>
                                  <p:cond delay="9500"/>
                                </p:stCondLst>
                                <p:childTnLst>
                                  <p:par>
                                    <p:cTn id="95" presetID="42" presetClass="entr" presetSubtype="0" fill="hold" grpId="0" nodeType="afterEffect">
                                      <p:stCondLst>
                                        <p:cond delay="0"/>
                                      </p:stCondLst>
                                      <p:childTnLst>
                                        <p:set>
                                          <p:cBhvr>
                                            <p:cTn id="96" dur="1" fill="hold">
                                              <p:stCondLst>
                                                <p:cond delay="0"/>
                                              </p:stCondLst>
                                            </p:cTn>
                                            <p:tgtEl>
                                              <p:spTgt spid="66"/>
                                            </p:tgtEl>
                                            <p:attrNameLst>
                                              <p:attrName>style.visibility</p:attrName>
                                            </p:attrNameLst>
                                          </p:cBhvr>
                                          <p:to>
                                            <p:strVal val="visible"/>
                                          </p:to>
                                        </p:set>
                                        <p:animEffect transition="in" filter="fade">
                                          <p:cBhvr>
                                            <p:cTn id="97" dur="1200"/>
                                            <p:tgtEl>
                                              <p:spTgt spid="66"/>
                                            </p:tgtEl>
                                          </p:cBhvr>
                                        </p:animEffect>
                                        <p:anim calcmode="lin" valueType="num">
                                          <p:cBhvr>
                                            <p:cTn id="98" dur="1200" fill="hold"/>
                                            <p:tgtEl>
                                              <p:spTgt spid="66"/>
                                            </p:tgtEl>
                                            <p:attrNameLst>
                                              <p:attrName>ppt_x</p:attrName>
                                            </p:attrNameLst>
                                          </p:cBhvr>
                                          <p:tavLst>
                                            <p:tav tm="0">
                                              <p:val>
                                                <p:strVal val="#ppt_x"/>
                                              </p:val>
                                            </p:tav>
                                            <p:tav tm="100000">
                                              <p:val>
                                                <p:strVal val="#ppt_x"/>
                                              </p:val>
                                            </p:tav>
                                          </p:tavLst>
                                        </p:anim>
                                        <p:anim calcmode="lin" valueType="num">
                                          <p:cBhvr>
                                            <p:cTn id="99" dur="12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5" grpId="0"/>
          <p:bldP spid="145" grpId="1"/>
          <p:bldP spid="146" grpId="0" animBg="1"/>
          <p:bldP spid="162" grpId="0" animBg="1"/>
          <p:bldP spid="163" grpId="0" animBg="1"/>
          <p:bldP spid="164" grpId="0" animBg="1"/>
          <p:bldP spid="165" grpId="0"/>
          <p:bldP spid="166" grpId="0"/>
          <p:bldP spid="167" grpId="0"/>
          <p:bldP spid="168" grpId="0"/>
          <p:bldP spid="169" grpId="0" animBg="1"/>
          <p:bldP spid="170" grpId="0"/>
          <p:bldP spid="170" grpId="1"/>
          <p:bldP spid="66"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六边形 65"/>
          <p:cNvSpPr/>
          <p:nvPr/>
        </p:nvSpPr>
        <p:spPr>
          <a:xfrm>
            <a:off x="4601834" y="1038813"/>
            <a:ext cx="1723186" cy="1485505"/>
          </a:xfrm>
          <a:prstGeom prst="hexagon">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solidFill>
                <a:latin typeface="微软雅黑" panose="020B0503020204020204" pitchFamily="34" charset="-122"/>
                <a:ea typeface="微软雅黑" panose="020B0503020204020204" pitchFamily="34" charset="-122"/>
              </a:rPr>
              <a:t>稳重</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67" name="六边形 66"/>
          <p:cNvSpPr/>
          <p:nvPr/>
        </p:nvSpPr>
        <p:spPr>
          <a:xfrm>
            <a:off x="6061276" y="1857315"/>
            <a:ext cx="1723186" cy="1485505"/>
          </a:xfrm>
          <a:prstGeom prst="hexagon">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solidFill>
                <a:latin typeface="微软雅黑" panose="020B0503020204020204" pitchFamily="34" charset="-122"/>
                <a:ea typeface="微软雅黑" panose="020B0503020204020204" pitchFamily="34" charset="-122"/>
              </a:rPr>
              <a:t>专业</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68" name="六边形 67"/>
          <p:cNvSpPr/>
          <p:nvPr/>
        </p:nvSpPr>
        <p:spPr>
          <a:xfrm>
            <a:off x="4601832" y="2654694"/>
            <a:ext cx="1723186" cy="1485505"/>
          </a:xfrm>
          <a:prstGeom prst="hexagon">
            <a:avLst/>
          </a:prstGeom>
          <a:blipFill dpi="0" rotWithShape="1">
            <a:blip r:embed="rId1"/>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69" name="六边形 68"/>
          <p:cNvSpPr/>
          <p:nvPr/>
        </p:nvSpPr>
        <p:spPr>
          <a:xfrm>
            <a:off x="7520720" y="2675976"/>
            <a:ext cx="1723186" cy="1485505"/>
          </a:xfrm>
          <a:prstGeom prst="hexagon">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70" name="六边形 69"/>
          <p:cNvSpPr/>
          <p:nvPr/>
        </p:nvSpPr>
        <p:spPr>
          <a:xfrm>
            <a:off x="6065968" y="3462618"/>
            <a:ext cx="1723186" cy="1485505"/>
          </a:xfrm>
          <a:prstGeom prst="hexagon">
            <a:avLst/>
          </a:prstGeom>
          <a:solidFill>
            <a:srgbClr val="01ED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solidFill>
                <a:latin typeface="微软雅黑" panose="020B0503020204020204" pitchFamily="34" charset="-122"/>
                <a:ea typeface="微软雅黑" panose="020B0503020204020204" pitchFamily="34" charset="-122"/>
              </a:rPr>
              <a:t>服务</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71" name="六边形 70"/>
          <p:cNvSpPr/>
          <p:nvPr/>
        </p:nvSpPr>
        <p:spPr>
          <a:xfrm>
            <a:off x="8980164" y="1860887"/>
            <a:ext cx="1723186" cy="1485505"/>
          </a:xfrm>
          <a:prstGeom prst="hexagon">
            <a:avLst/>
          </a:prstGeom>
          <a:solidFill>
            <a:srgbClr val="01ED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solidFill>
                <a:latin typeface="微软雅黑" panose="020B0503020204020204" pitchFamily="34" charset="-122"/>
                <a:ea typeface="微软雅黑" panose="020B0503020204020204" pitchFamily="34" charset="-122"/>
              </a:rPr>
              <a:t>合作</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72" name="六边形 71"/>
          <p:cNvSpPr/>
          <p:nvPr/>
        </p:nvSpPr>
        <p:spPr>
          <a:xfrm>
            <a:off x="3142390" y="1860887"/>
            <a:ext cx="1723186" cy="1485505"/>
          </a:xfrm>
          <a:prstGeom prst="hexagon">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73" name="六边形 72"/>
          <p:cNvSpPr/>
          <p:nvPr/>
        </p:nvSpPr>
        <p:spPr>
          <a:xfrm>
            <a:off x="7520722" y="4270575"/>
            <a:ext cx="1723186" cy="1485505"/>
          </a:xfrm>
          <a:prstGeom prst="hexagon">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solidFill>
                <a:latin typeface="微软雅黑" panose="020B0503020204020204" pitchFamily="34" charset="-122"/>
                <a:ea typeface="微软雅黑" panose="020B0503020204020204" pitchFamily="34" charset="-122"/>
              </a:rPr>
              <a:t>独到</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74" name="六边形 73"/>
          <p:cNvSpPr/>
          <p:nvPr/>
        </p:nvSpPr>
        <p:spPr>
          <a:xfrm>
            <a:off x="8980164" y="3450197"/>
            <a:ext cx="1723186" cy="1485505"/>
          </a:xfrm>
          <a:prstGeom prst="hexagon">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solidFill>
                <a:latin typeface="微软雅黑" panose="020B0503020204020204" pitchFamily="34" charset="-122"/>
                <a:ea typeface="微软雅黑" panose="020B0503020204020204" pitchFamily="34" charset="-122"/>
              </a:rPr>
              <a:t>创新</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75" name="六边形 74"/>
          <p:cNvSpPr/>
          <p:nvPr/>
        </p:nvSpPr>
        <p:spPr>
          <a:xfrm>
            <a:off x="3142390" y="3450197"/>
            <a:ext cx="1723186" cy="1485505"/>
          </a:xfrm>
          <a:prstGeom prst="hexagon">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远见</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76" name="六边形 75"/>
          <p:cNvSpPr/>
          <p:nvPr/>
        </p:nvSpPr>
        <p:spPr>
          <a:xfrm>
            <a:off x="1682946" y="2675976"/>
            <a:ext cx="1723186" cy="1485505"/>
          </a:xfrm>
          <a:prstGeom prst="hexagon">
            <a:avLst/>
          </a:prstGeom>
          <a:solidFill>
            <a:srgbClr val="01ED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目标</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77" name="TextBox 85"/>
          <p:cNvSpPr txBox="1"/>
          <p:nvPr/>
        </p:nvSpPr>
        <p:spPr>
          <a:xfrm>
            <a:off x="810621" y="5150075"/>
            <a:ext cx="3821241" cy="1212009"/>
          </a:xfrm>
          <a:prstGeom prst="rect">
            <a:avLst/>
          </a:prstGeom>
          <a:noFill/>
          <a:effectLst/>
        </p:spPr>
        <p:txBody>
          <a:bodyPr wrap="square" rtlCol="0">
            <a:spAutoFit/>
          </a:bodyPr>
          <a:lstStyle/>
          <a:p>
            <a:pPr>
              <a:lnSpc>
                <a:spcPct val="13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您的内容打在这里，或者通过复制您的文本后，在此框中选择粘贴，并选择只保留文字。您的内容打在这里，或者通过复制您的文本后您的内容打在这里。</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78" name="六边形 77"/>
          <p:cNvSpPr/>
          <p:nvPr/>
        </p:nvSpPr>
        <p:spPr>
          <a:xfrm>
            <a:off x="4601834" y="4270575"/>
            <a:ext cx="1723186" cy="1485505"/>
          </a:xfrm>
          <a:prstGeom prst="hexagon">
            <a:avLst/>
          </a:prstGeom>
          <a:blipFill>
            <a:blip r:embed="rId4"/>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D85F"/>
              </a:solidFill>
              <a:latin typeface="微软雅黑" panose="020B0503020204020204" pitchFamily="34" charset="-122"/>
              <a:ea typeface="微软雅黑" panose="020B0503020204020204" pitchFamily="34" charset="-122"/>
            </a:endParaRPr>
          </a:p>
        </p:txBody>
      </p:sp>
      <p:sp>
        <p:nvSpPr>
          <p:cNvPr id="79" name="Rectangle 4"/>
          <p:cNvSpPr/>
          <p:nvPr/>
        </p:nvSpPr>
        <p:spPr bwMode="auto">
          <a:xfrm>
            <a:off x="442441" y="266233"/>
            <a:ext cx="2826821" cy="606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spcBef>
                <a:spcPct val="0"/>
              </a:spcBef>
              <a:spcAft>
                <a:spcPct val="0"/>
              </a:spcAft>
            </a:pPr>
            <a:r>
              <a:rPr lang="zh-CN" altLang="en-US" sz="2800" b="1" dirty="0">
                <a:solidFill>
                  <a:srgbClr val="01EDF2"/>
                </a:solidFill>
                <a:latin typeface="微软雅黑" panose="020B0503020204020204" pitchFamily="34" charset="-122"/>
                <a:ea typeface="微软雅黑" panose="020B0503020204020204" pitchFamily="34" charset="-122"/>
                <a:cs typeface="Lato Light" charset="0"/>
                <a:sym typeface="Lato Light" charset="0"/>
              </a:rPr>
              <a:t>成就分享</a:t>
            </a:r>
            <a:endParaRPr lang="en-US" sz="1400" b="1" dirty="0">
              <a:solidFill>
                <a:srgbClr val="01EDF2"/>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20" name="文本框 19"/>
          <p:cNvSpPr txBox="1"/>
          <p:nvPr/>
        </p:nvSpPr>
        <p:spPr>
          <a:xfrm>
            <a:off x="11042249" y="7058627"/>
            <a:ext cx="877163" cy="369332"/>
          </a:xfrm>
          <a:prstGeom prst="rect">
            <a:avLst/>
          </a:prstGeom>
          <a:noFill/>
        </p:spPr>
        <p:txBody>
          <a:bodyPr wrap="none" rtlCol="0">
            <a:spAutoFit/>
          </a:bodyPr>
          <a:lstStyle/>
          <a:p>
            <a:r>
              <a:rPr lang="zh-CN" altLang="en-US" dirty="0" smtClean="0"/>
              <a:t>延迟付</a:t>
            </a:r>
            <a:endParaRPr lang="zh-CN" altLang="en-US" dirty="0"/>
          </a:p>
        </p:txBody>
      </p:sp>
      <p:grpSp>
        <p:nvGrpSpPr>
          <p:cNvPr id="35" name="组合 34"/>
          <p:cNvGrpSpPr/>
          <p:nvPr/>
        </p:nvGrpSpPr>
        <p:grpSpPr>
          <a:xfrm>
            <a:off x="201713" y="177114"/>
            <a:ext cx="719743" cy="719379"/>
            <a:chOff x="4433071" y="4221479"/>
            <a:chExt cx="870449" cy="870449"/>
          </a:xfrm>
        </p:grpSpPr>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37" name="TextBox 10"/>
            <p:cNvSpPr txBox="1"/>
            <p:nvPr/>
          </p:nvSpPr>
          <p:spPr>
            <a:xfrm>
              <a:off x="4527158" y="4329313"/>
              <a:ext cx="682273" cy="584775"/>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1</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36000">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14:bounceEnd="36000">
                                          <p:cBhvr additive="base">
                                            <p:cTn id="7" dur="1500" fill="hold"/>
                                            <p:tgtEl>
                                              <p:spTgt spid="79"/>
                                            </p:tgtEl>
                                            <p:attrNameLst>
                                              <p:attrName>ppt_x</p:attrName>
                                            </p:attrNameLst>
                                          </p:cBhvr>
                                          <p:tavLst>
                                            <p:tav tm="0">
                                              <p:val>
                                                <p:strVal val="#ppt_x"/>
                                              </p:val>
                                            </p:tav>
                                            <p:tav tm="100000">
                                              <p:val>
                                                <p:strVal val="#ppt_x"/>
                                              </p:val>
                                            </p:tav>
                                          </p:tavLst>
                                        </p:anim>
                                        <p:anim calcmode="lin" valueType="num" p14:bounceEnd="36000">
                                          <p:cBhvr additive="base">
                                            <p:cTn id="8" dur="1500" fill="hold"/>
                                            <p:tgtEl>
                                              <p:spTgt spid="79"/>
                                            </p:tgtEl>
                                            <p:attrNameLst>
                                              <p:attrName>ppt_y</p:attrName>
                                            </p:attrNameLst>
                                          </p:cBhvr>
                                          <p:tavLst>
                                            <p:tav tm="0">
                                              <p:val>
                                                <p:strVal val="0-#ppt_h/2"/>
                                              </p:val>
                                            </p:tav>
                                            <p:tav tm="100000">
                                              <p:val>
                                                <p:strVal val="#ppt_y"/>
                                              </p:val>
                                            </p:tav>
                                          </p:tavLst>
                                        </p:anim>
                                      </p:childTnLst>
                                    </p:cTn>
                                  </p:par>
                                  <p:par>
                                    <p:cTn id="9" presetID="23" presetClass="entr" presetSubtype="528" fill="hold" grpId="0" nodeType="withEffect">
                                      <p:stCondLst>
                                        <p:cond delay="1500"/>
                                      </p:stCondLst>
                                      <p:childTnLst>
                                        <p:set>
                                          <p:cBhvr>
                                            <p:cTn id="10" dur="1" fill="hold">
                                              <p:stCondLst>
                                                <p:cond delay="0"/>
                                              </p:stCondLst>
                                            </p:cTn>
                                            <p:tgtEl>
                                              <p:spTgt spid="76"/>
                                            </p:tgtEl>
                                            <p:attrNameLst>
                                              <p:attrName>style.visibility</p:attrName>
                                            </p:attrNameLst>
                                          </p:cBhvr>
                                          <p:to>
                                            <p:strVal val="visible"/>
                                          </p:to>
                                        </p:set>
                                        <p:anim calcmode="lin" valueType="num">
                                          <p:cBhvr>
                                            <p:cTn id="11" dur="300" fill="hold"/>
                                            <p:tgtEl>
                                              <p:spTgt spid="76"/>
                                            </p:tgtEl>
                                            <p:attrNameLst>
                                              <p:attrName>ppt_w</p:attrName>
                                            </p:attrNameLst>
                                          </p:cBhvr>
                                          <p:tavLst>
                                            <p:tav tm="0">
                                              <p:val>
                                                <p:fltVal val="0"/>
                                              </p:val>
                                            </p:tav>
                                            <p:tav tm="100000">
                                              <p:val>
                                                <p:strVal val="#ppt_w"/>
                                              </p:val>
                                            </p:tav>
                                          </p:tavLst>
                                        </p:anim>
                                        <p:anim calcmode="lin" valueType="num">
                                          <p:cBhvr>
                                            <p:cTn id="12" dur="300" fill="hold"/>
                                            <p:tgtEl>
                                              <p:spTgt spid="76"/>
                                            </p:tgtEl>
                                            <p:attrNameLst>
                                              <p:attrName>ppt_h</p:attrName>
                                            </p:attrNameLst>
                                          </p:cBhvr>
                                          <p:tavLst>
                                            <p:tav tm="0">
                                              <p:val>
                                                <p:fltVal val="0"/>
                                              </p:val>
                                            </p:tav>
                                            <p:tav tm="100000">
                                              <p:val>
                                                <p:strVal val="#ppt_h"/>
                                              </p:val>
                                            </p:tav>
                                          </p:tavLst>
                                        </p:anim>
                                        <p:anim calcmode="lin" valueType="num">
                                          <p:cBhvr>
                                            <p:cTn id="13" dur="300" fill="hold"/>
                                            <p:tgtEl>
                                              <p:spTgt spid="76"/>
                                            </p:tgtEl>
                                            <p:attrNameLst>
                                              <p:attrName>ppt_x</p:attrName>
                                            </p:attrNameLst>
                                          </p:cBhvr>
                                          <p:tavLst>
                                            <p:tav tm="0">
                                              <p:val>
                                                <p:fltVal val="0.5"/>
                                              </p:val>
                                            </p:tav>
                                            <p:tav tm="100000">
                                              <p:val>
                                                <p:strVal val="#ppt_x"/>
                                              </p:val>
                                            </p:tav>
                                          </p:tavLst>
                                        </p:anim>
                                        <p:anim calcmode="lin" valueType="num">
                                          <p:cBhvr>
                                            <p:cTn id="14" dur="300" fill="hold"/>
                                            <p:tgtEl>
                                              <p:spTgt spid="76"/>
                                            </p:tgtEl>
                                            <p:attrNameLst>
                                              <p:attrName>ppt_y</p:attrName>
                                            </p:attrNameLst>
                                          </p:cBhvr>
                                          <p:tavLst>
                                            <p:tav tm="0">
                                              <p:val>
                                                <p:fltVal val="0.5"/>
                                              </p:val>
                                            </p:tav>
                                            <p:tav tm="100000">
                                              <p:val>
                                                <p:strVal val="#ppt_y"/>
                                              </p:val>
                                            </p:tav>
                                          </p:tavLst>
                                        </p:anim>
                                      </p:childTnLst>
                                    </p:cTn>
                                  </p:par>
                                  <p:par>
                                    <p:cTn id="15" presetID="26" presetClass="emph" presetSubtype="0" fill="hold" grpId="1" nodeType="withEffect">
                                      <p:stCondLst>
                                        <p:cond delay="1800"/>
                                      </p:stCondLst>
                                      <p:childTnLst>
                                        <p:animEffect transition="out" filter="fade">
                                          <p:cBhvr>
                                            <p:cTn id="16" dur="300" tmFilter="0, 0; .2, .5; .8, .5; 1, 0"/>
                                            <p:tgtEl>
                                              <p:spTgt spid="76"/>
                                            </p:tgtEl>
                                          </p:cBhvr>
                                        </p:animEffect>
                                        <p:animScale>
                                          <p:cBhvr>
                                            <p:cTn id="17" dur="150" autoRev="1" fill="hold"/>
                                            <p:tgtEl>
                                              <p:spTgt spid="76"/>
                                            </p:tgtEl>
                                          </p:cBhvr>
                                          <p:by x="105000" y="105000"/>
                                        </p:animScale>
                                      </p:childTnLst>
                                    </p:cTn>
                                  </p:par>
                                  <p:par>
                                    <p:cTn id="18" presetID="23" presetClass="entr" presetSubtype="528" fill="hold" grpId="0" nodeType="withEffect">
                                      <p:stCondLst>
                                        <p:cond delay="1600"/>
                                      </p:stCondLst>
                                      <p:childTnLst>
                                        <p:set>
                                          <p:cBhvr>
                                            <p:cTn id="19" dur="1" fill="hold">
                                              <p:stCondLst>
                                                <p:cond delay="0"/>
                                              </p:stCondLst>
                                            </p:cTn>
                                            <p:tgtEl>
                                              <p:spTgt spid="72"/>
                                            </p:tgtEl>
                                            <p:attrNameLst>
                                              <p:attrName>style.visibility</p:attrName>
                                            </p:attrNameLst>
                                          </p:cBhvr>
                                          <p:to>
                                            <p:strVal val="visible"/>
                                          </p:to>
                                        </p:set>
                                        <p:anim calcmode="lin" valueType="num">
                                          <p:cBhvr>
                                            <p:cTn id="20" dur="300" fill="hold"/>
                                            <p:tgtEl>
                                              <p:spTgt spid="72"/>
                                            </p:tgtEl>
                                            <p:attrNameLst>
                                              <p:attrName>ppt_w</p:attrName>
                                            </p:attrNameLst>
                                          </p:cBhvr>
                                          <p:tavLst>
                                            <p:tav tm="0">
                                              <p:val>
                                                <p:fltVal val="0"/>
                                              </p:val>
                                            </p:tav>
                                            <p:tav tm="100000">
                                              <p:val>
                                                <p:strVal val="#ppt_w"/>
                                              </p:val>
                                            </p:tav>
                                          </p:tavLst>
                                        </p:anim>
                                        <p:anim calcmode="lin" valueType="num">
                                          <p:cBhvr>
                                            <p:cTn id="21" dur="300" fill="hold"/>
                                            <p:tgtEl>
                                              <p:spTgt spid="72"/>
                                            </p:tgtEl>
                                            <p:attrNameLst>
                                              <p:attrName>ppt_h</p:attrName>
                                            </p:attrNameLst>
                                          </p:cBhvr>
                                          <p:tavLst>
                                            <p:tav tm="0">
                                              <p:val>
                                                <p:fltVal val="0"/>
                                              </p:val>
                                            </p:tav>
                                            <p:tav tm="100000">
                                              <p:val>
                                                <p:strVal val="#ppt_h"/>
                                              </p:val>
                                            </p:tav>
                                          </p:tavLst>
                                        </p:anim>
                                        <p:anim calcmode="lin" valueType="num">
                                          <p:cBhvr>
                                            <p:cTn id="22" dur="300" fill="hold"/>
                                            <p:tgtEl>
                                              <p:spTgt spid="72"/>
                                            </p:tgtEl>
                                            <p:attrNameLst>
                                              <p:attrName>ppt_x</p:attrName>
                                            </p:attrNameLst>
                                          </p:cBhvr>
                                          <p:tavLst>
                                            <p:tav tm="0">
                                              <p:val>
                                                <p:fltVal val="0.5"/>
                                              </p:val>
                                            </p:tav>
                                            <p:tav tm="100000">
                                              <p:val>
                                                <p:strVal val="#ppt_x"/>
                                              </p:val>
                                            </p:tav>
                                          </p:tavLst>
                                        </p:anim>
                                        <p:anim calcmode="lin" valueType="num">
                                          <p:cBhvr>
                                            <p:cTn id="23" dur="300" fill="hold"/>
                                            <p:tgtEl>
                                              <p:spTgt spid="72"/>
                                            </p:tgtEl>
                                            <p:attrNameLst>
                                              <p:attrName>ppt_y</p:attrName>
                                            </p:attrNameLst>
                                          </p:cBhvr>
                                          <p:tavLst>
                                            <p:tav tm="0">
                                              <p:val>
                                                <p:fltVal val="0.5"/>
                                              </p:val>
                                            </p:tav>
                                            <p:tav tm="100000">
                                              <p:val>
                                                <p:strVal val="#ppt_y"/>
                                              </p:val>
                                            </p:tav>
                                          </p:tavLst>
                                        </p:anim>
                                      </p:childTnLst>
                                    </p:cTn>
                                  </p:par>
                                  <p:par>
                                    <p:cTn id="24" presetID="26" presetClass="emph" presetSubtype="0" fill="hold" grpId="1" nodeType="withEffect">
                                      <p:stCondLst>
                                        <p:cond delay="1900"/>
                                      </p:stCondLst>
                                      <p:childTnLst>
                                        <p:animEffect transition="out" filter="fade">
                                          <p:cBhvr>
                                            <p:cTn id="25" dur="300" tmFilter="0, 0; .2, .5; .8, .5; 1, 0"/>
                                            <p:tgtEl>
                                              <p:spTgt spid="72"/>
                                            </p:tgtEl>
                                          </p:cBhvr>
                                        </p:animEffect>
                                        <p:animScale>
                                          <p:cBhvr>
                                            <p:cTn id="26" dur="150" autoRev="1" fill="hold"/>
                                            <p:tgtEl>
                                              <p:spTgt spid="72"/>
                                            </p:tgtEl>
                                          </p:cBhvr>
                                          <p:by x="105000" y="105000"/>
                                        </p:animScale>
                                      </p:childTnLst>
                                    </p:cTn>
                                  </p:par>
                                  <p:par>
                                    <p:cTn id="27" presetID="23" presetClass="entr" presetSubtype="528" fill="hold" grpId="0" nodeType="withEffect">
                                      <p:stCondLst>
                                        <p:cond delay="1700"/>
                                      </p:stCondLst>
                                      <p:childTnLst>
                                        <p:set>
                                          <p:cBhvr>
                                            <p:cTn id="28" dur="1" fill="hold">
                                              <p:stCondLst>
                                                <p:cond delay="0"/>
                                              </p:stCondLst>
                                            </p:cTn>
                                            <p:tgtEl>
                                              <p:spTgt spid="66"/>
                                            </p:tgtEl>
                                            <p:attrNameLst>
                                              <p:attrName>style.visibility</p:attrName>
                                            </p:attrNameLst>
                                          </p:cBhvr>
                                          <p:to>
                                            <p:strVal val="visible"/>
                                          </p:to>
                                        </p:set>
                                        <p:anim calcmode="lin" valueType="num">
                                          <p:cBhvr>
                                            <p:cTn id="29" dur="300" fill="hold"/>
                                            <p:tgtEl>
                                              <p:spTgt spid="66"/>
                                            </p:tgtEl>
                                            <p:attrNameLst>
                                              <p:attrName>ppt_w</p:attrName>
                                            </p:attrNameLst>
                                          </p:cBhvr>
                                          <p:tavLst>
                                            <p:tav tm="0">
                                              <p:val>
                                                <p:fltVal val="0"/>
                                              </p:val>
                                            </p:tav>
                                            <p:tav tm="100000">
                                              <p:val>
                                                <p:strVal val="#ppt_w"/>
                                              </p:val>
                                            </p:tav>
                                          </p:tavLst>
                                        </p:anim>
                                        <p:anim calcmode="lin" valueType="num">
                                          <p:cBhvr>
                                            <p:cTn id="30" dur="300" fill="hold"/>
                                            <p:tgtEl>
                                              <p:spTgt spid="66"/>
                                            </p:tgtEl>
                                            <p:attrNameLst>
                                              <p:attrName>ppt_h</p:attrName>
                                            </p:attrNameLst>
                                          </p:cBhvr>
                                          <p:tavLst>
                                            <p:tav tm="0">
                                              <p:val>
                                                <p:fltVal val="0"/>
                                              </p:val>
                                            </p:tav>
                                            <p:tav tm="100000">
                                              <p:val>
                                                <p:strVal val="#ppt_h"/>
                                              </p:val>
                                            </p:tav>
                                          </p:tavLst>
                                        </p:anim>
                                        <p:anim calcmode="lin" valueType="num">
                                          <p:cBhvr>
                                            <p:cTn id="31" dur="300" fill="hold"/>
                                            <p:tgtEl>
                                              <p:spTgt spid="66"/>
                                            </p:tgtEl>
                                            <p:attrNameLst>
                                              <p:attrName>ppt_x</p:attrName>
                                            </p:attrNameLst>
                                          </p:cBhvr>
                                          <p:tavLst>
                                            <p:tav tm="0">
                                              <p:val>
                                                <p:fltVal val="0.5"/>
                                              </p:val>
                                            </p:tav>
                                            <p:tav tm="100000">
                                              <p:val>
                                                <p:strVal val="#ppt_x"/>
                                              </p:val>
                                            </p:tav>
                                          </p:tavLst>
                                        </p:anim>
                                        <p:anim calcmode="lin" valueType="num">
                                          <p:cBhvr>
                                            <p:cTn id="32" dur="300" fill="hold"/>
                                            <p:tgtEl>
                                              <p:spTgt spid="66"/>
                                            </p:tgtEl>
                                            <p:attrNameLst>
                                              <p:attrName>ppt_y</p:attrName>
                                            </p:attrNameLst>
                                          </p:cBhvr>
                                          <p:tavLst>
                                            <p:tav tm="0">
                                              <p:val>
                                                <p:fltVal val="0.5"/>
                                              </p:val>
                                            </p:tav>
                                            <p:tav tm="100000">
                                              <p:val>
                                                <p:strVal val="#ppt_y"/>
                                              </p:val>
                                            </p:tav>
                                          </p:tavLst>
                                        </p:anim>
                                      </p:childTnLst>
                                    </p:cTn>
                                  </p:par>
                                  <p:par>
                                    <p:cTn id="33" presetID="26" presetClass="emph" presetSubtype="0" fill="hold" grpId="1" nodeType="withEffect">
                                      <p:stCondLst>
                                        <p:cond delay="2000"/>
                                      </p:stCondLst>
                                      <p:childTnLst>
                                        <p:animEffect transition="out" filter="fade">
                                          <p:cBhvr>
                                            <p:cTn id="34" dur="300" tmFilter="0, 0; .2, .5; .8, .5; 1, 0"/>
                                            <p:tgtEl>
                                              <p:spTgt spid="66"/>
                                            </p:tgtEl>
                                          </p:cBhvr>
                                        </p:animEffect>
                                        <p:animScale>
                                          <p:cBhvr>
                                            <p:cTn id="35" dur="150" autoRev="1" fill="hold"/>
                                            <p:tgtEl>
                                              <p:spTgt spid="66"/>
                                            </p:tgtEl>
                                          </p:cBhvr>
                                          <p:by x="105000" y="105000"/>
                                        </p:animScale>
                                      </p:childTnLst>
                                    </p:cTn>
                                  </p:par>
                                  <p:par>
                                    <p:cTn id="36" presetID="23" presetClass="entr" presetSubtype="528" fill="hold" grpId="0" nodeType="withEffect">
                                      <p:stCondLst>
                                        <p:cond delay="1800"/>
                                      </p:stCondLst>
                                      <p:childTnLst>
                                        <p:set>
                                          <p:cBhvr>
                                            <p:cTn id="37" dur="1" fill="hold">
                                              <p:stCondLst>
                                                <p:cond delay="0"/>
                                              </p:stCondLst>
                                            </p:cTn>
                                            <p:tgtEl>
                                              <p:spTgt spid="67"/>
                                            </p:tgtEl>
                                            <p:attrNameLst>
                                              <p:attrName>style.visibility</p:attrName>
                                            </p:attrNameLst>
                                          </p:cBhvr>
                                          <p:to>
                                            <p:strVal val="visible"/>
                                          </p:to>
                                        </p:set>
                                        <p:anim calcmode="lin" valueType="num">
                                          <p:cBhvr>
                                            <p:cTn id="38" dur="300" fill="hold"/>
                                            <p:tgtEl>
                                              <p:spTgt spid="67"/>
                                            </p:tgtEl>
                                            <p:attrNameLst>
                                              <p:attrName>ppt_w</p:attrName>
                                            </p:attrNameLst>
                                          </p:cBhvr>
                                          <p:tavLst>
                                            <p:tav tm="0">
                                              <p:val>
                                                <p:fltVal val="0"/>
                                              </p:val>
                                            </p:tav>
                                            <p:tav tm="100000">
                                              <p:val>
                                                <p:strVal val="#ppt_w"/>
                                              </p:val>
                                            </p:tav>
                                          </p:tavLst>
                                        </p:anim>
                                        <p:anim calcmode="lin" valueType="num">
                                          <p:cBhvr>
                                            <p:cTn id="39" dur="300" fill="hold"/>
                                            <p:tgtEl>
                                              <p:spTgt spid="67"/>
                                            </p:tgtEl>
                                            <p:attrNameLst>
                                              <p:attrName>ppt_h</p:attrName>
                                            </p:attrNameLst>
                                          </p:cBhvr>
                                          <p:tavLst>
                                            <p:tav tm="0">
                                              <p:val>
                                                <p:fltVal val="0"/>
                                              </p:val>
                                            </p:tav>
                                            <p:tav tm="100000">
                                              <p:val>
                                                <p:strVal val="#ppt_h"/>
                                              </p:val>
                                            </p:tav>
                                          </p:tavLst>
                                        </p:anim>
                                        <p:anim calcmode="lin" valueType="num">
                                          <p:cBhvr>
                                            <p:cTn id="40" dur="300" fill="hold"/>
                                            <p:tgtEl>
                                              <p:spTgt spid="67"/>
                                            </p:tgtEl>
                                            <p:attrNameLst>
                                              <p:attrName>ppt_x</p:attrName>
                                            </p:attrNameLst>
                                          </p:cBhvr>
                                          <p:tavLst>
                                            <p:tav tm="0">
                                              <p:val>
                                                <p:fltVal val="0.5"/>
                                              </p:val>
                                            </p:tav>
                                            <p:tav tm="100000">
                                              <p:val>
                                                <p:strVal val="#ppt_x"/>
                                              </p:val>
                                            </p:tav>
                                          </p:tavLst>
                                        </p:anim>
                                        <p:anim calcmode="lin" valueType="num">
                                          <p:cBhvr>
                                            <p:cTn id="41" dur="300" fill="hold"/>
                                            <p:tgtEl>
                                              <p:spTgt spid="67"/>
                                            </p:tgtEl>
                                            <p:attrNameLst>
                                              <p:attrName>ppt_y</p:attrName>
                                            </p:attrNameLst>
                                          </p:cBhvr>
                                          <p:tavLst>
                                            <p:tav tm="0">
                                              <p:val>
                                                <p:fltVal val="0.5"/>
                                              </p:val>
                                            </p:tav>
                                            <p:tav tm="100000">
                                              <p:val>
                                                <p:strVal val="#ppt_y"/>
                                              </p:val>
                                            </p:tav>
                                          </p:tavLst>
                                        </p:anim>
                                      </p:childTnLst>
                                    </p:cTn>
                                  </p:par>
                                  <p:par>
                                    <p:cTn id="42" presetID="26" presetClass="emph" presetSubtype="0" fill="hold" grpId="1" nodeType="withEffect">
                                      <p:stCondLst>
                                        <p:cond delay="2100"/>
                                      </p:stCondLst>
                                      <p:childTnLst>
                                        <p:animEffect transition="out" filter="fade">
                                          <p:cBhvr>
                                            <p:cTn id="43" dur="300" tmFilter="0, 0; .2, .5; .8, .5; 1, 0"/>
                                            <p:tgtEl>
                                              <p:spTgt spid="67"/>
                                            </p:tgtEl>
                                          </p:cBhvr>
                                        </p:animEffect>
                                        <p:animScale>
                                          <p:cBhvr>
                                            <p:cTn id="44" dur="150" autoRev="1" fill="hold"/>
                                            <p:tgtEl>
                                              <p:spTgt spid="67"/>
                                            </p:tgtEl>
                                          </p:cBhvr>
                                          <p:by x="105000" y="105000"/>
                                        </p:animScale>
                                      </p:childTnLst>
                                    </p:cTn>
                                  </p:par>
                                  <p:par>
                                    <p:cTn id="45" presetID="23" presetClass="entr" presetSubtype="528" fill="hold" grpId="0" nodeType="withEffect">
                                      <p:stCondLst>
                                        <p:cond delay="1900"/>
                                      </p:stCondLst>
                                      <p:childTnLst>
                                        <p:set>
                                          <p:cBhvr>
                                            <p:cTn id="46" dur="1" fill="hold">
                                              <p:stCondLst>
                                                <p:cond delay="0"/>
                                              </p:stCondLst>
                                            </p:cTn>
                                            <p:tgtEl>
                                              <p:spTgt spid="69"/>
                                            </p:tgtEl>
                                            <p:attrNameLst>
                                              <p:attrName>style.visibility</p:attrName>
                                            </p:attrNameLst>
                                          </p:cBhvr>
                                          <p:to>
                                            <p:strVal val="visible"/>
                                          </p:to>
                                        </p:set>
                                        <p:anim calcmode="lin" valueType="num">
                                          <p:cBhvr>
                                            <p:cTn id="47" dur="300" fill="hold"/>
                                            <p:tgtEl>
                                              <p:spTgt spid="69"/>
                                            </p:tgtEl>
                                            <p:attrNameLst>
                                              <p:attrName>ppt_w</p:attrName>
                                            </p:attrNameLst>
                                          </p:cBhvr>
                                          <p:tavLst>
                                            <p:tav tm="0">
                                              <p:val>
                                                <p:fltVal val="0"/>
                                              </p:val>
                                            </p:tav>
                                            <p:tav tm="100000">
                                              <p:val>
                                                <p:strVal val="#ppt_w"/>
                                              </p:val>
                                            </p:tav>
                                          </p:tavLst>
                                        </p:anim>
                                        <p:anim calcmode="lin" valueType="num">
                                          <p:cBhvr>
                                            <p:cTn id="48" dur="300" fill="hold"/>
                                            <p:tgtEl>
                                              <p:spTgt spid="69"/>
                                            </p:tgtEl>
                                            <p:attrNameLst>
                                              <p:attrName>ppt_h</p:attrName>
                                            </p:attrNameLst>
                                          </p:cBhvr>
                                          <p:tavLst>
                                            <p:tav tm="0">
                                              <p:val>
                                                <p:fltVal val="0"/>
                                              </p:val>
                                            </p:tav>
                                            <p:tav tm="100000">
                                              <p:val>
                                                <p:strVal val="#ppt_h"/>
                                              </p:val>
                                            </p:tav>
                                          </p:tavLst>
                                        </p:anim>
                                        <p:anim calcmode="lin" valueType="num">
                                          <p:cBhvr>
                                            <p:cTn id="49" dur="300" fill="hold"/>
                                            <p:tgtEl>
                                              <p:spTgt spid="69"/>
                                            </p:tgtEl>
                                            <p:attrNameLst>
                                              <p:attrName>ppt_x</p:attrName>
                                            </p:attrNameLst>
                                          </p:cBhvr>
                                          <p:tavLst>
                                            <p:tav tm="0">
                                              <p:val>
                                                <p:fltVal val="0.5"/>
                                              </p:val>
                                            </p:tav>
                                            <p:tav tm="100000">
                                              <p:val>
                                                <p:strVal val="#ppt_x"/>
                                              </p:val>
                                            </p:tav>
                                          </p:tavLst>
                                        </p:anim>
                                        <p:anim calcmode="lin" valueType="num">
                                          <p:cBhvr>
                                            <p:cTn id="50" dur="300" fill="hold"/>
                                            <p:tgtEl>
                                              <p:spTgt spid="69"/>
                                            </p:tgtEl>
                                            <p:attrNameLst>
                                              <p:attrName>ppt_y</p:attrName>
                                            </p:attrNameLst>
                                          </p:cBhvr>
                                          <p:tavLst>
                                            <p:tav tm="0">
                                              <p:val>
                                                <p:fltVal val="0.5"/>
                                              </p:val>
                                            </p:tav>
                                            <p:tav tm="100000">
                                              <p:val>
                                                <p:strVal val="#ppt_y"/>
                                              </p:val>
                                            </p:tav>
                                          </p:tavLst>
                                        </p:anim>
                                      </p:childTnLst>
                                    </p:cTn>
                                  </p:par>
                                  <p:par>
                                    <p:cTn id="51" presetID="26" presetClass="emph" presetSubtype="0" fill="hold" grpId="1" nodeType="withEffect">
                                      <p:stCondLst>
                                        <p:cond delay="2200"/>
                                      </p:stCondLst>
                                      <p:childTnLst>
                                        <p:animEffect transition="out" filter="fade">
                                          <p:cBhvr>
                                            <p:cTn id="52" dur="300" tmFilter="0, 0; .2, .5; .8, .5; 1, 0"/>
                                            <p:tgtEl>
                                              <p:spTgt spid="69"/>
                                            </p:tgtEl>
                                          </p:cBhvr>
                                        </p:animEffect>
                                        <p:animScale>
                                          <p:cBhvr>
                                            <p:cTn id="53" dur="150" autoRev="1" fill="hold"/>
                                            <p:tgtEl>
                                              <p:spTgt spid="69"/>
                                            </p:tgtEl>
                                          </p:cBhvr>
                                          <p:by x="105000" y="105000"/>
                                        </p:animScale>
                                      </p:childTnLst>
                                    </p:cTn>
                                  </p:par>
                                  <p:par>
                                    <p:cTn id="54" presetID="23" presetClass="entr" presetSubtype="528" fill="hold" grpId="0" nodeType="withEffect">
                                      <p:stCondLst>
                                        <p:cond delay="2000"/>
                                      </p:stCondLst>
                                      <p:childTnLst>
                                        <p:set>
                                          <p:cBhvr>
                                            <p:cTn id="55" dur="1" fill="hold">
                                              <p:stCondLst>
                                                <p:cond delay="0"/>
                                              </p:stCondLst>
                                            </p:cTn>
                                            <p:tgtEl>
                                              <p:spTgt spid="71"/>
                                            </p:tgtEl>
                                            <p:attrNameLst>
                                              <p:attrName>style.visibility</p:attrName>
                                            </p:attrNameLst>
                                          </p:cBhvr>
                                          <p:to>
                                            <p:strVal val="visible"/>
                                          </p:to>
                                        </p:set>
                                        <p:anim calcmode="lin" valueType="num">
                                          <p:cBhvr>
                                            <p:cTn id="56" dur="300" fill="hold"/>
                                            <p:tgtEl>
                                              <p:spTgt spid="71"/>
                                            </p:tgtEl>
                                            <p:attrNameLst>
                                              <p:attrName>ppt_w</p:attrName>
                                            </p:attrNameLst>
                                          </p:cBhvr>
                                          <p:tavLst>
                                            <p:tav tm="0">
                                              <p:val>
                                                <p:fltVal val="0"/>
                                              </p:val>
                                            </p:tav>
                                            <p:tav tm="100000">
                                              <p:val>
                                                <p:strVal val="#ppt_w"/>
                                              </p:val>
                                            </p:tav>
                                          </p:tavLst>
                                        </p:anim>
                                        <p:anim calcmode="lin" valueType="num">
                                          <p:cBhvr>
                                            <p:cTn id="57" dur="300" fill="hold"/>
                                            <p:tgtEl>
                                              <p:spTgt spid="71"/>
                                            </p:tgtEl>
                                            <p:attrNameLst>
                                              <p:attrName>ppt_h</p:attrName>
                                            </p:attrNameLst>
                                          </p:cBhvr>
                                          <p:tavLst>
                                            <p:tav tm="0">
                                              <p:val>
                                                <p:fltVal val="0"/>
                                              </p:val>
                                            </p:tav>
                                            <p:tav tm="100000">
                                              <p:val>
                                                <p:strVal val="#ppt_h"/>
                                              </p:val>
                                            </p:tav>
                                          </p:tavLst>
                                        </p:anim>
                                        <p:anim calcmode="lin" valueType="num">
                                          <p:cBhvr>
                                            <p:cTn id="58" dur="300" fill="hold"/>
                                            <p:tgtEl>
                                              <p:spTgt spid="71"/>
                                            </p:tgtEl>
                                            <p:attrNameLst>
                                              <p:attrName>ppt_x</p:attrName>
                                            </p:attrNameLst>
                                          </p:cBhvr>
                                          <p:tavLst>
                                            <p:tav tm="0">
                                              <p:val>
                                                <p:fltVal val="0.5"/>
                                              </p:val>
                                            </p:tav>
                                            <p:tav tm="100000">
                                              <p:val>
                                                <p:strVal val="#ppt_x"/>
                                              </p:val>
                                            </p:tav>
                                          </p:tavLst>
                                        </p:anim>
                                        <p:anim calcmode="lin" valueType="num">
                                          <p:cBhvr>
                                            <p:cTn id="59" dur="300" fill="hold"/>
                                            <p:tgtEl>
                                              <p:spTgt spid="71"/>
                                            </p:tgtEl>
                                            <p:attrNameLst>
                                              <p:attrName>ppt_y</p:attrName>
                                            </p:attrNameLst>
                                          </p:cBhvr>
                                          <p:tavLst>
                                            <p:tav tm="0">
                                              <p:val>
                                                <p:fltVal val="0.5"/>
                                              </p:val>
                                            </p:tav>
                                            <p:tav tm="100000">
                                              <p:val>
                                                <p:strVal val="#ppt_y"/>
                                              </p:val>
                                            </p:tav>
                                          </p:tavLst>
                                        </p:anim>
                                      </p:childTnLst>
                                    </p:cTn>
                                  </p:par>
                                  <p:par>
                                    <p:cTn id="60" presetID="26" presetClass="emph" presetSubtype="0" fill="hold" grpId="1" nodeType="withEffect">
                                      <p:stCondLst>
                                        <p:cond delay="2300"/>
                                      </p:stCondLst>
                                      <p:childTnLst>
                                        <p:animEffect transition="out" filter="fade">
                                          <p:cBhvr>
                                            <p:cTn id="61" dur="300" tmFilter="0, 0; .2, .5; .8, .5; 1, 0"/>
                                            <p:tgtEl>
                                              <p:spTgt spid="71"/>
                                            </p:tgtEl>
                                          </p:cBhvr>
                                        </p:animEffect>
                                        <p:animScale>
                                          <p:cBhvr>
                                            <p:cTn id="62" dur="150" autoRev="1" fill="hold"/>
                                            <p:tgtEl>
                                              <p:spTgt spid="71"/>
                                            </p:tgtEl>
                                          </p:cBhvr>
                                          <p:by x="105000" y="105000"/>
                                        </p:animScale>
                                      </p:childTnLst>
                                    </p:cTn>
                                  </p:par>
                                  <p:par>
                                    <p:cTn id="63" presetID="23" presetClass="entr" presetSubtype="528" fill="hold" grpId="0" nodeType="withEffect">
                                      <p:stCondLst>
                                        <p:cond delay="2100"/>
                                      </p:stCondLst>
                                      <p:childTnLst>
                                        <p:set>
                                          <p:cBhvr>
                                            <p:cTn id="64" dur="1" fill="hold">
                                              <p:stCondLst>
                                                <p:cond delay="0"/>
                                              </p:stCondLst>
                                            </p:cTn>
                                            <p:tgtEl>
                                              <p:spTgt spid="75"/>
                                            </p:tgtEl>
                                            <p:attrNameLst>
                                              <p:attrName>style.visibility</p:attrName>
                                            </p:attrNameLst>
                                          </p:cBhvr>
                                          <p:to>
                                            <p:strVal val="visible"/>
                                          </p:to>
                                        </p:set>
                                        <p:anim calcmode="lin" valueType="num">
                                          <p:cBhvr>
                                            <p:cTn id="65" dur="300" fill="hold"/>
                                            <p:tgtEl>
                                              <p:spTgt spid="75"/>
                                            </p:tgtEl>
                                            <p:attrNameLst>
                                              <p:attrName>ppt_w</p:attrName>
                                            </p:attrNameLst>
                                          </p:cBhvr>
                                          <p:tavLst>
                                            <p:tav tm="0">
                                              <p:val>
                                                <p:fltVal val="0"/>
                                              </p:val>
                                            </p:tav>
                                            <p:tav tm="100000">
                                              <p:val>
                                                <p:strVal val="#ppt_w"/>
                                              </p:val>
                                            </p:tav>
                                          </p:tavLst>
                                        </p:anim>
                                        <p:anim calcmode="lin" valueType="num">
                                          <p:cBhvr>
                                            <p:cTn id="66" dur="300" fill="hold"/>
                                            <p:tgtEl>
                                              <p:spTgt spid="75"/>
                                            </p:tgtEl>
                                            <p:attrNameLst>
                                              <p:attrName>ppt_h</p:attrName>
                                            </p:attrNameLst>
                                          </p:cBhvr>
                                          <p:tavLst>
                                            <p:tav tm="0">
                                              <p:val>
                                                <p:fltVal val="0"/>
                                              </p:val>
                                            </p:tav>
                                            <p:tav tm="100000">
                                              <p:val>
                                                <p:strVal val="#ppt_h"/>
                                              </p:val>
                                            </p:tav>
                                          </p:tavLst>
                                        </p:anim>
                                        <p:anim calcmode="lin" valueType="num">
                                          <p:cBhvr>
                                            <p:cTn id="67" dur="300" fill="hold"/>
                                            <p:tgtEl>
                                              <p:spTgt spid="75"/>
                                            </p:tgtEl>
                                            <p:attrNameLst>
                                              <p:attrName>ppt_x</p:attrName>
                                            </p:attrNameLst>
                                          </p:cBhvr>
                                          <p:tavLst>
                                            <p:tav tm="0">
                                              <p:val>
                                                <p:fltVal val="0.5"/>
                                              </p:val>
                                            </p:tav>
                                            <p:tav tm="100000">
                                              <p:val>
                                                <p:strVal val="#ppt_x"/>
                                              </p:val>
                                            </p:tav>
                                          </p:tavLst>
                                        </p:anim>
                                        <p:anim calcmode="lin" valueType="num">
                                          <p:cBhvr>
                                            <p:cTn id="68" dur="300" fill="hold"/>
                                            <p:tgtEl>
                                              <p:spTgt spid="75"/>
                                            </p:tgtEl>
                                            <p:attrNameLst>
                                              <p:attrName>ppt_y</p:attrName>
                                            </p:attrNameLst>
                                          </p:cBhvr>
                                          <p:tavLst>
                                            <p:tav tm="0">
                                              <p:val>
                                                <p:fltVal val="0.5"/>
                                              </p:val>
                                            </p:tav>
                                            <p:tav tm="100000">
                                              <p:val>
                                                <p:strVal val="#ppt_y"/>
                                              </p:val>
                                            </p:tav>
                                          </p:tavLst>
                                        </p:anim>
                                      </p:childTnLst>
                                    </p:cTn>
                                  </p:par>
                                  <p:par>
                                    <p:cTn id="69" presetID="26" presetClass="emph" presetSubtype="0" fill="hold" grpId="1" nodeType="withEffect">
                                      <p:stCondLst>
                                        <p:cond delay="2400"/>
                                      </p:stCondLst>
                                      <p:childTnLst>
                                        <p:animEffect transition="out" filter="fade">
                                          <p:cBhvr>
                                            <p:cTn id="70" dur="300" tmFilter="0, 0; .2, .5; .8, .5; 1, 0"/>
                                            <p:tgtEl>
                                              <p:spTgt spid="75"/>
                                            </p:tgtEl>
                                          </p:cBhvr>
                                        </p:animEffect>
                                        <p:animScale>
                                          <p:cBhvr>
                                            <p:cTn id="71" dur="150" autoRev="1" fill="hold"/>
                                            <p:tgtEl>
                                              <p:spTgt spid="75"/>
                                            </p:tgtEl>
                                          </p:cBhvr>
                                          <p:by x="105000" y="105000"/>
                                        </p:animScale>
                                      </p:childTnLst>
                                    </p:cTn>
                                  </p:par>
                                  <p:par>
                                    <p:cTn id="72" presetID="23" presetClass="entr" presetSubtype="528" fill="hold" grpId="0" nodeType="withEffect">
                                      <p:stCondLst>
                                        <p:cond delay="2200"/>
                                      </p:stCondLst>
                                      <p:childTnLst>
                                        <p:set>
                                          <p:cBhvr>
                                            <p:cTn id="73" dur="1" fill="hold">
                                              <p:stCondLst>
                                                <p:cond delay="0"/>
                                              </p:stCondLst>
                                            </p:cTn>
                                            <p:tgtEl>
                                              <p:spTgt spid="68"/>
                                            </p:tgtEl>
                                            <p:attrNameLst>
                                              <p:attrName>style.visibility</p:attrName>
                                            </p:attrNameLst>
                                          </p:cBhvr>
                                          <p:to>
                                            <p:strVal val="visible"/>
                                          </p:to>
                                        </p:set>
                                        <p:anim calcmode="lin" valueType="num">
                                          <p:cBhvr>
                                            <p:cTn id="74" dur="300" fill="hold"/>
                                            <p:tgtEl>
                                              <p:spTgt spid="68"/>
                                            </p:tgtEl>
                                            <p:attrNameLst>
                                              <p:attrName>ppt_w</p:attrName>
                                            </p:attrNameLst>
                                          </p:cBhvr>
                                          <p:tavLst>
                                            <p:tav tm="0">
                                              <p:val>
                                                <p:fltVal val="0"/>
                                              </p:val>
                                            </p:tav>
                                            <p:tav tm="100000">
                                              <p:val>
                                                <p:strVal val="#ppt_w"/>
                                              </p:val>
                                            </p:tav>
                                          </p:tavLst>
                                        </p:anim>
                                        <p:anim calcmode="lin" valueType="num">
                                          <p:cBhvr>
                                            <p:cTn id="75" dur="300" fill="hold"/>
                                            <p:tgtEl>
                                              <p:spTgt spid="68"/>
                                            </p:tgtEl>
                                            <p:attrNameLst>
                                              <p:attrName>ppt_h</p:attrName>
                                            </p:attrNameLst>
                                          </p:cBhvr>
                                          <p:tavLst>
                                            <p:tav tm="0">
                                              <p:val>
                                                <p:fltVal val="0"/>
                                              </p:val>
                                            </p:tav>
                                            <p:tav tm="100000">
                                              <p:val>
                                                <p:strVal val="#ppt_h"/>
                                              </p:val>
                                            </p:tav>
                                          </p:tavLst>
                                        </p:anim>
                                        <p:anim calcmode="lin" valueType="num">
                                          <p:cBhvr>
                                            <p:cTn id="76" dur="300" fill="hold"/>
                                            <p:tgtEl>
                                              <p:spTgt spid="68"/>
                                            </p:tgtEl>
                                            <p:attrNameLst>
                                              <p:attrName>ppt_x</p:attrName>
                                            </p:attrNameLst>
                                          </p:cBhvr>
                                          <p:tavLst>
                                            <p:tav tm="0">
                                              <p:val>
                                                <p:fltVal val="0.5"/>
                                              </p:val>
                                            </p:tav>
                                            <p:tav tm="100000">
                                              <p:val>
                                                <p:strVal val="#ppt_x"/>
                                              </p:val>
                                            </p:tav>
                                          </p:tavLst>
                                        </p:anim>
                                        <p:anim calcmode="lin" valueType="num">
                                          <p:cBhvr>
                                            <p:cTn id="77" dur="300" fill="hold"/>
                                            <p:tgtEl>
                                              <p:spTgt spid="68"/>
                                            </p:tgtEl>
                                            <p:attrNameLst>
                                              <p:attrName>ppt_y</p:attrName>
                                            </p:attrNameLst>
                                          </p:cBhvr>
                                          <p:tavLst>
                                            <p:tav tm="0">
                                              <p:val>
                                                <p:fltVal val="0.5"/>
                                              </p:val>
                                            </p:tav>
                                            <p:tav tm="100000">
                                              <p:val>
                                                <p:strVal val="#ppt_y"/>
                                              </p:val>
                                            </p:tav>
                                          </p:tavLst>
                                        </p:anim>
                                      </p:childTnLst>
                                    </p:cTn>
                                  </p:par>
                                  <p:par>
                                    <p:cTn id="78" presetID="26" presetClass="emph" presetSubtype="0" fill="hold" grpId="1" nodeType="withEffect">
                                      <p:stCondLst>
                                        <p:cond delay="2500"/>
                                      </p:stCondLst>
                                      <p:childTnLst>
                                        <p:animEffect transition="out" filter="fade">
                                          <p:cBhvr>
                                            <p:cTn id="79" dur="300" tmFilter="0, 0; .2, .5; .8, .5; 1, 0"/>
                                            <p:tgtEl>
                                              <p:spTgt spid="68"/>
                                            </p:tgtEl>
                                          </p:cBhvr>
                                        </p:animEffect>
                                        <p:animScale>
                                          <p:cBhvr>
                                            <p:cTn id="80" dur="150" autoRev="1" fill="hold"/>
                                            <p:tgtEl>
                                              <p:spTgt spid="68"/>
                                            </p:tgtEl>
                                          </p:cBhvr>
                                          <p:by x="105000" y="105000"/>
                                        </p:animScale>
                                      </p:childTnLst>
                                    </p:cTn>
                                  </p:par>
                                  <p:par>
                                    <p:cTn id="81" presetID="23" presetClass="entr" presetSubtype="528" fill="hold" grpId="0" nodeType="withEffect">
                                      <p:stCondLst>
                                        <p:cond delay="2200"/>
                                      </p:stCondLst>
                                      <p:childTnLst>
                                        <p:set>
                                          <p:cBhvr>
                                            <p:cTn id="82" dur="1" fill="hold">
                                              <p:stCondLst>
                                                <p:cond delay="0"/>
                                              </p:stCondLst>
                                            </p:cTn>
                                            <p:tgtEl>
                                              <p:spTgt spid="70"/>
                                            </p:tgtEl>
                                            <p:attrNameLst>
                                              <p:attrName>style.visibility</p:attrName>
                                            </p:attrNameLst>
                                          </p:cBhvr>
                                          <p:to>
                                            <p:strVal val="visible"/>
                                          </p:to>
                                        </p:set>
                                        <p:anim calcmode="lin" valueType="num">
                                          <p:cBhvr>
                                            <p:cTn id="83" dur="300" fill="hold"/>
                                            <p:tgtEl>
                                              <p:spTgt spid="70"/>
                                            </p:tgtEl>
                                            <p:attrNameLst>
                                              <p:attrName>ppt_w</p:attrName>
                                            </p:attrNameLst>
                                          </p:cBhvr>
                                          <p:tavLst>
                                            <p:tav tm="0">
                                              <p:val>
                                                <p:fltVal val="0"/>
                                              </p:val>
                                            </p:tav>
                                            <p:tav tm="100000">
                                              <p:val>
                                                <p:strVal val="#ppt_w"/>
                                              </p:val>
                                            </p:tav>
                                          </p:tavLst>
                                        </p:anim>
                                        <p:anim calcmode="lin" valueType="num">
                                          <p:cBhvr>
                                            <p:cTn id="84" dur="300" fill="hold"/>
                                            <p:tgtEl>
                                              <p:spTgt spid="70"/>
                                            </p:tgtEl>
                                            <p:attrNameLst>
                                              <p:attrName>ppt_h</p:attrName>
                                            </p:attrNameLst>
                                          </p:cBhvr>
                                          <p:tavLst>
                                            <p:tav tm="0">
                                              <p:val>
                                                <p:fltVal val="0"/>
                                              </p:val>
                                            </p:tav>
                                            <p:tav tm="100000">
                                              <p:val>
                                                <p:strVal val="#ppt_h"/>
                                              </p:val>
                                            </p:tav>
                                          </p:tavLst>
                                        </p:anim>
                                        <p:anim calcmode="lin" valueType="num">
                                          <p:cBhvr>
                                            <p:cTn id="85" dur="300" fill="hold"/>
                                            <p:tgtEl>
                                              <p:spTgt spid="70"/>
                                            </p:tgtEl>
                                            <p:attrNameLst>
                                              <p:attrName>ppt_x</p:attrName>
                                            </p:attrNameLst>
                                          </p:cBhvr>
                                          <p:tavLst>
                                            <p:tav tm="0">
                                              <p:val>
                                                <p:fltVal val="0.5"/>
                                              </p:val>
                                            </p:tav>
                                            <p:tav tm="100000">
                                              <p:val>
                                                <p:strVal val="#ppt_x"/>
                                              </p:val>
                                            </p:tav>
                                          </p:tavLst>
                                        </p:anim>
                                        <p:anim calcmode="lin" valueType="num">
                                          <p:cBhvr>
                                            <p:cTn id="86" dur="300" fill="hold"/>
                                            <p:tgtEl>
                                              <p:spTgt spid="70"/>
                                            </p:tgtEl>
                                            <p:attrNameLst>
                                              <p:attrName>ppt_y</p:attrName>
                                            </p:attrNameLst>
                                          </p:cBhvr>
                                          <p:tavLst>
                                            <p:tav tm="0">
                                              <p:val>
                                                <p:fltVal val="0.5"/>
                                              </p:val>
                                            </p:tav>
                                            <p:tav tm="100000">
                                              <p:val>
                                                <p:strVal val="#ppt_y"/>
                                              </p:val>
                                            </p:tav>
                                          </p:tavLst>
                                        </p:anim>
                                      </p:childTnLst>
                                    </p:cTn>
                                  </p:par>
                                  <p:par>
                                    <p:cTn id="87" presetID="26" presetClass="emph" presetSubtype="0" fill="hold" grpId="1" nodeType="withEffect">
                                      <p:stCondLst>
                                        <p:cond delay="2500"/>
                                      </p:stCondLst>
                                      <p:childTnLst>
                                        <p:animEffect transition="out" filter="fade">
                                          <p:cBhvr>
                                            <p:cTn id="88" dur="300" tmFilter="0, 0; .2, .5; .8, .5; 1, 0"/>
                                            <p:tgtEl>
                                              <p:spTgt spid="70"/>
                                            </p:tgtEl>
                                          </p:cBhvr>
                                        </p:animEffect>
                                        <p:animScale>
                                          <p:cBhvr>
                                            <p:cTn id="89" dur="150" autoRev="1" fill="hold"/>
                                            <p:tgtEl>
                                              <p:spTgt spid="70"/>
                                            </p:tgtEl>
                                          </p:cBhvr>
                                          <p:by x="105000" y="105000"/>
                                        </p:animScale>
                                      </p:childTnLst>
                                    </p:cTn>
                                  </p:par>
                                  <p:par>
                                    <p:cTn id="90" presetID="23" presetClass="entr" presetSubtype="528" fill="hold" grpId="0" nodeType="withEffect">
                                      <p:stCondLst>
                                        <p:cond delay="2300"/>
                                      </p:stCondLst>
                                      <p:childTnLst>
                                        <p:set>
                                          <p:cBhvr>
                                            <p:cTn id="91" dur="1" fill="hold">
                                              <p:stCondLst>
                                                <p:cond delay="0"/>
                                              </p:stCondLst>
                                            </p:cTn>
                                            <p:tgtEl>
                                              <p:spTgt spid="73"/>
                                            </p:tgtEl>
                                            <p:attrNameLst>
                                              <p:attrName>style.visibility</p:attrName>
                                            </p:attrNameLst>
                                          </p:cBhvr>
                                          <p:to>
                                            <p:strVal val="visible"/>
                                          </p:to>
                                        </p:set>
                                        <p:anim calcmode="lin" valueType="num">
                                          <p:cBhvr>
                                            <p:cTn id="92" dur="300" fill="hold"/>
                                            <p:tgtEl>
                                              <p:spTgt spid="73"/>
                                            </p:tgtEl>
                                            <p:attrNameLst>
                                              <p:attrName>ppt_w</p:attrName>
                                            </p:attrNameLst>
                                          </p:cBhvr>
                                          <p:tavLst>
                                            <p:tav tm="0">
                                              <p:val>
                                                <p:fltVal val="0"/>
                                              </p:val>
                                            </p:tav>
                                            <p:tav tm="100000">
                                              <p:val>
                                                <p:strVal val="#ppt_w"/>
                                              </p:val>
                                            </p:tav>
                                          </p:tavLst>
                                        </p:anim>
                                        <p:anim calcmode="lin" valueType="num">
                                          <p:cBhvr>
                                            <p:cTn id="93" dur="300" fill="hold"/>
                                            <p:tgtEl>
                                              <p:spTgt spid="73"/>
                                            </p:tgtEl>
                                            <p:attrNameLst>
                                              <p:attrName>ppt_h</p:attrName>
                                            </p:attrNameLst>
                                          </p:cBhvr>
                                          <p:tavLst>
                                            <p:tav tm="0">
                                              <p:val>
                                                <p:fltVal val="0"/>
                                              </p:val>
                                            </p:tav>
                                            <p:tav tm="100000">
                                              <p:val>
                                                <p:strVal val="#ppt_h"/>
                                              </p:val>
                                            </p:tav>
                                          </p:tavLst>
                                        </p:anim>
                                        <p:anim calcmode="lin" valueType="num">
                                          <p:cBhvr>
                                            <p:cTn id="94" dur="300" fill="hold"/>
                                            <p:tgtEl>
                                              <p:spTgt spid="73"/>
                                            </p:tgtEl>
                                            <p:attrNameLst>
                                              <p:attrName>ppt_x</p:attrName>
                                            </p:attrNameLst>
                                          </p:cBhvr>
                                          <p:tavLst>
                                            <p:tav tm="0">
                                              <p:val>
                                                <p:fltVal val="0.5"/>
                                              </p:val>
                                            </p:tav>
                                            <p:tav tm="100000">
                                              <p:val>
                                                <p:strVal val="#ppt_x"/>
                                              </p:val>
                                            </p:tav>
                                          </p:tavLst>
                                        </p:anim>
                                        <p:anim calcmode="lin" valueType="num">
                                          <p:cBhvr>
                                            <p:cTn id="95" dur="300" fill="hold"/>
                                            <p:tgtEl>
                                              <p:spTgt spid="73"/>
                                            </p:tgtEl>
                                            <p:attrNameLst>
                                              <p:attrName>ppt_y</p:attrName>
                                            </p:attrNameLst>
                                          </p:cBhvr>
                                          <p:tavLst>
                                            <p:tav tm="0">
                                              <p:val>
                                                <p:fltVal val="0.5"/>
                                              </p:val>
                                            </p:tav>
                                            <p:tav tm="100000">
                                              <p:val>
                                                <p:strVal val="#ppt_y"/>
                                              </p:val>
                                            </p:tav>
                                          </p:tavLst>
                                        </p:anim>
                                      </p:childTnLst>
                                    </p:cTn>
                                  </p:par>
                                  <p:par>
                                    <p:cTn id="96" presetID="26" presetClass="emph" presetSubtype="0" fill="hold" grpId="1" nodeType="withEffect">
                                      <p:stCondLst>
                                        <p:cond delay="2600"/>
                                      </p:stCondLst>
                                      <p:childTnLst>
                                        <p:animEffect transition="out" filter="fade">
                                          <p:cBhvr>
                                            <p:cTn id="97" dur="300" tmFilter="0, 0; .2, .5; .8, .5; 1, 0"/>
                                            <p:tgtEl>
                                              <p:spTgt spid="73"/>
                                            </p:tgtEl>
                                          </p:cBhvr>
                                        </p:animEffect>
                                        <p:animScale>
                                          <p:cBhvr>
                                            <p:cTn id="98" dur="150" autoRev="1" fill="hold"/>
                                            <p:tgtEl>
                                              <p:spTgt spid="73"/>
                                            </p:tgtEl>
                                          </p:cBhvr>
                                          <p:by x="105000" y="105000"/>
                                        </p:animScale>
                                      </p:childTnLst>
                                    </p:cTn>
                                  </p:par>
                                  <p:par>
                                    <p:cTn id="99" presetID="23" presetClass="entr" presetSubtype="528" fill="hold" grpId="0" nodeType="withEffect">
                                      <p:stCondLst>
                                        <p:cond delay="2400"/>
                                      </p:stCondLst>
                                      <p:childTnLst>
                                        <p:set>
                                          <p:cBhvr>
                                            <p:cTn id="100" dur="1" fill="hold">
                                              <p:stCondLst>
                                                <p:cond delay="0"/>
                                              </p:stCondLst>
                                            </p:cTn>
                                            <p:tgtEl>
                                              <p:spTgt spid="74"/>
                                            </p:tgtEl>
                                            <p:attrNameLst>
                                              <p:attrName>style.visibility</p:attrName>
                                            </p:attrNameLst>
                                          </p:cBhvr>
                                          <p:to>
                                            <p:strVal val="visible"/>
                                          </p:to>
                                        </p:set>
                                        <p:anim calcmode="lin" valueType="num">
                                          <p:cBhvr>
                                            <p:cTn id="101" dur="300" fill="hold"/>
                                            <p:tgtEl>
                                              <p:spTgt spid="74"/>
                                            </p:tgtEl>
                                            <p:attrNameLst>
                                              <p:attrName>ppt_w</p:attrName>
                                            </p:attrNameLst>
                                          </p:cBhvr>
                                          <p:tavLst>
                                            <p:tav tm="0">
                                              <p:val>
                                                <p:fltVal val="0"/>
                                              </p:val>
                                            </p:tav>
                                            <p:tav tm="100000">
                                              <p:val>
                                                <p:strVal val="#ppt_w"/>
                                              </p:val>
                                            </p:tav>
                                          </p:tavLst>
                                        </p:anim>
                                        <p:anim calcmode="lin" valueType="num">
                                          <p:cBhvr>
                                            <p:cTn id="102" dur="300" fill="hold"/>
                                            <p:tgtEl>
                                              <p:spTgt spid="74"/>
                                            </p:tgtEl>
                                            <p:attrNameLst>
                                              <p:attrName>ppt_h</p:attrName>
                                            </p:attrNameLst>
                                          </p:cBhvr>
                                          <p:tavLst>
                                            <p:tav tm="0">
                                              <p:val>
                                                <p:fltVal val="0"/>
                                              </p:val>
                                            </p:tav>
                                            <p:tav tm="100000">
                                              <p:val>
                                                <p:strVal val="#ppt_h"/>
                                              </p:val>
                                            </p:tav>
                                          </p:tavLst>
                                        </p:anim>
                                        <p:anim calcmode="lin" valueType="num">
                                          <p:cBhvr>
                                            <p:cTn id="103" dur="300" fill="hold"/>
                                            <p:tgtEl>
                                              <p:spTgt spid="74"/>
                                            </p:tgtEl>
                                            <p:attrNameLst>
                                              <p:attrName>ppt_x</p:attrName>
                                            </p:attrNameLst>
                                          </p:cBhvr>
                                          <p:tavLst>
                                            <p:tav tm="0">
                                              <p:val>
                                                <p:fltVal val="0.5"/>
                                              </p:val>
                                            </p:tav>
                                            <p:tav tm="100000">
                                              <p:val>
                                                <p:strVal val="#ppt_x"/>
                                              </p:val>
                                            </p:tav>
                                          </p:tavLst>
                                        </p:anim>
                                        <p:anim calcmode="lin" valueType="num">
                                          <p:cBhvr>
                                            <p:cTn id="104" dur="300" fill="hold"/>
                                            <p:tgtEl>
                                              <p:spTgt spid="74"/>
                                            </p:tgtEl>
                                            <p:attrNameLst>
                                              <p:attrName>ppt_y</p:attrName>
                                            </p:attrNameLst>
                                          </p:cBhvr>
                                          <p:tavLst>
                                            <p:tav tm="0">
                                              <p:val>
                                                <p:fltVal val="0.5"/>
                                              </p:val>
                                            </p:tav>
                                            <p:tav tm="100000">
                                              <p:val>
                                                <p:strVal val="#ppt_y"/>
                                              </p:val>
                                            </p:tav>
                                          </p:tavLst>
                                        </p:anim>
                                      </p:childTnLst>
                                    </p:cTn>
                                  </p:par>
                                  <p:par>
                                    <p:cTn id="105" presetID="26" presetClass="emph" presetSubtype="0" fill="hold" grpId="1" nodeType="withEffect">
                                      <p:stCondLst>
                                        <p:cond delay="2700"/>
                                      </p:stCondLst>
                                      <p:childTnLst>
                                        <p:animEffect transition="out" filter="fade">
                                          <p:cBhvr>
                                            <p:cTn id="106" dur="300" tmFilter="0, 0; .2, .5; .8, .5; 1, 0"/>
                                            <p:tgtEl>
                                              <p:spTgt spid="74"/>
                                            </p:tgtEl>
                                          </p:cBhvr>
                                        </p:animEffect>
                                        <p:animScale>
                                          <p:cBhvr>
                                            <p:cTn id="107" dur="150" autoRev="1" fill="hold"/>
                                            <p:tgtEl>
                                              <p:spTgt spid="74"/>
                                            </p:tgtEl>
                                          </p:cBhvr>
                                          <p:by x="105000" y="105000"/>
                                        </p:animScale>
                                      </p:childTnLst>
                                    </p:cTn>
                                  </p:par>
                                  <p:par>
                                    <p:cTn id="108" presetID="23" presetClass="entr" presetSubtype="528" fill="hold" grpId="0" nodeType="withEffect">
                                      <p:stCondLst>
                                        <p:cond delay="2500"/>
                                      </p:stCondLst>
                                      <p:childTnLst>
                                        <p:set>
                                          <p:cBhvr>
                                            <p:cTn id="109" dur="1" fill="hold">
                                              <p:stCondLst>
                                                <p:cond delay="0"/>
                                              </p:stCondLst>
                                            </p:cTn>
                                            <p:tgtEl>
                                              <p:spTgt spid="78"/>
                                            </p:tgtEl>
                                            <p:attrNameLst>
                                              <p:attrName>style.visibility</p:attrName>
                                            </p:attrNameLst>
                                          </p:cBhvr>
                                          <p:to>
                                            <p:strVal val="visible"/>
                                          </p:to>
                                        </p:set>
                                        <p:anim calcmode="lin" valueType="num">
                                          <p:cBhvr>
                                            <p:cTn id="110" dur="300" fill="hold"/>
                                            <p:tgtEl>
                                              <p:spTgt spid="78"/>
                                            </p:tgtEl>
                                            <p:attrNameLst>
                                              <p:attrName>ppt_w</p:attrName>
                                            </p:attrNameLst>
                                          </p:cBhvr>
                                          <p:tavLst>
                                            <p:tav tm="0">
                                              <p:val>
                                                <p:fltVal val="0"/>
                                              </p:val>
                                            </p:tav>
                                            <p:tav tm="100000">
                                              <p:val>
                                                <p:strVal val="#ppt_w"/>
                                              </p:val>
                                            </p:tav>
                                          </p:tavLst>
                                        </p:anim>
                                        <p:anim calcmode="lin" valueType="num">
                                          <p:cBhvr>
                                            <p:cTn id="111" dur="300" fill="hold"/>
                                            <p:tgtEl>
                                              <p:spTgt spid="78"/>
                                            </p:tgtEl>
                                            <p:attrNameLst>
                                              <p:attrName>ppt_h</p:attrName>
                                            </p:attrNameLst>
                                          </p:cBhvr>
                                          <p:tavLst>
                                            <p:tav tm="0">
                                              <p:val>
                                                <p:fltVal val="0"/>
                                              </p:val>
                                            </p:tav>
                                            <p:tav tm="100000">
                                              <p:val>
                                                <p:strVal val="#ppt_h"/>
                                              </p:val>
                                            </p:tav>
                                          </p:tavLst>
                                        </p:anim>
                                        <p:anim calcmode="lin" valueType="num">
                                          <p:cBhvr>
                                            <p:cTn id="112" dur="300" fill="hold"/>
                                            <p:tgtEl>
                                              <p:spTgt spid="78"/>
                                            </p:tgtEl>
                                            <p:attrNameLst>
                                              <p:attrName>ppt_x</p:attrName>
                                            </p:attrNameLst>
                                          </p:cBhvr>
                                          <p:tavLst>
                                            <p:tav tm="0">
                                              <p:val>
                                                <p:fltVal val="0.5"/>
                                              </p:val>
                                            </p:tav>
                                            <p:tav tm="100000">
                                              <p:val>
                                                <p:strVal val="#ppt_x"/>
                                              </p:val>
                                            </p:tav>
                                          </p:tavLst>
                                        </p:anim>
                                        <p:anim calcmode="lin" valueType="num">
                                          <p:cBhvr>
                                            <p:cTn id="113" dur="300" fill="hold"/>
                                            <p:tgtEl>
                                              <p:spTgt spid="78"/>
                                            </p:tgtEl>
                                            <p:attrNameLst>
                                              <p:attrName>ppt_y</p:attrName>
                                            </p:attrNameLst>
                                          </p:cBhvr>
                                          <p:tavLst>
                                            <p:tav tm="0">
                                              <p:val>
                                                <p:fltVal val="0.5"/>
                                              </p:val>
                                            </p:tav>
                                            <p:tav tm="100000">
                                              <p:val>
                                                <p:strVal val="#ppt_y"/>
                                              </p:val>
                                            </p:tav>
                                          </p:tavLst>
                                        </p:anim>
                                      </p:childTnLst>
                                    </p:cTn>
                                  </p:par>
                                  <p:par>
                                    <p:cTn id="114" presetID="26" presetClass="emph" presetSubtype="0" fill="hold" grpId="1" nodeType="withEffect">
                                      <p:stCondLst>
                                        <p:cond delay="2800"/>
                                      </p:stCondLst>
                                      <p:childTnLst>
                                        <p:animEffect transition="out" filter="fade">
                                          <p:cBhvr>
                                            <p:cTn id="115" dur="300" tmFilter="0, 0; .2, .5; .8, .5; 1, 0"/>
                                            <p:tgtEl>
                                              <p:spTgt spid="78"/>
                                            </p:tgtEl>
                                          </p:cBhvr>
                                        </p:animEffect>
                                        <p:animScale>
                                          <p:cBhvr>
                                            <p:cTn id="116" dur="150" autoRev="1" fill="hold"/>
                                            <p:tgtEl>
                                              <p:spTgt spid="78"/>
                                            </p:tgtEl>
                                          </p:cBhvr>
                                          <p:by x="105000" y="105000"/>
                                        </p:animScale>
                                      </p:childTnLst>
                                    </p:cTn>
                                  </p:par>
                                  <p:par>
                                    <p:cTn id="117" presetID="10" presetClass="entr" presetSubtype="0" fill="hold" grpId="0" nodeType="withEffect">
                                      <p:stCondLst>
                                        <p:cond delay="2500"/>
                                      </p:stCondLst>
                                      <p:iterate type="lt">
                                        <p:tmPct val="10000"/>
                                      </p:iterate>
                                      <p:childTnLst>
                                        <p:set>
                                          <p:cBhvr>
                                            <p:cTn id="118" dur="1" fill="hold">
                                              <p:stCondLst>
                                                <p:cond delay="0"/>
                                              </p:stCondLst>
                                            </p:cTn>
                                            <p:tgtEl>
                                              <p:spTgt spid="77"/>
                                            </p:tgtEl>
                                            <p:attrNameLst>
                                              <p:attrName>style.visibility</p:attrName>
                                            </p:attrNameLst>
                                          </p:cBhvr>
                                          <p:to>
                                            <p:strVal val="visible"/>
                                          </p:to>
                                        </p:set>
                                        <p:animEffect transition="in" filter="fade">
                                          <p:cBhvr>
                                            <p:cTn id="119" dur="100"/>
                                            <p:tgtEl>
                                              <p:spTgt spid="77"/>
                                            </p:tgtEl>
                                          </p:cBhvr>
                                        </p:animEffect>
                                      </p:childTnLst>
                                    </p:cTn>
                                  </p:par>
                                </p:childTnLst>
                              </p:cTn>
                            </p:par>
                            <p:par>
                              <p:cTn id="120" fill="hold">
                                <p:stCondLst>
                                  <p:cond delay="0"/>
                                </p:stCondLst>
                                <p:childTnLst>
                                  <p:par>
                                    <p:cTn id="121" presetID="42" presetClass="entr" presetSubtype="0" fill="hold" grpId="0" nodeType="afterEffect">
                                      <p:stCondLst>
                                        <p:cond delay="0"/>
                                      </p:stCondLst>
                                      <p:childTnLst>
                                        <p:set>
                                          <p:cBhvr>
                                            <p:cTn id="122" dur="1" fill="hold">
                                              <p:stCondLst>
                                                <p:cond delay="0"/>
                                              </p:stCondLst>
                                            </p:cTn>
                                            <p:tgtEl>
                                              <p:spTgt spid="20"/>
                                            </p:tgtEl>
                                            <p:attrNameLst>
                                              <p:attrName>style.visibility</p:attrName>
                                            </p:attrNameLst>
                                          </p:cBhvr>
                                          <p:to>
                                            <p:strVal val="visible"/>
                                          </p:to>
                                        </p:set>
                                        <p:animEffect transition="in" filter="fade">
                                          <p:cBhvr>
                                            <p:cTn id="123" dur="1200"/>
                                            <p:tgtEl>
                                              <p:spTgt spid="20"/>
                                            </p:tgtEl>
                                          </p:cBhvr>
                                        </p:animEffect>
                                        <p:anim calcmode="lin" valueType="num">
                                          <p:cBhvr>
                                            <p:cTn id="124" dur="1200" fill="hold"/>
                                            <p:tgtEl>
                                              <p:spTgt spid="20"/>
                                            </p:tgtEl>
                                            <p:attrNameLst>
                                              <p:attrName>ppt_x</p:attrName>
                                            </p:attrNameLst>
                                          </p:cBhvr>
                                          <p:tavLst>
                                            <p:tav tm="0">
                                              <p:val>
                                                <p:strVal val="#ppt_x"/>
                                              </p:val>
                                            </p:tav>
                                            <p:tav tm="100000">
                                              <p:val>
                                                <p:strVal val="#ppt_x"/>
                                              </p:val>
                                            </p:tav>
                                          </p:tavLst>
                                        </p:anim>
                                        <p:anim calcmode="lin" valueType="num">
                                          <p:cBhvr>
                                            <p:cTn id="125" dur="12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p:bldP spid="78" grpId="0" animBg="1"/>
          <p:bldP spid="78" grpId="1" animBg="1"/>
          <p:bldP spid="79" grpId="0"/>
          <p:bldP spid="2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1500" fill="hold"/>
                                            <p:tgtEl>
                                              <p:spTgt spid="79"/>
                                            </p:tgtEl>
                                            <p:attrNameLst>
                                              <p:attrName>ppt_x</p:attrName>
                                            </p:attrNameLst>
                                          </p:cBhvr>
                                          <p:tavLst>
                                            <p:tav tm="0">
                                              <p:val>
                                                <p:strVal val="#ppt_x"/>
                                              </p:val>
                                            </p:tav>
                                            <p:tav tm="100000">
                                              <p:val>
                                                <p:strVal val="#ppt_x"/>
                                              </p:val>
                                            </p:tav>
                                          </p:tavLst>
                                        </p:anim>
                                        <p:anim calcmode="lin" valueType="num">
                                          <p:cBhvr additive="base">
                                            <p:cTn id="8" dur="1500" fill="hold"/>
                                            <p:tgtEl>
                                              <p:spTgt spid="79"/>
                                            </p:tgtEl>
                                            <p:attrNameLst>
                                              <p:attrName>ppt_y</p:attrName>
                                            </p:attrNameLst>
                                          </p:cBhvr>
                                          <p:tavLst>
                                            <p:tav tm="0">
                                              <p:val>
                                                <p:strVal val="0-#ppt_h/2"/>
                                              </p:val>
                                            </p:tav>
                                            <p:tav tm="100000">
                                              <p:val>
                                                <p:strVal val="#ppt_y"/>
                                              </p:val>
                                            </p:tav>
                                          </p:tavLst>
                                        </p:anim>
                                      </p:childTnLst>
                                    </p:cTn>
                                  </p:par>
                                  <p:par>
                                    <p:cTn id="9" presetID="23" presetClass="entr" presetSubtype="528" fill="hold" grpId="0" nodeType="withEffect">
                                      <p:stCondLst>
                                        <p:cond delay="1500"/>
                                      </p:stCondLst>
                                      <p:childTnLst>
                                        <p:set>
                                          <p:cBhvr>
                                            <p:cTn id="10" dur="1" fill="hold">
                                              <p:stCondLst>
                                                <p:cond delay="0"/>
                                              </p:stCondLst>
                                            </p:cTn>
                                            <p:tgtEl>
                                              <p:spTgt spid="76"/>
                                            </p:tgtEl>
                                            <p:attrNameLst>
                                              <p:attrName>style.visibility</p:attrName>
                                            </p:attrNameLst>
                                          </p:cBhvr>
                                          <p:to>
                                            <p:strVal val="visible"/>
                                          </p:to>
                                        </p:set>
                                        <p:anim calcmode="lin" valueType="num">
                                          <p:cBhvr>
                                            <p:cTn id="11" dur="300" fill="hold"/>
                                            <p:tgtEl>
                                              <p:spTgt spid="76"/>
                                            </p:tgtEl>
                                            <p:attrNameLst>
                                              <p:attrName>ppt_w</p:attrName>
                                            </p:attrNameLst>
                                          </p:cBhvr>
                                          <p:tavLst>
                                            <p:tav tm="0">
                                              <p:val>
                                                <p:fltVal val="0"/>
                                              </p:val>
                                            </p:tav>
                                            <p:tav tm="100000">
                                              <p:val>
                                                <p:strVal val="#ppt_w"/>
                                              </p:val>
                                            </p:tav>
                                          </p:tavLst>
                                        </p:anim>
                                        <p:anim calcmode="lin" valueType="num">
                                          <p:cBhvr>
                                            <p:cTn id="12" dur="300" fill="hold"/>
                                            <p:tgtEl>
                                              <p:spTgt spid="76"/>
                                            </p:tgtEl>
                                            <p:attrNameLst>
                                              <p:attrName>ppt_h</p:attrName>
                                            </p:attrNameLst>
                                          </p:cBhvr>
                                          <p:tavLst>
                                            <p:tav tm="0">
                                              <p:val>
                                                <p:fltVal val="0"/>
                                              </p:val>
                                            </p:tav>
                                            <p:tav tm="100000">
                                              <p:val>
                                                <p:strVal val="#ppt_h"/>
                                              </p:val>
                                            </p:tav>
                                          </p:tavLst>
                                        </p:anim>
                                        <p:anim calcmode="lin" valueType="num">
                                          <p:cBhvr>
                                            <p:cTn id="13" dur="300" fill="hold"/>
                                            <p:tgtEl>
                                              <p:spTgt spid="76"/>
                                            </p:tgtEl>
                                            <p:attrNameLst>
                                              <p:attrName>ppt_x</p:attrName>
                                            </p:attrNameLst>
                                          </p:cBhvr>
                                          <p:tavLst>
                                            <p:tav tm="0">
                                              <p:val>
                                                <p:fltVal val="0.5"/>
                                              </p:val>
                                            </p:tav>
                                            <p:tav tm="100000">
                                              <p:val>
                                                <p:strVal val="#ppt_x"/>
                                              </p:val>
                                            </p:tav>
                                          </p:tavLst>
                                        </p:anim>
                                        <p:anim calcmode="lin" valueType="num">
                                          <p:cBhvr>
                                            <p:cTn id="14" dur="300" fill="hold"/>
                                            <p:tgtEl>
                                              <p:spTgt spid="76"/>
                                            </p:tgtEl>
                                            <p:attrNameLst>
                                              <p:attrName>ppt_y</p:attrName>
                                            </p:attrNameLst>
                                          </p:cBhvr>
                                          <p:tavLst>
                                            <p:tav tm="0">
                                              <p:val>
                                                <p:fltVal val="0.5"/>
                                              </p:val>
                                            </p:tav>
                                            <p:tav tm="100000">
                                              <p:val>
                                                <p:strVal val="#ppt_y"/>
                                              </p:val>
                                            </p:tav>
                                          </p:tavLst>
                                        </p:anim>
                                      </p:childTnLst>
                                    </p:cTn>
                                  </p:par>
                                  <p:par>
                                    <p:cTn id="15" presetID="26" presetClass="emph" presetSubtype="0" fill="hold" grpId="1" nodeType="withEffect">
                                      <p:stCondLst>
                                        <p:cond delay="1800"/>
                                      </p:stCondLst>
                                      <p:childTnLst>
                                        <p:animEffect transition="out" filter="fade">
                                          <p:cBhvr>
                                            <p:cTn id="16" dur="300" tmFilter="0, 0; .2, .5; .8, .5; 1, 0"/>
                                            <p:tgtEl>
                                              <p:spTgt spid="76"/>
                                            </p:tgtEl>
                                          </p:cBhvr>
                                        </p:animEffect>
                                        <p:animScale>
                                          <p:cBhvr>
                                            <p:cTn id="17" dur="150" autoRev="1" fill="hold"/>
                                            <p:tgtEl>
                                              <p:spTgt spid="76"/>
                                            </p:tgtEl>
                                          </p:cBhvr>
                                          <p:by x="105000" y="105000"/>
                                        </p:animScale>
                                      </p:childTnLst>
                                    </p:cTn>
                                  </p:par>
                                  <p:par>
                                    <p:cTn id="18" presetID="23" presetClass="entr" presetSubtype="528" fill="hold" grpId="0" nodeType="withEffect">
                                      <p:stCondLst>
                                        <p:cond delay="1600"/>
                                      </p:stCondLst>
                                      <p:childTnLst>
                                        <p:set>
                                          <p:cBhvr>
                                            <p:cTn id="19" dur="1" fill="hold">
                                              <p:stCondLst>
                                                <p:cond delay="0"/>
                                              </p:stCondLst>
                                            </p:cTn>
                                            <p:tgtEl>
                                              <p:spTgt spid="72"/>
                                            </p:tgtEl>
                                            <p:attrNameLst>
                                              <p:attrName>style.visibility</p:attrName>
                                            </p:attrNameLst>
                                          </p:cBhvr>
                                          <p:to>
                                            <p:strVal val="visible"/>
                                          </p:to>
                                        </p:set>
                                        <p:anim calcmode="lin" valueType="num">
                                          <p:cBhvr>
                                            <p:cTn id="20" dur="300" fill="hold"/>
                                            <p:tgtEl>
                                              <p:spTgt spid="72"/>
                                            </p:tgtEl>
                                            <p:attrNameLst>
                                              <p:attrName>ppt_w</p:attrName>
                                            </p:attrNameLst>
                                          </p:cBhvr>
                                          <p:tavLst>
                                            <p:tav tm="0">
                                              <p:val>
                                                <p:fltVal val="0"/>
                                              </p:val>
                                            </p:tav>
                                            <p:tav tm="100000">
                                              <p:val>
                                                <p:strVal val="#ppt_w"/>
                                              </p:val>
                                            </p:tav>
                                          </p:tavLst>
                                        </p:anim>
                                        <p:anim calcmode="lin" valueType="num">
                                          <p:cBhvr>
                                            <p:cTn id="21" dur="300" fill="hold"/>
                                            <p:tgtEl>
                                              <p:spTgt spid="72"/>
                                            </p:tgtEl>
                                            <p:attrNameLst>
                                              <p:attrName>ppt_h</p:attrName>
                                            </p:attrNameLst>
                                          </p:cBhvr>
                                          <p:tavLst>
                                            <p:tav tm="0">
                                              <p:val>
                                                <p:fltVal val="0"/>
                                              </p:val>
                                            </p:tav>
                                            <p:tav tm="100000">
                                              <p:val>
                                                <p:strVal val="#ppt_h"/>
                                              </p:val>
                                            </p:tav>
                                          </p:tavLst>
                                        </p:anim>
                                        <p:anim calcmode="lin" valueType="num">
                                          <p:cBhvr>
                                            <p:cTn id="22" dur="300" fill="hold"/>
                                            <p:tgtEl>
                                              <p:spTgt spid="72"/>
                                            </p:tgtEl>
                                            <p:attrNameLst>
                                              <p:attrName>ppt_x</p:attrName>
                                            </p:attrNameLst>
                                          </p:cBhvr>
                                          <p:tavLst>
                                            <p:tav tm="0">
                                              <p:val>
                                                <p:fltVal val="0.5"/>
                                              </p:val>
                                            </p:tav>
                                            <p:tav tm="100000">
                                              <p:val>
                                                <p:strVal val="#ppt_x"/>
                                              </p:val>
                                            </p:tav>
                                          </p:tavLst>
                                        </p:anim>
                                        <p:anim calcmode="lin" valueType="num">
                                          <p:cBhvr>
                                            <p:cTn id="23" dur="300" fill="hold"/>
                                            <p:tgtEl>
                                              <p:spTgt spid="72"/>
                                            </p:tgtEl>
                                            <p:attrNameLst>
                                              <p:attrName>ppt_y</p:attrName>
                                            </p:attrNameLst>
                                          </p:cBhvr>
                                          <p:tavLst>
                                            <p:tav tm="0">
                                              <p:val>
                                                <p:fltVal val="0.5"/>
                                              </p:val>
                                            </p:tav>
                                            <p:tav tm="100000">
                                              <p:val>
                                                <p:strVal val="#ppt_y"/>
                                              </p:val>
                                            </p:tav>
                                          </p:tavLst>
                                        </p:anim>
                                      </p:childTnLst>
                                    </p:cTn>
                                  </p:par>
                                  <p:par>
                                    <p:cTn id="24" presetID="26" presetClass="emph" presetSubtype="0" fill="hold" grpId="1" nodeType="withEffect">
                                      <p:stCondLst>
                                        <p:cond delay="1900"/>
                                      </p:stCondLst>
                                      <p:childTnLst>
                                        <p:animEffect transition="out" filter="fade">
                                          <p:cBhvr>
                                            <p:cTn id="25" dur="300" tmFilter="0, 0; .2, .5; .8, .5; 1, 0"/>
                                            <p:tgtEl>
                                              <p:spTgt spid="72"/>
                                            </p:tgtEl>
                                          </p:cBhvr>
                                        </p:animEffect>
                                        <p:animScale>
                                          <p:cBhvr>
                                            <p:cTn id="26" dur="150" autoRev="1" fill="hold"/>
                                            <p:tgtEl>
                                              <p:spTgt spid="72"/>
                                            </p:tgtEl>
                                          </p:cBhvr>
                                          <p:by x="105000" y="105000"/>
                                        </p:animScale>
                                      </p:childTnLst>
                                    </p:cTn>
                                  </p:par>
                                  <p:par>
                                    <p:cTn id="27" presetID="23" presetClass="entr" presetSubtype="528" fill="hold" grpId="0" nodeType="withEffect">
                                      <p:stCondLst>
                                        <p:cond delay="1700"/>
                                      </p:stCondLst>
                                      <p:childTnLst>
                                        <p:set>
                                          <p:cBhvr>
                                            <p:cTn id="28" dur="1" fill="hold">
                                              <p:stCondLst>
                                                <p:cond delay="0"/>
                                              </p:stCondLst>
                                            </p:cTn>
                                            <p:tgtEl>
                                              <p:spTgt spid="66"/>
                                            </p:tgtEl>
                                            <p:attrNameLst>
                                              <p:attrName>style.visibility</p:attrName>
                                            </p:attrNameLst>
                                          </p:cBhvr>
                                          <p:to>
                                            <p:strVal val="visible"/>
                                          </p:to>
                                        </p:set>
                                        <p:anim calcmode="lin" valueType="num">
                                          <p:cBhvr>
                                            <p:cTn id="29" dur="300" fill="hold"/>
                                            <p:tgtEl>
                                              <p:spTgt spid="66"/>
                                            </p:tgtEl>
                                            <p:attrNameLst>
                                              <p:attrName>ppt_w</p:attrName>
                                            </p:attrNameLst>
                                          </p:cBhvr>
                                          <p:tavLst>
                                            <p:tav tm="0">
                                              <p:val>
                                                <p:fltVal val="0"/>
                                              </p:val>
                                            </p:tav>
                                            <p:tav tm="100000">
                                              <p:val>
                                                <p:strVal val="#ppt_w"/>
                                              </p:val>
                                            </p:tav>
                                          </p:tavLst>
                                        </p:anim>
                                        <p:anim calcmode="lin" valueType="num">
                                          <p:cBhvr>
                                            <p:cTn id="30" dur="300" fill="hold"/>
                                            <p:tgtEl>
                                              <p:spTgt spid="66"/>
                                            </p:tgtEl>
                                            <p:attrNameLst>
                                              <p:attrName>ppt_h</p:attrName>
                                            </p:attrNameLst>
                                          </p:cBhvr>
                                          <p:tavLst>
                                            <p:tav tm="0">
                                              <p:val>
                                                <p:fltVal val="0"/>
                                              </p:val>
                                            </p:tav>
                                            <p:tav tm="100000">
                                              <p:val>
                                                <p:strVal val="#ppt_h"/>
                                              </p:val>
                                            </p:tav>
                                          </p:tavLst>
                                        </p:anim>
                                        <p:anim calcmode="lin" valueType="num">
                                          <p:cBhvr>
                                            <p:cTn id="31" dur="300" fill="hold"/>
                                            <p:tgtEl>
                                              <p:spTgt spid="66"/>
                                            </p:tgtEl>
                                            <p:attrNameLst>
                                              <p:attrName>ppt_x</p:attrName>
                                            </p:attrNameLst>
                                          </p:cBhvr>
                                          <p:tavLst>
                                            <p:tav tm="0">
                                              <p:val>
                                                <p:fltVal val="0.5"/>
                                              </p:val>
                                            </p:tav>
                                            <p:tav tm="100000">
                                              <p:val>
                                                <p:strVal val="#ppt_x"/>
                                              </p:val>
                                            </p:tav>
                                          </p:tavLst>
                                        </p:anim>
                                        <p:anim calcmode="lin" valueType="num">
                                          <p:cBhvr>
                                            <p:cTn id="32" dur="300" fill="hold"/>
                                            <p:tgtEl>
                                              <p:spTgt spid="66"/>
                                            </p:tgtEl>
                                            <p:attrNameLst>
                                              <p:attrName>ppt_y</p:attrName>
                                            </p:attrNameLst>
                                          </p:cBhvr>
                                          <p:tavLst>
                                            <p:tav tm="0">
                                              <p:val>
                                                <p:fltVal val="0.5"/>
                                              </p:val>
                                            </p:tav>
                                            <p:tav tm="100000">
                                              <p:val>
                                                <p:strVal val="#ppt_y"/>
                                              </p:val>
                                            </p:tav>
                                          </p:tavLst>
                                        </p:anim>
                                      </p:childTnLst>
                                    </p:cTn>
                                  </p:par>
                                  <p:par>
                                    <p:cTn id="33" presetID="26" presetClass="emph" presetSubtype="0" fill="hold" grpId="1" nodeType="withEffect">
                                      <p:stCondLst>
                                        <p:cond delay="2000"/>
                                      </p:stCondLst>
                                      <p:childTnLst>
                                        <p:animEffect transition="out" filter="fade">
                                          <p:cBhvr>
                                            <p:cTn id="34" dur="300" tmFilter="0, 0; .2, .5; .8, .5; 1, 0"/>
                                            <p:tgtEl>
                                              <p:spTgt spid="66"/>
                                            </p:tgtEl>
                                          </p:cBhvr>
                                        </p:animEffect>
                                        <p:animScale>
                                          <p:cBhvr>
                                            <p:cTn id="35" dur="150" autoRev="1" fill="hold"/>
                                            <p:tgtEl>
                                              <p:spTgt spid="66"/>
                                            </p:tgtEl>
                                          </p:cBhvr>
                                          <p:by x="105000" y="105000"/>
                                        </p:animScale>
                                      </p:childTnLst>
                                    </p:cTn>
                                  </p:par>
                                  <p:par>
                                    <p:cTn id="36" presetID="23" presetClass="entr" presetSubtype="528" fill="hold" grpId="0" nodeType="withEffect">
                                      <p:stCondLst>
                                        <p:cond delay="1800"/>
                                      </p:stCondLst>
                                      <p:childTnLst>
                                        <p:set>
                                          <p:cBhvr>
                                            <p:cTn id="37" dur="1" fill="hold">
                                              <p:stCondLst>
                                                <p:cond delay="0"/>
                                              </p:stCondLst>
                                            </p:cTn>
                                            <p:tgtEl>
                                              <p:spTgt spid="67"/>
                                            </p:tgtEl>
                                            <p:attrNameLst>
                                              <p:attrName>style.visibility</p:attrName>
                                            </p:attrNameLst>
                                          </p:cBhvr>
                                          <p:to>
                                            <p:strVal val="visible"/>
                                          </p:to>
                                        </p:set>
                                        <p:anim calcmode="lin" valueType="num">
                                          <p:cBhvr>
                                            <p:cTn id="38" dur="300" fill="hold"/>
                                            <p:tgtEl>
                                              <p:spTgt spid="67"/>
                                            </p:tgtEl>
                                            <p:attrNameLst>
                                              <p:attrName>ppt_w</p:attrName>
                                            </p:attrNameLst>
                                          </p:cBhvr>
                                          <p:tavLst>
                                            <p:tav tm="0">
                                              <p:val>
                                                <p:fltVal val="0"/>
                                              </p:val>
                                            </p:tav>
                                            <p:tav tm="100000">
                                              <p:val>
                                                <p:strVal val="#ppt_w"/>
                                              </p:val>
                                            </p:tav>
                                          </p:tavLst>
                                        </p:anim>
                                        <p:anim calcmode="lin" valueType="num">
                                          <p:cBhvr>
                                            <p:cTn id="39" dur="300" fill="hold"/>
                                            <p:tgtEl>
                                              <p:spTgt spid="67"/>
                                            </p:tgtEl>
                                            <p:attrNameLst>
                                              <p:attrName>ppt_h</p:attrName>
                                            </p:attrNameLst>
                                          </p:cBhvr>
                                          <p:tavLst>
                                            <p:tav tm="0">
                                              <p:val>
                                                <p:fltVal val="0"/>
                                              </p:val>
                                            </p:tav>
                                            <p:tav tm="100000">
                                              <p:val>
                                                <p:strVal val="#ppt_h"/>
                                              </p:val>
                                            </p:tav>
                                          </p:tavLst>
                                        </p:anim>
                                        <p:anim calcmode="lin" valueType="num">
                                          <p:cBhvr>
                                            <p:cTn id="40" dur="300" fill="hold"/>
                                            <p:tgtEl>
                                              <p:spTgt spid="67"/>
                                            </p:tgtEl>
                                            <p:attrNameLst>
                                              <p:attrName>ppt_x</p:attrName>
                                            </p:attrNameLst>
                                          </p:cBhvr>
                                          <p:tavLst>
                                            <p:tav tm="0">
                                              <p:val>
                                                <p:fltVal val="0.5"/>
                                              </p:val>
                                            </p:tav>
                                            <p:tav tm="100000">
                                              <p:val>
                                                <p:strVal val="#ppt_x"/>
                                              </p:val>
                                            </p:tav>
                                          </p:tavLst>
                                        </p:anim>
                                        <p:anim calcmode="lin" valueType="num">
                                          <p:cBhvr>
                                            <p:cTn id="41" dur="300" fill="hold"/>
                                            <p:tgtEl>
                                              <p:spTgt spid="67"/>
                                            </p:tgtEl>
                                            <p:attrNameLst>
                                              <p:attrName>ppt_y</p:attrName>
                                            </p:attrNameLst>
                                          </p:cBhvr>
                                          <p:tavLst>
                                            <p:tav tm="0">
                                              <p:val>
                                                <p:fltVal val="0.5"/>
                                              </p:val>
                                            </p:tav>
                                            <p:tav tm="100000">
                                              <p:val>
                                                <p:strVal val="#ppt_y"/>
                                              </p:val>
                                            </p:tav>
                                          </p:tavLst>
                                        </p:anim>
                                      </p:childTnLst>
                                    </p:cTn>
                                  </p:par>
                                  <p:par>
                                    <p:cTn id="42" presetID="26" presetClass="emph" presetSubtype="0" fill="hold" grpId="1" nodeType="withEffect">
                                      <p:stCondLst>
                                        <p:cond delay="2100"/>
                                      </p:stCondLst>
                                      <p:childTnLst>
                                        <p:animEffect transition="out" filter="fade">
                                          <p:cBhvr>
                                            <p:cTn id="43" dur="300" tmFilter="0, 0; .2, .5; .8, .5; 1, 0"/>
                                            <p:tgtEl>
                                              <p:spTgt spid="67"/>
                                            </p:tgtEl>
                                          </p:cBhvr>
                                        </p:animEffect>
                                        <p:animScale>
                                          <p:cBhvr>
                                            <p:cTn id="44" dur="150" autoRev="1" fill="hold"/>
                                            <p:tgtEl>
                                              <p:spTgt spid="67"/>
                                            </p:tgtEl>
                                          </p:cBhvr>
                                          <p:by x="105000" y="105000"/>
                                        </p:animScale>
                                      </p:childTnLst>
                                    </p:cTn>
                                  </p:par>
                                  <p:par>
                                    <p:cTn id="45" presetID="23" presetClass="entr" presetSubtype="528" fill="hold" grpId="0" nodeType="withEffect">
                                      <p:stCondLst>
                                        <p:cond delay="1900"/>
                                      </p:stCondLst>
                                      <p:childTnLst>
                                        <p:set>
                                          <p:cBhvr>
                                            <p:cTn id="46" dur="1" fill="hold">
                                              <p:stCondLst>
                                                <p:cond delay="0"/>
                                              </p:stCondLst>
                                            </p:cTn>
                                            <p:tgtEl>
                                              <p:spTgt spid="69"/>
                                            </p:tgtEl>
                                            <p:attrNameLst>
                                              <p:attrName>style.visibility</p:attrName>
                                            </p:attrNameLst>
                                          </p:cBhvr>
                                          <p:to>
                                            <p:strVal val="visible"/>
                                          </p:to>
                                        </p:set>
                                        <p:anim calcmode="lin" valueType="num">
                                          <p:cBhvr>
                                            <p:cTn id="47" dur="300" fill="hold"/>
                                            <p:tgtEl>
                                              <p:spTgt spid="69"/>
                                            </p:tgtEl>
                                            <p:attrNameLst>
                                              <p:attrName>ppt_w</p:attrName>
                                            </p:attrNameLst>
                                          </p:cBhvr>
                                          <p:tavLst>
                                            <p:tav tm="0">
                                              <p:val>
                                                <p:fltVal val="0"/>
                                              </p:val>
                                            </p:tav>
                                            <p:tav tm="100000">
                                              <p:val>
                                                <p:strVal val="#ppt_w"/>
                                              </p:val>
                                            </p:tav>
                                          </p:tavLst>
                                        </p:anim>
                                        <p:anim calcmode="lin" valueType="num">
                                          <p:cBhvr>
                                            <p:cTn id="48" dur="300" fill="hold"/>
                                            <p:tgtEl>
                                              <p:spTgt spid="69"/>
                                            </p:tgtEl>
                                            <p:attrNameLst>
                                              <p:attrName>ppt_h</p:attrName>
                                            </p:attrNameLst>
                                          </p:cBhvr>
                                          <p:tavLst>
                                            <p:tav tm="0">
                                              <p:val>
                                                <p:fltVal val="0"/>
                                              </p:val>
                                            </p:tav>
                                            <p:tav tm="100000">
                                              <p:val>
                                                <p:strVal val="#ppt_h"/>
                                              </p:val>
                                            </p:tav>
                                          </p:tavLst>
                                        </p:anim>
                                        <p:anim calcmode="lin" valueType="num">
                                          <p:cBhvr>
                                            <p:cTn id="49" dur="300" fill="hold"/>
                                            <p:tgtEl>
                                              <p:spTgt spid="69"/>
                                            </p:tgtEl>
                                            <p:attrNameLst>
                                              <p:attrName>ppt_x</p:attrName>
                                            </p:attrNameLst>
                                          </p:cBhvr>
                                          <p:tavLst>
                                            <p:tav tm="0">
                                              <p:val>
                                                <p:fltVal val="0.5"/>
                                              </p:val>
                                            </p:tav>
                                            <p:tav tm="100000">
                                              <p:val>
                                                <p:strVal val="#ppt_x"/>
                                              </p:val>
                                            </p:tav>
                                          </p:tavLst>
                                        </p:anim>
                                        <p:anim calcmode="lin" valueType="num">
                                          <p:cBhvr>
                                            <p:cTn id="50" dur="300" fill="hold"/>
                                            <p:tgtEl>
                                              <p:spTgt spid="69"/>
                                            </p:tgtEl>
                                            <p:attrNameLst>
                                              <p:attrName>ppt_y</p:attrName>
                                            </p:attrNameLst>
                                          </p:cBhvr>
                                          <p:tavLst>
                                            <p:tav tm="0">
                                              <p:val>
                                                <p:fltVal val="0.5"/>
                                              </p:val>
                                            </p:tav>
                                            <p:tav tm="100000">
                                              <p:val>
                                                <p:strVal val="#ppt_y"/>
                                              </p:val>
                                            </p:tav>
                                          </p:tavLst>
                                        </p:anim>
                                      </p:childTnLst>
                                    </p:cTn>
                                  </p:par>
                                  <p:par>
                                    <p:cTn id="51" presetID="26" presetClass="emph" presetSubtype="0" fill="hold" grpId="1" nodeType="withEffect">
                                      <p:stCondLst>
                                        <p:cond delay="2200"/>
                                      </p:stCondLst>
                                      <p:childTnLst>
                                        <p:animEffect transition="out" filter="fade">
                                          <p:cBhvr>
                                            <p:cTn id="52" dur="300" tmFilter="0, 0; .2, .5; .8, .5; 1, 0"/>
                                            <p:tgtEl>
                                              <p:spTgt spid="69"/>
                                            </p:tgtEl>
                                          </p:cBhvr>
                                        </p:animEffect>
                                        <p:animScale>
                                          <p:cBhvr>
                                            <p:cTn id="53" dur="150" autoRev="1" fill="hold"/>
                                            <p:tgtEl>
                                              <p:spTgt spid="69"/>
                                            </p:tgtEl>
                                          </p:cBhvr>
                                          <p:by x="105000" y="105000"/>
                                        </p:animScale>
                                      </p:childTnLst>
                                    </p:cTn>
                                  </p:par>
                                  <p:par>
                                    <p:cTn id="54" presetID="23" presetClass="entr" presetSubtype="528" fill="hold" grpId="0" nodeType="withEffect">
                                      <p:stCondLst>
                                        <p:cond delay="2000"/>
                                      </p:stCondLst>
                                      <p:childTnLst>
                                        <p:set>
                                          <p:cBhvr>
                                            <p:cTn id="55" dur="1" fill="hold">
                                              <p:stCondLst>
                                                <p:cond delay="0"/>
                                              </p:stCondLst>
                                            </p:cTn>
                                            <p:tgtEl>
                                              <p:spTgt spid="71"/>
                                            </p:tgtEl>
                                            <p:attrNameLst>
                                              <p:attrName>style.visibility</p:attrName>
                                            </p:attrNameLst>
                                          </p:cBhvr>
                                          <p:to>
                                            <p:strVal val="visible"/>
                                          </p:to>
                                        </p:set>
                                        <p:anim calcmode="lin" valueType="num">
                                          <p:cBhvr>
                                            <p:cTn id="56" dur="300" fill="hold"/>
                                            <p:tgtEl>
                                              <p:spTgt spid="71"/>
                                            </p:tgtEl>
                                            <p:attrNameLst>
                                              <p:attrName>ppt_w</p:attrName>
                                            </p:attrNameLst>
                                          </p:cBhvr>
                                          <p:tavLst>
                                            <p:tav tm="0">
                                              <p:val>
                                                <p:fltVal val="0"/>
                                              </p:val>
                                            </p:tav>
                                            <p:tav tm="100000">
                                              <p:val>
                                                <p:strVal val="#ppt_w"/>
                                              </p:val>
                                            </p:tav>
                                          </p:tavLst>
                                        </p:anim>
                                        <p:anim calcmode="lin" valueType="num">
                                          <p:cBhvr>
                                            <p:cTn id="57" dur="300" fill="hold"/>
                                            <p:tgtEl>
                                              <p:spTgt spid="71"/>
                                            </p:tgtEl>
                                            <p:attrNameLst>
                                              <p:attrName>ppt_h</p:attrName>
                                            </p:attrNameLst>
                                          </p:cBhvr>
                                          <p:tavLst>
                                            <p:tav tm="0">
                                              <p:val>
                                                <p:fltVal val="0"/>
                                              </p:val>
                                            </p:tav>
                                            <p:tav tm="100000">
                                              <p:val>
                                                <p:strVal val="#ppt_h"/>
                                              </p:val>
                                            </p:tav>
                                          </p:tavLst>
                                        </p:anim>
                                        <p:anim calcmode="lin" valueType="num">
                                          <p:cBhvr>
                                            <p:cTn id="58" dur="300" fill="hold"/>
                                            <p:tgtEl>
                                              <p:spTgt spid="71"/>
                                            </p:tgtEl>
                                            <p:attrNameLst>
                                              <p:attrName>ppt_x</p:attrName>
                                            </p:attrNameLst>
                                          </p:cBhvr>
                                          <p:tavLst>
                                            <p:tav tm="0">
                                              <p:val>
                                                <p:fltVal val="0.5"/>
                                              </p:val>
                                            </p:tav>
                                            <p:tav tm="100000">
                                              <p:val>
                                                <p:strVal val="#ppt_x"/>
                                              </p:val>
                                            </p:tav>
                                          </p:tavLst>
                                        </p:anim>
                                        <p:anim calcmode="lin" valueType="num">
                                          <p:cBhvr>
                                            <p:cTn id="59" dur="300" fill="hold"/>
                                            <p:tgtEl>
                                              <p:spTgt spid="71"/>
                                            </p:tgtEl>
                                            <p:attrNameLst>
                                              <p:attrName>ppt_y</p:attrName>
                                            </p:attrNameLst>
                                          </p:cBhvr>
                                          <p:tavLst>
                                            <p:tav tm="0">
                                              <p:val>
                                                <p:fltVal val="0.5"/>
                                              </p:val>
                                            </p:tav>
                                            <p:tav tm="100000">
                                              <p:val>
                                                <p:strVal val="#ppt_y"/>
                                              </p:val>
                                            </p:tav>
                                          </p:tavLst>
                                        </p:anim>
                                      </p:childTnLst>
                                    </p:cTn>
                                  </p:par>
                                  <p:par>
                                    <p:cTn id="60" presetID="26" presetClass="emph" presetSubtype="0" fill="hold" grpId="1" nodeType="withEffect">
                                      <p:stCondLst>
                                        <p:cond delay="2300"/>
                                      </p:stCondLst>
                                      <p:childTnLst>
                                        <p:animEffect transition="out" filter="fade">
                                          <p:cBhvr>
                                            <p:cTn id="61" dur="300" tmFilter="0, 0; .2, .5; .8, .5; 1, 0"/>
                                            <p:tgtEl>
                                              <p:spTgt spid="71"/>
                                            </p:tgtEl>
                                          </p:cBhvr>
                                        </p:animEffect>
                                        <p:animScale>
                                          <p:cBhvr>
                                            <p:cTn id="62" dur="150" autoRev="1" fill="hold"/>
                                            <p:tgtEl>
                                              <p:spTgt spid="71"/>
                                            </p:tgtEl>
                                          </p:cBhvr>
                                          <p:by x="105000" y="105000"/>
                                        </p:animScale>
                                      </p:childTnLst>
                                    </p:cTn>
                                  </p:par>
                                  <p:par>
                                    <p:cTn id="63" presetID="23" presetClass="entr" presetSubtype="528" fill="hold" grpId="0" nodeType="withEffect">
                                      <p:stCondLst>
                                        <p:cond delay="2100"/>
                                      </p:stCondLst>
                                      <p:childTnLst>
                                        <p:set>
                                          <p:cBhvr>
                                            <p:cTn id="64" dur="1" fill="hold">
                                              <p:stCondLst>
                                                <p:cond delay="0"/>
                                              </p:stCondLst>
                                            </p:cTn>
                                            <p:tgtEl>
                                              <p:spTgt spid="75"/>
                                            </p:tgtEl>
                                            <p:attrNameLst>
                                              <p:attrName>style.visibility</p:attrName>
                                            </p:attrNameLst>
                                          </p:cBhvr>
                                          <p:to>
                                            <p:strVal val="visible"/>
                                          </p:to>
                                        </p:set>
                                        <p:anim calcmode="lin" valueType="num">
                                          <p:cBhvr>
                                            <p:cTn id="65" dur="300" fill="hold"/>
                                            <p:tgtEl>
                                              <p:spTgt spid="75"/>
                                            </p:tgtEl>
                                            <p:attrNameLst>
                                              <p:attrName>ppt_w</p:attrName>
                                            </p:attrNameLst>
                                          </p:cBhvr>
                                          <p:tavLst>
                                            <p:tav tm="0">
                                              <p:val>
                                                <p:fltVal val="0"/>
                                              </p:val>
                                            </p:tav>
                                            <p:tav tm="100000">
                                              <p:val>
                                                <p:strVal val="#ppt_w"/>
                                              </p:val>
                                            </p:tav>
                                          </p:tavLst>
                                        </p:anim>
                                        <p:anim calcmode="lin" valueType="num">
                                          <p:cBhvr>
                                            <p:cTn id="66" dur="300" fill="hold"/>
                                            <p:tgtEl>
                                              <p:spTgt spid="75"/>
                                            </p:tgtEl>
                                            <p:attrNameLst>
                                              <p:attrName>ppt_h</p:attrName>
                                            </p:attrNameLst>
                                          </p:cBhvr>
                                          <p:tavLst>
                                            <p:tav tm="0">
                                              <p:val>
                                                <p:fltVal val="0"/>
                                              </p:val>
                                            </p:tav>
                                            <p:tav tm="100000">
                                              <p:val>
                                                <p:strVal val="#ppt_h"/>
                                              </p:val>
                                            </p:tav>
                                          </p:tavLst>
                                        </p:anim>
                                        <p:anim calcmode="lin" valueType="num">
                                          <p:cBhvr>
                                            <p:cTn id="67" dur="300" fill="hold"/>
                                            <p:tgtEl>
                                              <p:spTgt spid="75"/>
                                            </p:tgtEl>
                                            <p:attrNameLst>
                                              <p:attrName>ppt_x</p:attrName>
                                            </p:attrNameLst>
                                          </p:cBhvr>
                                          <p:tavLst>
                                            <p:tav tm="0">
                                              <p:val>
                                                <p:fltVal val="0.5"/>
                                              </p:val>
                                            </p:tav>
                                            <p:tav tm="100000">
                                              <p:val>
                                                <p:strVal val="#ppt_x"/>
                                              </p:val>
                                            </p:tav>
                                          </p:tavLst>
                                        </p:anim>
                                        <p:anim calcmode="lin" valueType="num">
                                          <p:cBhvr>
                                            <p:cTn id="68" dur="300" fill="hold"/>
                                            <p:tgtEl>
                                              <p:spTgt spid="75"/>
                                            </p:tgtEl>
                                            <p:attrNameLst>
                                              <p:attrName>ppt_y</p:attrName>
                                            </p:attrNameLst>
                                          </p:cBhvr>
                                          <p:tavLst>
                                            <p:tav tm="0">
                                              <p:val>
                                                <p:fltVal val="0.5"/>
                                              </p:val>
                                            </p:tav>
                                            <p:tav tm="100000">
                                              <p:val>
                                                <p:strVal val="#ppt_y"/>
                                              </p:val>
                                            </p:tav>
                                          </p:tavLst>
                                        </p:anim>
                                      </p:childTnLst>
                                    </p:cTn>
                                  </p:par>
                                  <p:par>
                                    <p:cTn id="69" presetID="26" presetClass="emph" presetSubtype="0" fill="hold" grpId="1" nodeType="withEffect">
                                      <p:stCondLst>
                                        <p:cond delay="2400"/>
                                      </p:stCondLst>
                                      <p:childTnLst>
                                        <p:animEffect transition="out" filter="fade">
                                          <p:cBhvr>
                                            <p:cTn id="70" dur="300" tmFilter="0, 0; .2, .5; .8, .5; 1, 0"/>
                                            <p:tgtEl>
                                              <p:spTgt spid="75"/>
                                            </p:tgtEl>
                                          </p:cBhvr>
                                        </p:animEffect>
                                        <p:animScale>
                                          <p:cBhvr>
                                            <p:cTn id="71" dur="150" autoRev="1" fill="hold"/>
                                            <p:tgtEl>
                                              <p:spTgt spid="75"/>
                                            </p:tgtEl>
                                          </p:cBhvr>
                                          <p:by x="105000" y="105000"/>
                                        </p:animScale>
                                      </p:childTnLst>
                                    </p:cTn>
                                  </p:par>
                                  <p:par>
                                    <p:cTn id="72" presetID="23" presetClass="entr" presetSubtype="528" fill="hold" grpId="0" nodeType="withEffect">
                                      <p:stCondLst>
                                        <p:cond delay="2200"/>
                                      </p:stCondLst>
                                      <p:childTnLst>
                                        <p:set>
                                          <p:cBhvr>
                                            <p:cTn id="73" dur="1" fill="hold">
                                              <p:stCondLst>
                                                <p:cond delay="0"/>
                                              </p:stCondLst>
                                            </p:cTn>
                                            <p:tgtEl>
                                              <p:spTgt spid="68"/>
                                            </p:tgtEl>
                                            <p:attrNameLst>
                                              <p:attrName>style.visibility</p:attrName>
                                            </p:attrNameLst>
                                          </p:cBhvr>
                                          <p:to>
                                            <p:strVal val="visible"/>
                                          </p:to>
                                        </p:set>
                                        <p:anim calcmode="lin" valueType="num">
                                          <p:cBhvr>
                                            <p:cTn id="74" dur="300" fill="hold"/>
                                            <p:tgtEl>
                                              <p:spTgt spid="68"/>
                                            </p:tgtEl>
                                            <p:attrNameLst>
                                              <p:attrName>ppt_w</p:attrName>
                                            </p:attrNameLst>
                                          </p:cBhvr>
                                          <p:tavLst>
                                            <p:tav tm="0">
                                              <p:val>
                                                <p:fltVal val="0"/>
                                              </p:val>
                                            </p:tav>
                                            <p:tav tm="100000">
                                              <p:val>
                                                <p:strVal val="#ppt_w"/>
                                              </p:val>
                                            </p:tav>
                                          </p:tavLst>
                                        </p:anim>
                                        <p:anim calcmode="lin" valueType="num">
                                          <p:cBhvr>
                                            <p:cTn id="75" dur="300" fill="hold"/>
                                            <p:tgtEl>
                                              <p:spTgt spid="68"/>
                                            </p:tgtEl>
                                            <p:attrNameLst>
                                              <p:attrName>ppt_h</p:attrName>
                                            </p:attrNameLst>
                                          </p:cBhvr>
                                          <p:tavLst>
                                            <p:tav tm="0">
                                              <p:val>
                                                <p:fltVal val="0"/>
                                              </p:val>
                                            </p:tav>
                                            <p:tav tm="100000">
                                              <p:val>
                                                <p:strVal val="#ppt_h"/>
                                              </p:val>
                                            </p:tav>
                                          </p:tavLst>
                                        </p:anim>
                                        <p:anim calcmode="lin" valueType="num">
                                          <p:cBhvr>
                                            <p:cTn id="76" dur="300" fill="hold"/>
                                            <p:tgtEl>
                                              <p:spTgt spid="68"/>
                                            </p:tgtEl>
                                            <p:attrNameLst>
                                              <p:attrName>ppt_x</p:attrName>
                                            </p:attrNameLst>
                                          </p:cBhvr>
                                          <p:tavLst>
                                            <p:tav tm="0">
                                              <p:val>
                                                <p:fltVal val="0.5"/>
                                              </p:val>
                                            </p:tav>
                                            <p:tav tm="100000">
                                              <p:val>
                                                <p:strVal val="#ppt_x"/>
                                              </p:val>
                                            </p:tav>
                                          </p:tavLst>
                                        </p:anim>
                                        <p:anim calcmode="lin" valueType="num">
                                          <p:cBhvr>
                                            <p:cTn id="77" dur="300" fill="hold"/>
                                            <p:tgtEl>
                                              <p:spTgt spid="68"/>
                                            </p:tgtEl>
                                            <p:attrNameLst>
                                              <p:attrName>ppt_y</p:attrName>
                                            </p:attrNameLst>
                                          </p:cBhvr>
                                          <p:tavLst>
                                            <p:tav tm="0">
                                              <p:val>
                                                <p:fltVal val="0.5"/>
                                              </p:val>
                                            </p:tav>
                                            <p:tav tm="100000">
                                              <p:val>
                                                <p:strVal val="#ppt_y"/>
                                              </p:val>
                                            </p:tav>
                                          </p:tavLst>
                                        </p:anim>
                                      </p:childTnLst>
                                    </p:cTn>
                                  </p:par>
                                  <p:par>
                                    <p:cTn id="78" presetID="26" presetClass="emph" presetSubtype="0" fill="hold" grpId="1" nodeType="withEffect">
                                      <p:stCondLst>
                                        <p:cond delay="2500"/>
                                      </p:stCondLst>
                                      <p:childTnLst>
                                        <p:animEffect transition="out" filter="fade">
                                          <p:cBhvr>
                                            <p:cTn id="79" dur="300" tmFilter="0, 0; .2, .5; .8, .5; 1, 0"/>
                                            <p:tgtEl>
                                              <p:spTgt spid="68"/>
                                            </p:tgtEl>
                                          </p:cBhvr>
                                        </p:animEffect>
                                        <p:animScale>
                                          <p:cBhvr>
                                            <p:cTn id="80" dur="150" autoRev="1" fill="hold"/>
                                            <p:tgtEl>
                                              <p:spTgt spid="68"/>
                                            </p:tgtEl>
                                          </p:cBhvr>
                                          <p:by x="105000" y="105000"/>
                                        </p:animScale>
                                      </p:childTnLst>
                                    </p:cTn>
                                  </p:par>
                                  <p:par>
                                    <p:cTn id="81" presetID="23" presetClass="entr" presetSubtype="528" fill="hold" grpId="0" nodeType="withEffect">
                                      <p:stCondLst>
                                        <p:cond delay="2200"/>
                                      </p:stCondLst>
                                      <p:childTnLst>
                                        <p:set>
                                          <p:cBhvr>
                                            <p:cTn id="82" dur="1" fill="hold">
                                              <p:stCondLst>
                                                <p:cond delay="0"/>
                                              </p:stCondLst>
                                            </p:cTn>
                                            <p:tgtEl>
                                              <p:spTgt spid="70"/>
                                            </p:tgtEl>
                                            <p:attrNameLst>
                                              <p:attrName>style.visibility</p:attrName>
                                            </p:attrNameLst>
                                          </p:cBhvr>
                                          <p:to>
                                            <p:strVal val="visible"/>
                                          </p:to>
                                        </p:set>
                                        <p:anim calcmode="lin" valueType="num">
                                          <p:cBhvr>
                                            <p:cTn id="83" dur="300" fill="hold"/>
                                            <p:tgtEl>
                                              <p:spTgt spid="70"/>
                                            </p:tgtEl>
                                            <p:attrNameLst>
                                              <p:attrName>ppt_w</p:attrName>
                                            </p:attrNameLst>
                                          </p:cBhvr>
                                          <p:tavLst>
                                            <p:tav tm="0">
                                              <p:val>
                                                <p:fltVal val="0"/>
                                              </p:val>
                                            </p:tav>
                                            <p:tav tm="100000">
                                              <p:val>
                                                <p:strVal val="#ppt_w"/>
                                              </p:val>
                                            </p:tav>
                                          </p:tavLst>
                                        </p:anim>
                                        <p:anim calcmode="lin" valueType="num">
                                          <p:cBhvr>
                                            <p:cTn id="84" dur="300" fill="hold"/>
                                            <p:tgtEl>
                                              <p:spTgt spid="70"/>
                                            </p:tgtEl>
                                            <p:attrNameLst>
                                              <p:attrName>ppt_h</p:attrName>
                                            </p:attrNameLst>
                                          </p:cBhvr>
                                          <p:tavLst>
                                            <p:tav tm="0">
                                              <p:val>
                                                <p:fltVal val="0"/>
                                              </p:val>
                                            </p:tav>
                                            <p:tav tm="100000">
                                              <p:val>
                                                <p:strVal val="#ppt_h"/>
                                              </p:val>
                                            </p:tav>
                                          </p:tavLst>
                                        </p:anim>
                                        <p:anim calcmode="lin" valueType="num">
                                          <p:cBhvr>
                                            <p:cTn id="85" dur="300" fill="hold"/>
                                            <p:tgtEl>
                                              <p:spTgt spid="70"/>
                                            </p:tgtEl>
                                            <p:attrNameLst>
                                              <p:attrName>ppt_x</p:attrName>
                                            </p:attrNameLst>
                                          </p:cBhvr>
                                          <p:tavLst>
                                            <p:tav tm="0">
                                              <p:val>
                                                <p:fltVal val="0.5"/>
                                              </p:val>
                                            </p:tav>
                                            <p:tav tm="100000">
                                              <p:val>
                                                <p:strVal val="#ppt_x"/>
                                              </p:val>
                                            </p:tav>
                                          </p:tavLst>
                                        </p:anim>
                                        <p:anim calcmode="lin" valueType="num">
                                          <p:cBhvr>
                                            <p:cTn id="86" dur="300" fill="hold"/>
                                            <p:tgtEl>
                                              <p:spTgt spid="70"/>
                                            </p:tgtEl>
                                            <p:attrNameLst>
                                              <p:attrName>ppt_y</p:attrName>
                                            </p:attrNameLst>
                                          </p:cBhvr>
                                          <p:tavLst>
                                            <p:tav tm="0">
                                              <p:val>
                                                <p:fltVal val="0.5"/>
                                              </p:val>
                                            </p:tav>
                                            <p:tav tm="100000">
                                              <p:val>
                                                <p:strVal val="#ppt_y"/>
                                              </p:val>
                                            </p:tav>
                                          </p:tavLst>
                                        </p:anim>
                                      </p:childTnLst>
                                    </p:cTn>
                                  </p:par>
                                  <p:par>
                                    <p:cTn id="87" presetID="26" presetClass="emph" presetSubtype="0" fill="hold" grpId="1" nodeType="withEffect">
                                      <p:stCondLst>
                                        <p:cond delay="2500"/>
                                      </p:stCondLst>
                                      <p:childTnLst>
                                        <p:animEffect transition="out" filter="fade">
                                          <p:cBhvr>
                                            <p:cTn id="88" dur="300" tmFilter="0, 0; .2, .5; .8, .5; 1, 0"/>
                                            <p:tgtEl>
                                              <p:spTgt spid="70"/>
                                            </p:tgtEl>
                                          </p:cBhvr>
                                        </p:animEffect>
                                        <p:animScale>
                                          <p:cBhvr>
                                            <p:cTn id="89" dur="150" autoRev="1" fill="hold"/>
                                            <p:tgtEl>
                                              <p:spTgt spid="70"/>
                                            </p:tgtEl>
                                          </p:cBhvr>
                                          <p:by x="105000" y="105000"/>
                                        </p:animScale>
                                      </p:childTnLst>
                                    </p:cTn>
                                  </p:par>
                                  <p:par>
                                    <p:cTn id="90" presetID="23" presetClass="entr" presetSubtype="528" fill="hold" grpId="0" nodeType="withEffect">
                                      <p:stCondLst>
                                        <p:cond delay="2300"/>
                                      </p:stCondLst>
                                      <p:childTnLst>
                                        <p:set>
                                          <p:cBhvr>
                                            <p:cTn id="91" dur="1" fill="hold">
                                              <p:stCondLst>
                                                <p:cond delay="0"/>
                                              </p:stCondLst>
                                            </p:cTn>
                                            <p:tgtEl>
                                              <p:spTgt spid="73"/>
                                            </p:tgtEl>
                                            <p:attrNameLst>
                                              <p:attrName>style.visibility</p:attrName>
                                            </p:attrNameLst>
                                          </p:cBhvr>
                                          <p:to>
                                            <p:strVal val="visible"/>
                                          </p:to>
                                        </p:set>
                                        <p:anim calcmode="lin" valueType="num">
                                          <p:cBhvr>
                                            <p:cTn id="92" dur="300" fill="hold"/>
                                            <p:tgtEl>
                                              <p:spTgt spid="73"/>
                                            </p:tgtEl>
                                            <p:attrNameLst>
                                              <p:attrName>ppt_w</p:attrName>
                                            </p:attrNameLst>
                                          </p:cBhvr>
                                          <p:tavLst>
                                            <p:tav tm="0">
                                              <p:val>
                                                <p:fltVal val="0"/>
                                              </p:val>
                                            </p:tav>
                                            <p:tav tm="100000">
                                              <p:val>
                                                <p:strVal val="#ppt_w"/>
                                              </p:val>
                                            </p:tav>
                                          </p:tavLst>
                                        </p:anim>
                                        <p:anim calcmode="lin" valueType="num">
                                          <p:cBhvr>
                                            <p:cTn id="93" dur="300" fill="hold"/>
                                            <p:tgtEl>
                                              <p:spTgt spid="73"/>
                                            </p:tgtEl>
                                            <p:attrNameLst>
                                              <p:attrName>ppt_h</p:attrName>
                                            </p:attrNameLst>
                                          </p:cBhvr>
                                          <p:tavLst>
                                            <p:tav tm="0">
                                              <p:val>
                                                <p:fltVal val="0"/>
                                              </p:val>
                                            </p:tav>
                                            <p:tav tm="100000">
                                              <p:val>
                                                <p:strVal val="#ppt_h"/>
                                              </p:val>
                                            </p:tav>
                                          </p:tavLst>
                                        </p:anim>
                                        <p:anim calcmode="lin" valueType="num">
                                          <p:cBhvr>
                                            <p:cTn id="94" dur="300" fill="hold"/>
                                            <p:tgtEl>
                                              <p:spTgt spid="73"/>
                                            </p:tgtEl>
                                            <p:attrNameLst>
                                              <p:attrName>ppt_x</p:attrName>
                                            </p:attrNameLst>
                                          </p:cBhvr>
                                          <p:tavLst>
                                            <p:tav tm="0">
                                              <p:val>
                                                <p:fltVal val="0.5"/>
                                              </p:val>
                                            </p:tav>
                                            <p:tav tm="100000">
                                              <p:val>
                                                <p:strVal val="#ppt_x"/>
                                              </p:val>
                                            </p:tav>
                                          </p:tavLst>
                                        </p:anim>
                                        <p:anim calcmode="lin" valueType="num">
                                          <p:cBhvr>
                                            <p:cTn id="95" dur="300" fill="hold"/>
                                            <p:tgtEl>
                                              <p:spTgt spid="73"/>
                                            </p:tgtEl>
                                            <p:attrNameLst>
                                              <p:attrName>ppt_y</p:attrName>
                                            </p:attrNameLst>
                                          </p:cBhvr>
                                          <p:tavLst>
                                            <p:tav tm="0">
                                              <p:val>
                                                <p:fltVal val="0.5"/>
                                              </p:val>
                                            </p:tav>
                                            <p:tav tm="100000">
                                              <p:val>
                                                <p:strVal val="#ppt_y"/>
                                              </p:val>
                                            </p:tav>
                                          </p:tavLst>
                                        </p:anim>
                                      </p:childTnLst>
                                    </p:cTn>
                                  </p:par>
                                  <p:par>
                                    <p:cTn id="96" presetID="26" presetClass="emph" presetSubtype="0" fill="hold" grpId="1" nodeType="withEffect">
                                      <p:stCondLst>
                                        <p:cond delay="2600"/>
                                      </p:stCondLst>
                                      <p:childTnLst>
                                        <p:animEffect transition="out" filter="fade">
                                          <p:cBhvr>
                                            <p:cTn id="97" dur="300" tmFilter="0, 0; .2, .5; .8, .5; 1, 0"/>
                                            <p:tgtEl>
                                              <p:spTgt spid="73"/>
                                            </p:tgtEl>
                                          </p:cBhvr>
                                        </p:animEffect>
                                        <p:animScale>
                                          <p:cBhvr>
                                            <p:cTn id="98" dur="150" autoRev="1" fill="hold"/>
                                            <p:tgtEl>
                                              <p:spTgt spid="73"/>
                                            </p:tgtEl>
                                          </p:cBhvr>
                                          <p:by x="105000" y="105000"/>
                                        </p:animScale>
                                      </p:childTnLst>
                                    </p:cTn>
                                  </p:par>
                                  <p:par>
                                    <p:cTn id="99" presetID="23" presetClass="entr" presetSubtype="528" fill="hold" grpId="0" nodeType="withEffect">
                                      <p:stCondLst>
                                        <p:cond delay="2400"/>
                                      </p:stCondLst>
                                      <p:childTnLst>
                                        <p:set>
                                          <p:cBhvr>
                                            <p:cTn id="100" dur="1" fill="hold">
                                              <p:stCondLst>
                                                <p:cond delay="0"/>
                                              </p:stCondLst>
                                            </p:cTn>
                                            <p:tgtEl>
                                              <p:spTgt spid="74"/>
                                            </p:tgtEl>
                                            <p:attrNameLst>
                                              <p:attrName>style.visibility</p:attrName>
                                            </p:attrNameLst>
                                          </p:cBhvr>
                                          <p:to>
                                            <p:strVal val="visible"/>
                                          </p:to>
                                        </p:set>
                                        <p:anim calcmode="lin" valueType="num">
                                          <p:cBhvr>
                                            <p:cTn id="101" dur="300" fill="hold"/>
                                            <p:tgtEl>
                                              <p:spTgt spid="74"/>
                                            </p:tgtEl>
                                            <p:attrNameLst>
                                              <p:attrName>ppt_w</p:attrName>
                                            </p:attrNameLst>
                                          </p:cBhvr>
                                          <p:tavLst>
                                            <p:tav tm="0">
                                              <p:val>
                                                <p:fltVal val="0"/>
                                              </p:val>
                                            </p:tav>
                                            <p:tav tm="100000">
                                              <p:val>
                                                <p:strVal val="#ppt_w"/>
                                              </p:val>
                                            </p:tav>
                                          </p:tavLst>
                                        </p:anim>
                                        <p:anim calcmode="lin" valueType="num">
                                          <p:cBhvr>
                                            <p:cTn id="102" dur="300" fill="hold"/>
                                            <p:tgtEl>
                                              <p:spTgt spid="74"/>
                                            </p:tgtEl>
                                            <p:attrNameLst>
                                              <p:attrName>ppt_h</p:attrName>
                                            </p:attrNameLst>
                                          </p:cBhvr>
                                          <p:tavLst>
                                            <p:tav tm="0">
                                              <p:val>
                                                <p:fltVal val="0"/>
                                              </p:val>
                                            </p:tav>
                                            <p:tav tm="100000">
                                              <p:val>
                                                <p:strVal val="#ppt_h"/>
                                              </p:val>
                                            </p:tav>
                                          </p:tavLst>
                                        </p:anim>
                                        <p:anim calcmode="lin" valueType="num">
                                          <p:cBhvr>
                                            <p:cTn id="103" dur="300" fill="hold"/>
                                            <p:tgtEl>
                                              <p:spTgt spid="74"/>
                                            </p:tgtEl>
                                            <p:attrNameLst>
                                              <p:attrName>ppt_x</p:attrName>
                                            </p:attrNameLst>
                                          </p:cBhvr>
                                          <p:tavLst>
                                            <p:tav tm="0">
                                              <p:val>
                                                <p:fltVal val="0.5"/>
                                              </p:val>
                                            </p:tav>
                                            <p:tav tm="100000">
                                              <p:val>
                                                <p:strVal val="#ppt_x"/>
                                              </p:val>
                                            </p:tav>
                                          </p:tavLst>
                                        </p:anim>
                                        <p:anim calcmode="lin" valueType="num">
                                          <p:cBhvr>
                                            <p:cTn id="104" dur="300" fill="hold"/>
                                            <p:tgtEl>
                                              <p:spTgt spid="74"/>
                                            </p:tgtEl>
                                            <p:attrNameLst>
                                              <p:attrName>ppt_y</p:attrName>
                                            </p:attrNameLst>
                                          </p:cBhvr>
                                          <p:tavLst>
                                            <p:tav tm="0">
                                              <p:val>
                                                <p:fltVal val="0.5"/>
                                              </p:val>
                                            </p:tav>
                                            <p:tav tm="100000">
                                              <p:val>
                                                <p:strVal val="#ppt_y"/>
                                              </p:val>
                                            </p:tav>
                                          </p:tavLst>
                                        </p:anim>
                                      </p:childTnLst>
                                    </p:cTn>
                                  </p:par>
                                  <p:par>
                                    <p:cTn id="105" presetID="26" presetClass="emph" presetSubtype="0" fill="hold" grpId="1" nodeType="withEffect">
                                      <p:stCondLst>
                                        <p:cond delay="2700"/>
                                      </p:stCondLst>
                                      <p:childTnLst>
                                        <p:animEffect transition="out" filter="fade">
                                          <p:cBhvr>
                                            <p:cTn id="106" dur="300" tmFilter="0, 0; .2, .5; .8, .5; 1, 0"/>
                                            <p:tgtEl>
                                              <p:spTgt spid="74"/>
                                            </p:tgtEl>
                                          </p:cBhvr>
                                        </p:animEffect>
                                        <p:animScale>
                                          <p:cBhvr>
                                            <p:cTn id="107" dur="150" autoRev="1" fill="hold"/>
                                            <p:tgtEl>
                                              <p:spTgt spid="74"/>
                                            </p:tgtEl>
                                          </p:cBhvr>
                                          <p:by x="105000" y="105000"/>
                                        </p:animScale>
                                      </p:childTnLst>
                                    </p:cTn>
                                  </p:par>
                                  <p:par>
                                    <p:cTn id="108" presetID="23" presetClass="entr" presetSubtype="528" fill="hold" grpId="0" nodeType="withEffect">
                                      <p:stCondLst>
                                        <p:cond delay="2500"/>
                                      </p:stCondLst>
                                      <p:childTnLst>
                                        <p:set>
                                          <p:cBhvr>
                                            <p:cTn id="109" dur="1" fill="hold">
                                              <p:stCondLst>
                                                <p:cond delay="0"/>
                                              </p:stCondLst>
                                            </p:cTn>
                                            <p:tgtEl>
                                              <p:spTgt spid="78"/>
                                            </p:tgtEl>
                                            <p:attrNameLst>
                                              <p:attrName>style.visibility</p:attrName>
                                            </p:attrNameLst>
                                          </p:cBhvr>
                                          <p:to>
                                            <p:strVal val="visible"/>
                                          </p:to>
                                        </p:set>
                                        <p:anim calcmode="lin" valueType="num">
                                          <p:cBhvr>
                                            <p:cTn id="110" dur="300" fill="hold"/>
                                            <p:tgtEl>
                                              <p:spTgt spid="78"/>
                                            </p:tgtEl>
                                            <p:attrNameLst>
                                              <p:attrName>ppt_w</p:attrName>
                                            </p:attrNameLst>
                                          </p:cBhvr>
                                          <p:tavLst>
                                            <p:tav tm="0">
                                              <p:val>
                                                <p:fltVal val="0"/>
                                              </p:val>
                                            </p:tav>
                                            <p:tav tm="100000">
                                              <p:val>
                                                <p:strVal val="#ppt_w"/>
                                              </p:val>
                                            </p:tav>
                                          </p:tavLst>
                                        </p:anim>
                                        <p:anim calcmode="lin" valueType="num">
                                          <p:cBhvr>
                                            <p:cTn id="111" dur="300" fill="hold"/>
                                            <p:tgtEl>
                                              <p:spTgt spid="78"/>
                                            </p:tgtEl>
                                            <p:attrNameLst>
                                              <p:attrName>ppt_h</p:attrName>
                                            </p:attrNameLst>
                                          </p:cBhvr>
                                          <p:tavLst>
                                            <p:tav tm="0">
                                              <p:val>
                                                <p:fltVal val="0"/>
                                              </p:val>
                                            </p:tav>
                                            <p:tav tm="100000">
                                              <p:val>
                                                <p:strVal val="#ppt_h"/>
                                              </p:val>
                                            </p:tav>
                                          </p:tavLst>
                                        </p:anim>
                                        <p:anim calcmode="lin" valueType="num">
                                          <p:cBhvr>
                                            <p:cTn id="112" dur="300" fill="hold"/>
                                            <p:tgtEl>
                                              <p:spTgt spid="78"/>
                                            </p:tgtEl>
                                            <p:attrNameLst>
                                              <p:attrName>ppt_x</p:attrName>
                                            </p:attrNameLst>
                                          </p:cBhvr>
                                          <p:tavLst>
                                            <p:tav tm="0">
                                              <p:val>
                                                <p:fltVal val="0.5"/>
                                              </p:val>
                                            </p:tav>
                                            <p:tav tm="100000">
                                              <p:val>
                                                <p:strVal val="#ppt_x"/>
                                              </p:val>
                                            </p:tav>
                                          </p:tavLst>
                                        </p:anim>
                                        <p:anim calcmode="lin" valueType="num">
                                          <p:cBhvr>
                                            <p:cTn id="113" dur="300" fill="hold"/>
                                            <p:tgtEl>
                                              <p:spTgt spid="78"/>
                                            </p:tgtEl>
                                            <p:attrNameLst>
                                              <p:attrName>ppt_y</p:attrName>
                                            </p:attrNameLst>
                                          </p:cBhvr>
                                          <p:tavLst>
                                            <p:tav tm="0">
                                              <p:val>
                                                <p:fltVal val="0.5"/>
                                              </p:val>
                                            </p:tav>
                                            <p:tav tm="100000">
                                              <p:val>
                                                <p:strVal val="#ppt_y"/>
                                              </p:val>
                                            </p:tav>
                                          </p:tavLst>
                                        </p:anim>
                                      </p:childTnLst>
                                    </p:cTn>
                                  </p:par>
                                  <p:par>
                                    <p:cTn id="114" presetID="26" presetClass="emph" presetSubtype="0" fill="hold" grpId="1" nodeType="withEffect">
                                      <p:stCondLst>
                                        <p:cond delay="2800"/>
                                      </p:stCondLst>
                                      <p:childTnLst>
                                        <p:animEffect transition="out" filter="fade">
                                          <p:cBhvr>
                                            <p:cTn id="115" dur="300" tmFilter="0, 0; .2, .5; .8, .5; 1, 0"/>
                                            <p:tgtEl>
                                              <p:spTgt spid="78"/>
                                            </p:tgtEl>
                                          </p:cBhvr>
                                        </p:animEffect>
                                        <p:animScale>
                                          <p:cBhvr>
                                            <p:cTn id="116" dur="150" autoRev="1" fill="hold"/>
                                            <p:tgtEl>
                                              <p:spTgt spid="78"/>
                                            </p:tgtEl>
                                          </p:cBhvr>
                                          <p:by x="105000" y="105000"/>
                                        </p:animScale>
                                      </p:childTnLst>
                                    </p:cTn>
                                  </p:par>
                                  <p:par>
                                    <p:cTn id="117" presetID="10" presetClass="entr" presetSubtype="0" fill="hold" grpId="0" nodeType="withEffect">
                                      <p:stCondLst>
                                        <p:cond delay="2500"/>
                                      </p:stCondLst>
                                      <p:iterate type="lt">
                                        <p:tmPct val="10000"/>
                                      </p:iterate>
                                      <p:childTnLst>
                                        <p:set>
                                          <p:cBhvr>
                                            <p:cTn id="118" dur="1" fill="hold">
                                              <p:stCondLst>
                                                <p:cond delay="0"/>
                                              </p:stCondLst>
                                            </p:cTn>
                                            <p:tgtEl>
                                              <p:spTgt spid="77"/>
                                            </p:tgtEl>
                                            <p:attrNameLst>
                                              <p:attrName>style.visibility</p:attrName>
                                            </p:attrNameLst>
                                          </p:cBhvr>
                                          <p:to>
                                            <p:strVal val="visible"/>
                                          </p:to>
                                        </p:set>
                                        <p:animEffect transition="in" filter="fade">
                                          <p:cBhvr>
                                            <p:cTn id="119" dur="100"/>
                                            <p:tgtEl>
                                              <p:spTgt spid="77"/>
                                            </p:tgtEl>
                                          </p:cBhvr>
                                        </p:animEffect>
                                      </p:childTnLst>
                                    </p:cTn>
                                  </p:par>
                                </p:childTnLst>
                              </p:cTn>
                            </p:par>
                            <p:par>
                              <p:cTn id="120" fill="hold">
                                <p:stCondLst>
                                  <p:cond delay="0"/>
                                </p:stCondLst>
                                <p:childTnLst>
                                  <p:par>
                                    <p:cTn id="121" presetID="42" presetClass="entr" presetSubtype="0" fill="hold" grpId="0" nodeType="afterEffect">
                                      <p:stCondLst>
                                        <p:cond delay="0"/>
                                      </p:stCondLst>
                                      <p:childTnLst>
                                        <p:set>
                                          <p:cBhvr>
                                            <p:cTn id="122" dur="1" fill="hold">
                                              <p:stCondLst>
                                                <p:cond delay="0"/>
                                              </p:stCondLst>
                                            </p:cTn>
                                            <p:tgtEl>
                                              <p:spTgt spid="20"/>
                                            </p:tgtEl>
                                            <p:attrNameLst>
                                              <p:attrName>style.visibility</p:attrName>
                                            </p:attrNameLst>
                                          </p:cBhvr>
                                          <p:to>
                                            <p:strVal val="visible"/>
                                          </p:to>
                                        </p:set>
                                        <p:animEffect transition="in" filter="fade">
                                          <p:cBhvr>
                                            <p:cTn id="123" dur="1200"/>
                                            <p:tgtEl>
                                              <p:spTgt spid="20"/>
                                            </p:tgtEl>
                                          </p:cBhvr>
                                        </p:animEffect>
                                        <p:anim calcmode="lin" valueType="num">
                                          <p:cBhvr>
                                            <p:cTn id="124" dur="1200" fill="hold"/>
                                            <p:tgtEl>
                                              <p:spTgt spid="20"/>
                                            </p:tgtEl>
                                            <p:attrNameLst>
                                              <p:attrName>ppt_x</p:attrName>
                                            </p:attrNameLst>
                                          </p:cBhvr>
                                          <p:tavLst>
                                            <p:tav tm="0">
                                              <p:val>
                                                <p:strVal val="#ppt_x"/>
                                              </p:val>
                                            </p:tav>
                                            <p:tav tm="100000">
                                              <p:val>
                                                <p:strVal val="#ppt_x"/>
                                              </p:val>
                                            </p:tav>
                                          </p:tavLst>
                                        </p:anim>
                                        <p:anim calcmode="lin" valueType="num">
                                          <p:cBhvr>
                                            <p:cTn id="125" dur="12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p:bldP spid="78" grpId="0" animBg="1"/>
          <p:bldP spid="78" grpId="1" animBg="1"/>
          <p:bldP spid="79" grpId="0"/>
          <p:bldP spid="20"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33071" y="1766071"/>
            <a:ext cx="3325858" cy="3325858"/>
          </a:xfrm>
          <a:prstGeom prst="rect">
            <a:avLst/>
          </a:prstGeom>
        </p:spPr>
      </p:pic>
      <p:sp>
        <p:nvSpPr>
          <p:cNvPr id="7" name="TextBox 5"/>
          <p:cNvSpPr txBox="1"/>
          <p:nvPr/>
        </p:nvSpPr>
        <p:spPr>
          <a:xfrm>
            <a:off x="4696849" y="2952839"/>
            <a:ext cx="2947839" cy="584775"/>
          </a:xfrm>
          <a:prstGeom prst="rect">
            <a:avLst/>
          </a:prstGeom>
          <a:noFill/>
        </p:spPr>
        <p:txBody>
          <a:bodyPr wrap="square" rtlCol="0">
            <a:spAutoFit/>
          </a:bodyPr>
          <a:lstStyle/>
          <a:p>
            <a:pPr algn="ctr"/>
            <a:r>
              <a:rPr lang="zh-CN" altLang="en-US" sz="3200" b="1" dirty="0" smtClean="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企业文化</a:t>
            </a:r>
            <a:endPar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TextBox 40"/>
          <p:cNvSpPr txBox="1"/>
          <p:nvPr/>
        </p:nvSpPr>
        <p:spPr>
          <a:xfrm>
            <a:off x="4447092" y="3537614"/>
            <a:ext cx="3311837" cy="276999"/>
          </a:xfrm>
          <a:prstGeom prst="rect">
            <a:avLst/>
          </a:prstGeom>
          <a:noFill/>
        </p:spPr>
        <p:txBody>
          <a:bodyPr wrap="square" rtlCol="0">
            <a:spAutoFit/>
          </a:bodyPr>
          <a:lstStyle/>
          <a:p>
            <a:pPr algn="ctr"/>
            <a:r>
              <a:rPr lang="en-US" altLang="zh-CN" sz="1200" dirty="0" smtClean="0">
                <a:solidFill>
                  <a:srgbClr val="01EDF2"/>
                </a:solidFill>
                <a:latin typeface="+mn-ea"/>
                <a:ea typeface="+mn-ea"/>
              </a:rPr>
              <a:t>(CORPORATE CUITURE)</a:t>
            </a:r>
            <a:endParaRPr lang="zh-CN" altLang="en-US" sz="1200" dirty="0">
              <a:solidFill>
                <a:srgbClr val="01EDF2"/>
              </a:solidFill>
              <a:latin typeface="+mn-ea"/>
              <a:ea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100" fill="hold"/>
                                        <p:tgtEl>
                                          <p:spTgt spid="4"/>
                                        </p:tgtEl>
                                        <p:attrNameLst>
                                          <p:attrName>ppt_w</p:attrName>
                                        </p:attrNameLst>
                                      </p:cBhvr>
                                      <p:tavLst>
                                        <p:tav tm="0">
                                          <p:val>
                                            <p:fltVal val="0"/>
                                          </p:val>
                                        </p:tav>
                                        <p:tav tm="100000">
                                          <p:val>
                                            <p:strVal val="#ppt_w"/>
                                          </p:val>
                                        </p:tav>
                                      </p:tavLst>
                                    </p:anim>
                                    <p:anim calcmode="lin" valueType="num">
                                      <p:cBhvr>
                                        <p:cTn id="8" dur="1100" fill="hold"/>
                                        <p:tgtEl>
                                          <p:spTgt spid="4"/>
                                        </p:tgtEl>
                                        <p:attrNameLst>
                                          <p:attrName>ppt_h</p:attrName>
                                        </p:attrNameLst>
                                      </p:cBhvr>
                                      <p:tavLst>
                                        <p:tav tm="0">
                                          <p:val>
                                            <p:fltVal val="0"/>
                                          </p:val>
                                        </p:tav>
                                        <p:tav tm="100000">
                                          <p:val>
                                            <p:strVal val="#ppt_h"/>
                                          </p:val>
                                        </p:tav>
                                      </p:tavLst>
                                    </p:anim>
                                    <p:animEffect transition="in" filter="fade">
                                      <p:cBhvr>
                                        <p:cTn id="9" dur="1100"/>
                                        <p:tgtEl>
                                          <p:spTgt spid="4"/>
                                        </p:tgtEl>
                                      </p:cBhvr>
                                    </p:animEffect>
                                  </p:childTnLst>
                                </p:cTn>
                              </p:par>
                            </p:childTnLst>
                          </p:cTn>
                        </p:par>
                        <p:par>
                          <p:cTn id="10" fill="hold">
                            <p:stCondLst>
                              <p:cond delay="150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649"/>
                            </p:stCondLst>
                            <p:childTnLst>
                              <p:par>
                                <p:cTn id="17" presetID="53" presetClass="entr" presetSubtype="16" fill="hold" grpId="0" nodeType="after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3"/>
          <p:cNvSpPr>
            <a:spLocks noChangeArrowheads="1"/>
          </p:cNvSpPr>
          <p:nvPr/>
        </p:nvSpPr>
        <p:spPr bwMode="auto">
          <a:xfrm>
            <a:off x="1862379" y="2742546"/>
            <a:ext cx="3019635" cy="65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600" b="1" dirty="0">
                <a:solidFill>
                  <a:srgbClr val="01EDF2"/>
                </a:solidFill>
                <a:latin typeface="微软雅黑" panose="020B0503020204020204" pitchFamily="34" charset="-122"/>
                <a:ea typeface="微软雅黑" panose="020B0503020204020204" pitchFamily="34" charset="-122"/>
                <a:sym typeface="Gill Sans" charset="0"/>
              </a:rPr>
              <a:t>以人为本</a:t>
            </a:r>
            <a:endParaRPr lang="en-US" altLang="zh-CN" sz="1600" b="1" dirty="0">
              <a:solidFill>
                <a:srgbClr val="01EDF2"/>
              </a:solidFill>
              <a:latin typeface="微软雅黑" panose="020B0503020204020204" pitchFamily="34" charset="-122"/>
              <a:ea typeface="微软雅黑" panose="020B0503020204020204" pitchFamily="34" charset="-122"/>
              <a:sym typeface="Gill Sans" charset="0"/>
            </a:endParaRPr>
          </a:p>
          <a:p>
            <a:pPr eaLnBrk="1" hangingPunct="1">
              <a:spcBef>
                <a:spcPct val="20000"/>
              </a:spcBef>
            </a:pPr>
            <a:r>
              <a:rPr lang="zh-CN" altLang="en-US" sz="1200" dirty="0">
                <a:solidFill>
                  <a:schemeClr val="bg1"/>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chemeClr val="bg1"/>
              </a:solidFill>
            </a:endParaRPr>
          </a:p>
        </p:txBody>
      </p:sp>
      <p:sp>
        <p:nvSpPr>
          <p:cNvPr id="21" name="Text Placeholder 3"/>
          <p:cNvSpPr>
            <a:spLocks noChangeArrowheads="1"/>
          </p:cNvSpPr>
          <p:nvPr/>
        </p:nvSpPr>
        <p:spPr bwMode="auto">
          <a:xfrm>
            <a:off x="1862379" y="3496559"/>
            <a:ext cx="3019637" cy="65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600" b="1" dirty="0">
                <a:solidFill>
                  <a:srgbClr val="01EDF2"/>
                </a:solidFill>
                <a:latin typeface="微软雅黑" panose="020B0503020204020204" pitchFamily="34" charset="-122"/>
                <a:ea typeface="微软雅黑" panose="020B0503020204020204" pitchFamily="34" charset="-122"/>
                <a:sym typeface="Gill Sans" charset="0"/>
              </a:rPr>
              <a:t>勇于创新</a:t>
            </a:r>
            <a:endParaRPr lang="en-US" altLang="zh-CN" sz="1600" b="1" dirty="0">
              <a:solidFill>
                <a:srgbClr val="01EDF2"/>
              </a:solidFill>
              <a:latin typeface="微软雅黑" panose="020B0503020204020204" pitchFamily="34" charset="-122"/>
              <a:ea typeface="微软雅黑" panose="020B0503020204020204" pitchFamily="34" charset="-122"/>
              <a:sym typeface="Gill Sans" charset="0"/>
            </a:endParaRPr>
          </a:p>
          <a:p>
            <a:pPr eaLnBrk="1" hangingPunct="1">
              <a:spcBef>
                <a:spcPct val="20000"/>
              </a:spcBef>
            </a:pPr>
            <a:r>
              <a:rPr lang="zh-CN" altLang="en-US" sz="1200" dirty="0">
                <a:solidFill>
                  <a:schemeClr val="bg1"/>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chemeClr val="bg1"/>
              </a:solidFill>
            </a:endParaRPr>
          </a:p>
        </p:txBody>
      </p:sp>
      <p:sp>
        <p:nvSpPr>
          <p:cNvPr id="22" name="TextBox 17"/>
          <p:cNvSpPr txBox="1"/>
          <p:nvPr/>
        </p:nvSpPr>
        <p:spPr>
          <a:xfrm>
            <a:off x="1777769" y="4281391"/>
            <a:ext cx="3019635" cy="830564"/>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r>
              <a:rPr lang="zh-CN" altLang="en-US" sz="1600" b="1" dirty="0">
                <a:solidFill>
                  <a:srgbClr val="01EDF2"/>
                </a:solidFill>
              </a:rPr>
              <a:t>精益求精</a:t>
            </a:r>
            <a:endParaRPr lang="en-US" altLang="zh-CN" sz="1600" b="1" dirty="0">
              <a:solidFill>
                <a:srgbClr val="01EDF2"/>
              </a:solidFill>
            </a:endParaRPr>
          </a:p>
          <a:p>
            <a:pPr algn="just">
              <a:lnSpc>
                <a:spcPct val="120000"/>
              </a:lnSpc>
            </a:pPr>
            <a:r>
              <a:rPr lang="zh-CN" altLang="en-US" sz="1200" dirty="0">
                <a:solidFill>
                  <a:schemeClr val="bg1"/>
                </a:solidFill>
              </a:rPr>
              <a:t>此处添加详细文本描述，建议与标题相关并符合整体语言风格</a:t>
            </a:r>
            <a:endParaRPr lang="zh-CN" altLang="en-US" sz="1200" dirty="0">
              <a:solidFill>
                <a:schemeClr val="bg1"/>
              </a:solidFill>
            </a:endParaRPr>
          </a:p>
        </p:txBody>
      </p:sp>
      <p:sp>
        <p:nvSpPr>
          <p:cNvPr id="23" name="TextBox 3"/>
          <p:cNvSpPr txBox="1"/>
          <p:nvPr/>
        </p:nvSpPr>
        <p:spPr>
          <a:xfrm>
            <a:off x="898254" y="1772009"/>
            <a:ext cx="2694410" cy="584471"/>
          </a:xfrm>
          <a:prstGeom prst="rect">
            <a:avLst/>
          </a:prstGeom>
          <a:noFill/>
        </p:spPr>
        <p:txBody>
          <a:bodyPr wrap="square" rtlCol="0">
            <a:spAutoFit/>
          </a:bodyPr>
          <a:lstStyle/>
          <a:p>
            <a:pPr algn="ctr"/>
            <a:r>
              <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公司文化</a:t>
            </a:r>
            <a:endPar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4" name="KSO_Shape"/>
          <p:cNvSpPr>
            <a:spLocks noChangeAspect="1"/>
          </p:cNvSpPr>
          <p:nvPr/>
        </p:nvSpPr>
        <p:spPr bwMode="auto">
          <a:xfrm>
            <a:off x="963818" y="2744787"/>
            <a:ext cx="647663" cy="647663"/>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10429" y="0"/>
                </a:moveTo>
                <a:lnTo>
                  <a:pt x="10429" y="10430"/>
                </a:lnTo>
                <a:lnTo>
                  <a:pt x="0" y="10430"/>
                </a:lnTo>
                <a:lnTo>
                  <a:pt x="0" y="0"/>
                </a:lnTo>
                <a:lnTo>
                  <a:pt x="10429" y="0"/>
                </a:lnTo>
                <a:close/>
                <a:moveTo>
                  <a:pt x="681" y="1976"/>
                </a:moveTo>
                <a:lnTo>
                  <a:pt x="6667" y="7961"/>
                </a:lnTo>
                <a:lnTo>
                  <a:pt x="2046" y="7876"/>
                </a:lnTo>
                <a:lnTo>
                  <a:pt x="3894" y="9725"/>
                </a:lnTo>
                <a:lnTo>
                  <a:pt x="9748" y="9746"/>
                </a:lnTo>
                <a:lnTo>
                  <a:pt x="9723" y="3896"/>
                </a:lnTo>
                <a:lnTo>
                  <a:pt x="7875" y="2048"/>
                </a:lnTo>
                <a:lnTo>
                  <a:pt x="7959" y="6668"/>
                </a:lnTo>
                <a:lnTo>
                  <a:pt x="1974" y="682"/>
                </a:lnTo>
                <a:lnTo>
                  <a:pt x="681" y="1976"/>
                </a:lnTo>
                <a:close/>
              </a:path>
            </a:pathLst>
          </a:custGeom>
          <a:solidFill>
            <a:srgbClr val="01EDF2"/>
          </a:solidFill>
          <a:ln>
            <a:noFill/>
          </a:ln>
        </p:spPr>
        <p:txBody>
          <a:bodyPr anchor="ctr"/>
          <a:lstStyle/>
          <a:p>
            <a:endParaRPr lang="zh-CN" altLang="en-US" sz="1800">
              <a:solidFill>
                <a:srgbClr val="01EDF2"/>
              </a:solidFill>
            </a:endParaRPr>
          </a:p>
        </p:txBody>
      </p:sp>
      <p:sp>
        <p:nvSpPr>
          <p:cNvPr id="25" name="KSO_Shape"/>
          <p:cNvSpPr>
            <a:spLocks noChangeAspect="1"/>
          </p:cNvSpPr>
          <p:nvPr/>
        </p:nvSpPr>
        <p:spPr bwMode="auto">
          <a:xfrm>
            <a:off x="963818" y="3462272"/>
            <a:ext cx="647663" cy="647663"/>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10429" y="0"/>
                </a:moveTo>
                <a:lnTo>
                  <a:pt x="10429" y="10430"/>
                </a:lnTo>
                <a:lnTo>
                  <a:pt x="0" y="10430"/>
                </a:lnTo>
                <a:lnTo>
                  <a:pt x="0" y="0"/>
                </a:lnTo>
                <a:lnTo>
                  <a:pt x="10429" y="0"/>
                </a:lnTo>
                <a:close/>
                <a:moveTo>
                  <a:pt x="681" y="1976"/>
                </a:moveTo>
                <a:lnTo>
                  <a:pt x="6667" y="7961"/>
                </a:lnTo>
                <a:lnTo>
                  <a:pt x="2046" y="7876"/>
                </a:lnTo>
                <a:lnTo>
                  <a:pt x="3894" y="9725"/>
                </a:lnTo>
                <a:lnTo>
                  <a:pt x="9748" y="9746"/>
                </a:lnTo>
                <a:lnTo>
                  <a:pt x="9723" y="3896"/>
                </a:lnTo>
                <a:lnTo>
                  <a:pt x="7875" y="2048"/>
                </a:lnTo>
                <a:lnTo>
                  <a:pt x="7959" y="6668"/>
                </a:lnTo>
                <a:lnTo>
                  <a:pt x="1974" y="682"/>
                </a:lnTo>
                <a:lnTo>
                  <a:pt x="681" y="1976"/>
                </a:lnTo>
                <a:close/>
              </a:path>
            </a:pathLst>
          </a:custGeom>
          <a:solidFill>
            <a:srgbClr val="000000"/>
          </a:solidFill>
          <a:ln>
            <a:solidFill>
              <a:srgbClr val="01EDF2"/>
            </a:solidFill>
          </a:ln>
        </p:spPr>
        <p:txBody>
          <a:bodyPr anchor="ctr"/>
          <a:lstStyle/>
          <a:p>
            <a:endParaRPr lang="zh-CN" altLang="en-US" sz="1800">
              <a:solidFill>
                <a:srgbClr val="01EDF2"/>
              </a:solidFill>
            </a:endParaRPr>
          </a:p>
        </p:txBody>
      </p:sp>
      <p:sp>
        <p:nvSpPr>
          <p:cNvPr id="26" name="KSO_Shape"/>
          <p:cNvSpPr>
            <a:spLocks noChangeAspect="1"/>
          </p:cNvSpPr>
          <p:nvPr/>
        </p:nvSpPr>
        <p:spPr bwMode="auto">
          <a:xfrm>
            <a:off x="963818" y="4281390"/>
            <a:ext cx="647663" cy="647663"/>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10429" y="0"/>
                </a:moveTo>
                <a:lnTo>
                  <a:pt x="10429" y="10430"/>
                </a:lnTo>
                <a:lnTo>
                  <a:pt x="0" y="10430"/>
                </a:lnTo>
                <a:lnTo>
                  <a:pt x="0" y="0"/>
                </a:lnTo>
                <a:lnTo>
                  <a:pt x="10429" y="0"/>
                </a:lnTo>
                <a:close/>
                <a:moveTo>
                  <a:pt x="681" y="1976"/>
                </a:moveTo>
                <a:lnTo>
                  <a:pt x="6667" y="7961"/>
                </a:lnTo>
                <a:lnTo>
                  <a:pt x="2046" y="7876"/>
                </a:lnTo>
                <a:lnTo>
                  <a:pt x="3894" y="9725"/>
                </a:lnTo>
                <a:lnTo>
                  <a:pt x="9748" y="9746"/>
                </a:lnTo>
                <a:lnTo>
                  <a:pt x="9723" y="3896"/>
                </a:lnTo>
                <a:lnTo>
                  <a:pt x="7875" y="2048"/>
                </a:lnTo>
                <a:lnTo>
                  <a:pt x="7959" y="6668"/>
                </a:lnTo>
                <a:lnTo>
                  <a:pt x="1974" y="682"/>
                </a:lnTo>
                <a:lnTo>
                  <a:pt x="681" y="1976"/>
                </a:lnTo>
                <a:close/>
              </a:path>
            </a:pathLst>
          </a:custGeom>
          <a:solidFill>
            <a:srgbClr val="01EDF2"/>
          </a:solidFill>
          <a:ln>
            <a:noFill/>
          </a:ln>
        </p:spPr>
        <p:txBody>
          <a:bodyPr anchor="ctr"/>
          <a:lstStyle/>
          <a:p>
            <a:endParaRPr lang="zh-CN" altLang="en-US" sz="1800">
              <a:solidFill>
                <a:srgbClr val="01EDF2"/>
              </a:solidFill>
            </a:endParaRPr>
          </a:p>
        </p:txBody>
      </p:sp>
      <p:pic>
        <p:nvPicPr>
          <p:cNvPr id="27" name="Picture 1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29890" y="1817465"/>
            <a:ext cx="1710434" cy="3097187"/>
          </a:xfrm>
          <a:prstGeom prst="rect">
            <a:avLst/>
          </a:prstGeom>
          <a:solidFill>
            <a:schemeClr val="bg1"/>
          </a:solidFill>
          <a:ln w="28575">
            <a:solidFill>
              <a:schemeClr val="bg1"/>
            </a:solidFill>
          </a:ln>
        </p:spPr>
      </p:pic>
      <p:pic>
        <p:nvPicPr>
          <p:cNvPr id="28" name="Picture 5"/>
          <p:cNvPicPr>
            <a:picLocks noChangeAspect="1" noChangeArrowheads="1"/>
          </p:cNvPicPr>
          <p:nvPr/>
        </p:nvPicPr>
        <p:blipFill>
          <a:blip r:embed="rId2">
            <a:extLst>
              <a:ext uri="{28A0092B-C50C-407E-A947-70E740481C1C}">
                <a14:useLocalDpi xmlns:a14="http://schemas.microsoft.com/office/drawing/2010/main" val="0"/>
              </a:ext>
            </a:extLst>
          </a:blip>
          <a:srcRect l="25693" r="31145"/>
          <a:stretch>
            <a:fillRect/>
          </a:stretch>
        </p:blipFill>
        <p:spPr bwMode="auto">
          <a:xfrm>
            <a:off x="7180746" y="955627"/>
            <a:ext cx="1716781" cy="3154307"/>
          </a:xfrm>
          <a:prstGeom prst="rect">
            <a:avLst/>
          </a:prstGeom>
          <a:solidFill>
            <a:schemeClr val="bg1"/>
          </a:solidFill>
          <a:ln w="28575">
            <a:solidFill>
              <a:schemeClr val="bg1"/>
            </a:solidFill>
          </a:ln>
        </p:spPr>
      </p:pic>
      <p:pic>
        <p:nvPicPr>
          <p:cNvPr id="29" name="Picture 8"/>
          <p:cNvPicPr>
            <a:picLocks noChangeAspect="1" noChangeArrowheads="1"/>
          </p:cNvPicPr>
          <p:nvPr/>
        </p:nvPicPr>
        <p:blipFill>
          <a:blip r:embed="rId3">
            <a:extLst>
              <a:ext uri="{28A0092B-C50C-407E-A947-70E740481C1C}">
                <a14:useLocalDpi xmlns:a14="http://schemas.microsoft.com/office/drawing/2010/main" val="0"/>
              </a:ext>
            </a:extLst>
          </a:blip>
          <a:srcRect r="3093" b="6181"/>
          <a:stretch>
            <a:fillRect/>
          </a:stretch>
        </p:blipFill>
        <p:spPr bwMode="auto">
          <a:xfrm>
            <a:off x="5203213" y="1508918"/>
            <a:ext cx="1710434" cy="3119400"/>
          </a:xfrm>
          <a:prstGeom prst="rect">
            <a:avLst/>
          </a:prstGeom>
          <a:solidFill>
            <a:schemeClr val="bg1"/>
          </a:solidFill>
          <a:ln w="28575">
            <a:solidFill>
              <a:schemeClr val="bg1"/>
            </a:solidFill>
          </a:ln>
        </p:spPr>
      </p:pic>
      <p:sp>
        <p:nvSpPr>
          <p:cNvPr id="30" name="矩形 29"/>
          <p:cNvSpPr/>
          <p:nvPr/>
        </p:nvSpPr>
        <p:spPr>
          <a:xfrm>
            <a:off x="5458356" y="5340012"/>
            <a:ext cx="4244464" cy="369012"/>
          </a:xfrm>
          <a:prstGeom prst="rect">
            <a:avLst/>
          </a:prstGeom>
        </p:spPr>
        <p:txBody>
          <a:bodyPr wrap="none">
            <a:spAutoFit/>
          </a:bodyPr>
          <a:lstStyle/>
          <a:p>
            <a:r>
              <a:rPr lang="zh-CN" altLang="en-US" sz="1800" dirty="0">
                <a:solidFill>
                  <a:srgbClr val="01EDF2"/>
                </a:solidFill>
                <a:latin typeface="微软雅黑" panose="020B0503020204020204" pitchFamily="34" charset="-122"/>
                <a:ea typeface="微软雅黑" panose="020B0503020204020204" pitchFamily="34" charset="-122"/>
              </a:rPr>
              <a:t>企业文化： 诚信、踏实、优质、一流！ </a:t>
            </a:r>
            <a:endParaRPr lang="zh-CN" altLang="en-US" sz="1800" dirty="0">
              <a:solidFill>
                <a:srgbClr val="01EDF2"/>
              </a:solidFill>
              <a:latin typeface="微软雅黑" panose="020B0503020204020204" pitchFamily="34" charset="-122"/>
              <a:ea typeface="微软雅黑" panose="020B0503020204020204" pitchFamily="34" charset="-122"/>
            </a:endParaRPr>
          </a:p>
        </p:txBody>
      </p:sp>
      <p:sp>
        <p:nvSpPr>
          <p:cNvPr id="31" name="TextBox 3"/>
          <p:cNvSpPr txBox="1"/>
          <p:nvPr/>
        </p:nvSpPr>
        <p:spPr>
          <a:xfrm>
            <a:off x="430564" y="282376"/>
            <a:ext cx="2694410" cy="523220"/>
          </a:xfrm>
          <a:prstGeom prst="rect">
            <a:avLst/>
          </a:prstGeom>
          <a:noFill/>
        </p:spPr>
        <p:txBody>
          <a:bodyPr wrap="square" rtlCol="0">
            <a:spAutoFit/>
          </a:bodyPr>
          <a:lstStyle/>
          <a:p>
            <a:pPr algn="ctr"/>
            <a:r>
              <a:rPr lang="zh-CN" altLang="en-US" sz="2800" b="1" dirty="0">
                <a:solidFill>
                  <a:srgbClr val="01EDF2"/>
                </a:solidFill>
                <a:latin typeface="微软雅黑" panose="020B0503020204020204" pitchFamily="34" charset="-122"/>
                <a:ea typeface="微软雅黑" panose="020B0503020204020204" pitchFamily="34" charset="-122"/>
              </a:rPr>
              <a:t>公司文化</a:t>
            </a:r>
            <a:endParaRPr lang="zh-CN" altLang="en-US" sz="2800" b="1" dirty="0">
              <a:solidFill>
                <a:srgbClr val="01EDF2"/>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1042249" y="7058627"/>
            <a:ext cx="877163" cy="369332"/>
          </a:xfrm>
          <a:prstGeom prst="rect">
            <a:avLst/>
          </a:prstGeom>
          <a:noFill/>
        </p:spPr>
        <p:txBody>
          <a:bodyPr wrap="none" rtlCol="0">
            <a:spAutoFit/>
          </a:bodyPr>
          <a:lstStyle/>
          <a:p>
            <a:r>
              <a:rPr lang="zh-CN" altLang="en-US" dirty="0" smtClean="0">
                <a:solidFill>
                  <a:srgbClr val="01EDF2"/>
                </a:solidFill>
              </a:rPr>
              <a:t>延迟付</a:t>
            </a:r>
            <a:endParaRPr lang="zh-CN" altLang="en-US" dirty="0">
              <a:solidFill>
                <a:srgbClr val="01EDF2"/>
              </a:solidFill>
            </a:endParaRPr>
          </a:p>
        </p:txBody>
      </p:sp>
      <p:grpSp>
        <p:nvGrpSpPr>
          <p:cNvPr id="32" name="组合 31"/>
          <p:cNvGrpSpPr/>
          <p:nvPr/>
        </p:nvGrpSpPr>
        <p:grpSpPr>
          <a:xfrm>
            <a:off x="201713" y="177114"/>
            <a:ext cx="719743" cy="719379"/>
            <a:chOff x="4433071" y="4221479"/>
            <a:chExt cx="870449" cy="870449"/>
          </a:xfrm>
        </p:grpSpPr>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34" name="TextBox 10"/>
            <p:cNvSpPr txBox="1"/>
            <p:nvPr/>
          </p:nvSpPr>
          <p:spPr>
            <a:xfrm>
              <a:off x="4527158" y="4329313"/>
              <a:ext cx="682273" cy="707578"/>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2</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2" presetClass="entr" presetSubtype="1"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up)">
                                      <p:cBhvr>
                                        <p:cTn id="18" dur="500"/>
                                        <p:tgtEl>
                                          <p:spTgt spid="28"/>
                                        </p:tgtEl>
                                      </p:cBhvr>
                                    </p:animEffect>
                                  </p:childTnLst>
                                </p:cTn>
                              </p:par>
                              <p:par>
                                <p:cTn id="19" presetID="22" presetClass="entr" presetSubtype="4"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down)">
                                      <p:cBhvr>
                                        <p:cTn id="21" dur="500"/>
                                        <p:tgtEl>
                                          <p:spTgt spid="29"/>
                                        </p:tgtEl>
                                      </p:cBhvr>
                                    </p:animEffect>
                                  </p:childTnLst>
                                </p:cTn>
                              </p:par>
                            </p:childTnLst>
                          </p:cTn>
                        </p:par>
                        <p:par>
                          <p:cTn id="22" fill="hold">
                            <p:stCondLst>
                              <p:cond delay="1500"/>
                            </p:stCondLst>
                            <p:childTnLst>
                              <p:par>
                                <p:cTn id="23" presetID="47"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23" presetClass="entr" presetSubtype="16" fill="hold" grpId="0" nodeType="afterEffect">
                                  <p:stCondLst>
                                    <p:cond delay="0"/>
                                  </p:stCondLst>
                                  <p:iterate type="lt">
                                    <p:tmPct val="10000"/>
                                  </p:iterate>
                                  <p:childTnLst>
                                    <p:set>
                                      <p:cBhvr>
                                        <p:cTn id="30" dur="1" fill="hold">
                                          <p:stCondLst>
                                            <p:cond delay="0"/>
                                          </p:stCondLst>
                                        </p:cTn>
                                        <p:tgtEl>
                                          <p:spTgt spid="20"/>
                                        </p:tgtEl>
                                        <p:attrNameLst>
                                          <p:attrName>style.visibility</p:attrName>
                                        </p:attrNameLst>
                                      </p:cBhvr>
                                      <p:to>
                                        <p:strVal val="visible"/>
                                      </p:to>
                                    </p:set>
                                    <p:anim calcmode="lin" valueType="num">
                                      <p:cBhvr>
                                        <p:cTn id="31" dur="300" fill="hold"/>
                                        <p:tgtEl>
                                          <p:spTgt spid="20"/>
                                        </p:tgtEl>
                                        <p:attrNameLst>
                                          <p:attrName>ppt_w</p:attrName>
                                        </p:attrNameLst>
                                      </p:cBhvr>
                                      <p:tavLst>
                                        <p:tav tm="0">
                                          <p:val>
                                            <p:fltVal val="0"/>
                                          </p:val>
                                        </p:tav>
                                        <p:tav tm="100000">
                                          <p:val>
                                            <p:strVal val="#ppt_w"/>
                                          </p:val>
                                        </p:tav>
                                      </p:tavLst>
                                    </p:anim>
                                    <p:anim calcmode="lin" valueType="num">
                                      <p:cBhvr>
                                        <p:cTn id="32" dur="300" fill="hold"/>
                                        <p:tgtEl>
                                          <p:spTgt spid="20"/>
                                        </p:tgtEl>
                                        <p:attrNameLst>
                                          <p:attrName>ppt_h</p:attrName>
                                        </p:attrNameLst>
                                      </p:cBhvr>
                                      <p:tavLst>
                                        <p:tav tm="0">
                                          <p:val>
                                            <p:fltVal val="0"/>
                                          </p:val>
                                        </p:tav>
                                        <p:tav tm="100000">
                                          <p:val>
                                            <p:strVal val="#ppt_h"/>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childTnLst>
                          </p:cTn>
                        </p:par>
                        <p:par>
                          <p:cTn id="38" fill="hold">
                            <p:stCondLst>
                              <p:cond delay="3200"/>
                            </p:stCondLst>
                            <p:childTnLst>
                              <p:par>
                                <p:cTn id="39" presetID="23" presetClass="entr" presetSubtype="16" fill="hold" grpId="0" nodeType="afterEffect">
                                  <p:stCondLst>
                                    <p:cond delay="0"/>
                                  </p:stCondLst>
                                  <p:iterate type="lt">
                                    <p:tmPct val="10000"/>
                                  </p:iterate>
                                  <p:childTnLst>
                                    <p:set>
                                      <p:cBhvr>
                                        <p:cTn id="40" dur="1" fill="hold">
                                          <p:stCondLst>
                                            <p:cond delay="0"/>
                                          </p:stCondLst>
                                        </p:cTn>
                                        <p:tgtEl>
                                          <p:spTgt spid="21"/>
                                        </p:tgtEl>
                                        <p:attrNameLst>
                                          <p:attrName>style.visibility</p:attrName>
                                        </p:attrNameLst>
                                      </p:cBhvr>
                                      <p:to>
                                        <p:strVal val="visible"/>
                                      </p:to>
                                    </p:set>
                                    <p:anim calcmode="lin" valueType="num">
                                      <p:cBhvr>
                                        <p:cTn id="41" dur="300" fill="hold"/>
                                        <p:tgtEl>
                                          <p:spTgt spid="21"/>
                                        </p:tgtEl>
                                        <p:attrNameLst>
                                          <p:attrName>ppt_w</p:attrName>
                                        </p:attrNameLst>
                                      </p:cBhvr>
                                      <p:tavLst>
                                        <p:tav tm="0">
                                          <p:val>
                                            <p:fltVal val="0"/>
                                          </p:val>
                                        </p:tav>
                                        <p:tav tm="100000">
                                          <p:val>
                                            <p:strVal val="#ppt_w"/>
                                          </p:val>
                                        </p:tav>
                                      </p:tavLst>
                                    </p:anim>
                                    <p:anim calcmode="lin" valueType="num">
                                      <p:cBhvr>
                                        <p:cTn id="42" dur="300" fill="hold"/>
                                        <p:tgtEl>
                                          <p:spTgt spid="21"/>
                                        </p:tgtEl>
                                        <p:attrNameLst>
                                          <p:attrName>ppt_h</p:attrName>
                                        </p:attrNameLst>
                                      </p:cBhvr>
                                      <p:tavLst>
                                        <p:tav tm="0">
                                          <p:val>
                                            <p:fltVal val="0"/>
                                          </p:val>
                                        </p:tav>
                                        <p:tav tm="100000">
                                          <p:val>
                                            <p:strVal val="#ppt_h"/>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1000"/>
                                        <p:tgtEl>
                                          <p:spTgt spid="26"/>
                                        </p:tgtEl>
                                      </p:cBhvr>
                                    </p:animEffect>
                                    <p:anim calcmode="lin" valueType="num">
                                      <p:cBhvr>
                                        <p:cTn id="46" dur="1000" fill="hold"/>
                                        <p:tgtEl>
                                          <p:spTgt spid="26"/>
                                        </p:tgtEl>
                                        <p:attrNameLst>
                                          <p:attrName>ppt_x</p:attrName>
                                        </p:attrNameLst>
                                      </p:cBhvr>
                                      <p:tavLst>
                                        <p:tav tm="0">
                                          <p:val>
                                            <p:strVal val="#ppt_x"/>
                                          </p:val>
                                        </p:tav>
                                        <p:tav tm="100000">
                                          <p:val>
                                            <p:strVal val="#ppt_x"/>
                                          </p:val>
                                        </p:tav>
                                      </p:tavLst>
                                    </p:anim>
                                    <p:anim calcmode="lin" valueType="num">
                                      <p:cBhvr>
                                        <p:cTn id="47" dur="1000" fill="hold"/>
                                        <p:tgtEl>
                                          <p:spTgt spid="26"/>
                                        </p:tgtEl>
                                        <p:attrNameLst>
                                          <p:attrName>ppt_y</p:attrName>
                                        </p:attrNameLst>
                                      </p:cBhvr>
                                      <p:tavLst>
                                        <p:tav tm="0">
                                          <p:val>
                                            <p:strVal val="#ppt_y-.1"/>
                                          </p:val>
                                        </p:tav>
                                        <p:tav tm="100000">
                                          <p:val>
                                            <p:strVal val="#ppt_y"/>
                                          </p:val>
                                        </p:tav>
                                      </p:tavLst>
                                    </p:anim>
                                  </p:childTnLst>
                                </p:cTn>
                              </p:par>
                              <p:par>
                                <p:cTn id="48" presetID="23" presetClass="entr" presetSubtype="16" fill="hold" grpId="0" nodeType="withEffect">
                                  <p:stCondLst>
                                    <p:cond delay="1500"/>
                                  </p:stCondLst>
                                  <p:iterate type="lt">
                                    <p:tmPct val="10000"/>
                                  </p:iterate>
                                  <p:childTnLst>
                                    <p:set>
                                      <p:cBhvr>
                                        <p:cTn id="49" dur="1" fill="hold">
                                          <p:stCondLst>
                                            <p:cond delay="0"/>
                                          </p:stCondLst>
                                        </p:cTn>
                                        <p:tgtEl>
                                          <p:spTgt spid="22"/>
                                        </p:tgtEl>
                                        <p:attrNameLst>
                                          <p:attrName>style.visibility</p:attrName>
                                        </p:attrNameLst>
                                      </p:cBhvr>
                                      <p:to>
                                        <p:strVal val="visible"/>
                                      </p:to>
                                    </p:set>
                                    <p:anim calcmode="lin" valueType="num">
                                      <p:cBhvr>
                                        <p:cTn id="50" dur="300" fill="hold"/>
                                        <p:tgtEl>
                                          <p:spTgt spid="22"/>
                                        </p:tgtEl>
                                        <p:attrNameLst>
                                          <p:attrName>ppt_w</p:attrName>
                                        </p:attrNameLst>
                                      </p:cBhvr>
                                      <p:tavLst>
                                        <p:tav tm="0">
                                          <p:val>
                                            <p:fltVal val="0"/>
                                          </p:val>
                                        </p:tav>
                                        <p:tav tm="100000">
                                          <p:val>
                                            <p:strVal val="#ppt_w"/>
                                          </p:val>
                                        </p:tav>
                                      </p:tavLst>
                                    </p:anim>
                                    <p:anim calcmode="lin" valueType="num">
                                      <p:cBhvr>
                                        <p:cTn id="51" dur="300" fill="hold"/>
                                        <p:tgtEl>
                                          <p:spTgt spid="22"/>
                                        </p:tgtEl>
                                        <p:attrNameLst>
                                          <p:attrName>ppt_h</p:attrName>
                                        </p:attrNameLst>
                                      </p:cBhvr>
                                      <p:tavLst>
                                        <p:tav tm="0">
                                          <p:val>
                                            <p:fltVal val="0"/>
                                          </p:val>
                                        </p:tav>
                                        <p:tav tm="100000">
                                          <p:val>
                                            <p:strVal val="#ppt_h"/>
                                          </p:val>
                                        </p:tav>
                                      </p:tavLst>
                                    </p:anim>
                                  </p:childTnLst>
                                </p:cTn>
                              </p:par>
                              <p:par>
                                <p:cTn id="52" presetID="42" presetClass="entr" presetSubtype="0" fill="hold" grpId="0" nodeType="withEffect">
                                  <p:stCondLst>
                                    <p:cond delay="2750"/>
                                  </p:stCondLst>
                                  <p:iterate type="lt">
                                    <p:tmPct val="10000"/>
                                  </p:iterate>
                                  <p:childTnLst>
                                    <p:set>
                                      <p:cBhvr>
                                        <p:cTn id="53" dur="1" fill="hold">
                                          <p:stCondLst>
                                            <p:cond delay="0"/>
                                          </p:stCondLst>
                                        </p:cTn>
                                        <p:tgtEl>
                                          <p:spTgt spid="30"/>
                                        </p:tgtEl>
                                        <p:attrNameLst>
                                          <p:attrName>style.visibility</p:attrName>
                                        </p:attrNameLst>
                                      </p:cBhvr>
                                      <p:to>
                                        <p:strVal val="visible"/>
                                      </p:to>
                                    </p:set>
                                    <p:animEffect transition="in" filter="fade">
                                      <p:cBhvr>
                                        <p:cTn id="54" dur="250"/>
                                        <p:tgtEl>
                                          <p:spTgt spid="30"/>
                                        </p:tgtEl>
                                      </p:cBhvr>
                                    </p:animEffect>
                                    <p:anim calcmode="lin" valueType="num">
                                      <p:cBhvr>
                                        <p:cTn id="55" dur="250" fill="hold"/>
                                        <p:tgtEl>
                                          <p:spTgt spid="30"/>
                                        </p:tgtEl>
                                        <p:attrNameLst>
                                          <p:attrName>ppt_x</p:attrName>
                                        </p:attrNameLst>
                                      </p:cBhvr>
                                      <p:tavLst>
                                        <p:tav tm="0">
                                          <p:val>
                                            <p:strVal val="#ppt_x"/>
                                          </p:val>
                                        </p:tav>
                                        <p:tav tm="100000">
                                          <p:val>
                                            <p:strVal val="#ppt_x"/>
                                          </p:val>
                                        </p:tav>
                                      </p:tavLst>
                                    </p:anim>
                                    <p:anim calcmode="lin" valueType="num">
                                      <p:cBhvr>
                                        <p:cTn id="56" dur="250" fill="hold"/>
                                        <p:tgtEl>
                                          <p:spTgt spid="30"/>
                                        </p:tgtEl>
                                        <p:attrNameLst>
                                          <p:attrName>ppt_y</p:attrName>
                                        </p:attrNameLst>
                                      </p:cBhvr>
                                      <p:tavLst>
                                        <p:tav tm="0">
                                          <p:val>
                                            <p:strVal val="#ppt_y+.1"/>
                                          </p:val>
                                        </p:tav>
                                        <p:tav tm="100000">
                                          <p:val>
                                            <p:strVal val="#ppt_y"/>
                                          </p:val>
                                        </p:tav>
                                      </p:tavLst>
                                    </p:anim>
                                  </p:childTnLst>
                                </p:cTn>
                              </p:par>
                            </p:childTnLst>
                          </p:cTn>
                        </p:par>
                        <p:par>
                          <p:cTn id="57" fill="hold">
                            <p:stCondLst>
                              <p:cond delay="6650"/>
                            </p:stCondLst>
                            <p:childTnLst>
                              <p:par>
                                <p:cTn id="58" presetID="42" presetClass="entr" presetSubtype="0"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1200"/>
                                        <p:tgtEl>
                                          <p:spTgt spid="18"/>
                                        </p:tgtEl>
                                      </p:cBhvr>
                                    </p:animEffect>
                                    <p:anim calcmode="lin" valueType="num">
                                      <p:cBhvr>
                                        <p:cTn id="61" dur="1200" fill="hold"/>
                                        <p:tgtEl>
                                          <p:spTgt spid="18"/>
                                        </p:tgtEl>
                                        <p:attrNameLst>
                                          <p:attrName>ppt_x</p:attrName>
                                        </p:attrNameLst>
                                      </p:cBhvr>
                                      <p:tavLst>
                                        <p:tav tm="0">
                                          <p:val>
                                            <p:strVal val="#ppt_x"/>
                                          </p:val>
                                        </p:tav>
                                        <p:tav tm="100000">
                                          <p:val>
                                            <p:strVal val="#ppt_x"/>
                                          </p:val>
                                        </p:tav>
                                      </p:tavLst>
                                    </p:anim>
                                    <p:anim calcmode="lin" valueType="num">
                                      <p:cBhvr>
                                        <p:cTn id="62" dur="12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animBg="1"/>
      <p:bldP spid="25" grpId="0" animBg="1"/>
      <p:bldP spid="26" grpId="0" animBg="1"/>
      <p:bldP spid="30" grpId="0"/>
      <p:bldP spid="31"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3"/>
          <p:cNvSpPr>
            <a:spLocks noChangeArrowheads="1"/>
          </p:cNvSpPr>
          <p:nvPr/>
        </p:nvSpPr>
        <p:spPr bwMode="auto">
          <a:xfrm>
            <a:off x="7463440" y="2256231"/>
            <a:ext cx="3019635" cy="65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600" b="1" dirty="0">
                <a:solidFill>
                  <a:srgbClr val="01EDF2"/>
                </a:solidFill>
                <a:latin typeface="微软雅黑" panose="020B0503020204020204" pitchFamily="34" charset="-122"/>
                <a:ea typeface="微软雅黑" panose="020B0503020204020204" pitchFamily="34" charset="-122"/>
                <a:sym typeface="Gill Sans" charset="0"/>
              </a:rPr>
              <a:t>品牌</a:t>
            </a:r>
            <a:r>
              <a:rPr lang="en-US" altLang="zh-CN" sz="1600" b="1" dirty="0">
                <a:solidFill>
                  <a:srgbClr val="01EDF2"/>
                </a:solidFill>
                <a:latin typeface="微软雅黑" panose="020B0503020204020204" pitchFamily="34" charset="-122"/>
                <a:ea typeface="微软雅黑" panose="020B0503020204020204" pitchFamily="34" charset="-122"/>
                <a:sym typeface="Gill Sans" charset="0"/>
              </a:rPr>
              <a:t>1</a:t>
            </a:r>
            <a:endParaRPr lang="en-US" altLang="zh-CN" sz="1600" b="1" dirty="0">
              <a:solidFill>
                <a:srgbClr val="01EDF2"/>
              </a:solidFill>
              <a:latin typeface="微软雅黑" panose="020B0503020204020204" pitchFamily="34" charset="-122"/>
              <a:ea typeface="微软雅黑" panose="020B0503020204020204" pitchFamily="34" charset="-122"/>
              <a:sym typeface="Gill Sans" charset="0"/>
            </a:endParaRPr>
          </a:p>
          <a:p>
            <a:pPr eaLnBrk="1" hangingPunct="1">
              <a:spcBef>
                <a:spcPct val="20000"/>
              </a:spcBef>
            </a:pPr>
            <a:r>
              <a:rPr lang="zh-CN" altLang="en-US" sz="1200" dirty="0">
                <a:solidFill>
                  <a:schemeClr val="bg1"/>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chemeClr val="bg1"/>
              </a:solidFill>
            </a:endParaRPr>
          </a:p>
        </p:txBody>
      </p:sp>
      <p:sp>
        <p:nvSpPr>
          <p:cNvPr id="19" name="Text Placeholder 3"/>
          <p:cNvSpPr>
            <a:spLocks noChangeArrowheads="1"/>
          </p:cNvSpPr>
          <p:nvPr/>
        </p:nvSpPr>
        <p:spPr bwMode="auto">
          <a:xfrm>
            <a:off x="7463440" y="3028599"/>
            <a:ext cx="3019637" cy="65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600" b="1" dirty="0">
                <a:solidFill>
                  <a:srgbClr val="01EDF2"/>
                </a:solidFill>
                <a:latin typeface="微软雅黑" panose="020B0503020204020204" pitchFamily="34" charset="-122"/>
                <a:ea typeface="微软雅黑" panose="020B0503020204020204" pitchFamily="34" charset="-122"/>
                <a:sym typeface="Gill Sans" charset="0"/>
              </a:rPr>
              <a:t>品牌</a:t>
            </a:r>
            <a:r>
              <a:rPr lang="en-US" altLang="zh-CN" sz="1600" b="1" dirty="0">
                <a:solidFill>
                  <a:srgbClr val="01EDF2"/>
                </a:solidFill>
                <a:latin typeface="微软雅黑" panose="020B0503020204020204" pitchFamily="34" charset="-122"/>
                <a:ea typeface="微软雅黑" panose="020B0503020204020204" pitchFamily="34" charset="-122"/>
                <a:sym typeface="Gill Sans" charset="0"/>
              </a:rPr>
              <a:t>2</a:t>
            </a:r>
            <a:endParaRPr lang="en-US" altLang="zh-CN" sz="1600" b="1" dirty="0">
              <a:solidFill>
                <a:srgbClr val="01EDF2"/>
              </a:solidFill>
              <a:latin typeface="微软雅黑" panose="020B0503020204020204" pitchFamily="34" charset="-122"/>
              <a:ea typeface="微软雅黑" panose="020B0503020204020204" pitchFamily="34" charset="-122"/>
              <a:sym typeface="Gill Sans" charset="0"/>
            </a:endParaRPr>
          </a:p>
          <a:p>
            <a:pPr eaLnBrk="1" hangingPunct="1">
              <a:spcBef>
                <a:spcPct val="20000"/>
              </a:spcBef>
            </a:pPr>
            <a:r>
              <a:rPr lang="zh-CN" altLang="en-US" sz="1200" dirty="0">
                <a:solidFill>
                  <a:schemeClr val="bg1"/>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chemeClr val="bg1"/>
              </a:solidFill>
            </a:endParaRPr>
          </a:p>
        </p:txBody>
      </p:sp>
      <p:sp>
        <p:nvSpPr>
          <p:cNvPr id="31" name="TextBox 3"/>
          <p:cNvSpPr txBox="1"/>
          <p:nvPr/>
        </p:nvSpPr>
        <p:spPr>
          <a:xfrm>
            <a:off x="7266671" y="1313583"/>
            <a:ext cx="2694410" cy="707518"/>
          </a:xfrm>
          <a:prstGeom prst="rect">
            <a:avLst/>
          </a:prstGeom>
          <a:noFill/>
        </p:spPr>
        <p:txBody>
          <a:bodyPr wrap="square" rtlCol="0">
            <a:spAutoFit/>
          </a:bodyPr>
          <a:lstStyle/>
          <a:p>
            <a:pPr algn="ctr"/>
            <a:r>
              <a:rPr lang="zh-CN" altLang="en-US" sz="4000" b="1" dirty="0">
                <a:solidFill>
                  <a:srgbClr val="01EDF2"/>
                </a:solidFill>
                <a:latin typeface="微软雅黑" panose="020B0503020204020204" pitchFamily="34" charset="-122"/>
                <a:ea typeface="微软雅黑" panose="020B0503020204020204" pitchFamily="34" charset="-122"/>
              </a:rPr>
              <a:t>品牌价值</a:t>
            </a:r>
            <a:endParaRPr lang="zh-CN" altLang="en-US" sz="4000" b="1" dirty="0">
              <a:solidFill>
                <a:srgbClr val="01EDF2"/>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578198" y="1070611"/>
            <a:ext cx="5458157" cy="5454985"/>
            <a:chOff x="5810221" y="796926"/>
            <a:chExt cx="5461000" cy="5457826"/>
          </a:xfrm>
        </p:grpSpPr>
        <p:sp>
          <p:nvSpPr>
            <p:cNvPr id="33" name="Freeform 5"/>
            <p:cNvSpPr/>
            <p:nvPr/>
          </p:nvSpPr>
          <p:spPr bwMode="auto">
            <a:xfrm>
              <a:off x="8540721" y="4379914"/>
              <a:ext cx="1931988" cy="1874838"/>
            </a:xfrm>
            <a:custGeom>
              <a:avLst/>
              <a:gdLst>
                <a:gd name="T0" fmla="*/ 0 w 336"/>
                <a:gd name="T1" fmla="*/ 61 h 326"/>
                <a:gd name="T2" fmla="*/ 0 w 336"/>
                <a:gd name="T3" fmla="*/ 326 h 326"/>
                <a:gd name="T4" fmla="*/ 336 w 336"/>
                <a:gd name="T5" fmla="*/ 187 h 326"/>
                <a:gd name="T6" fmla="*/ 148 w 336"/>
                <a:gd name="T7" fmla="*/ 0 h 326"/>
                <a:gd name="T8" fmla="*/ 0 w 336"/>
                <a:gd name="T9" fmla="*/ 61 h 326"/>
              </a:gdLst>
              <a:ahLst/>
              <a:cxnLst>
                <a:cxn ang="0">
                  <a:pos x="T0" y="T1"/>
                </a:cxn>
                <a:cxn ang="0">
                  <a:pos x="T2" y="T3"/>
                </a:cxn>
                <a:cxn ang="0">
                  <a:pos x="T4" y="T5"/>
                </a:cxn>
                <a:cxn ang="0">
                  <a:pos x="T6" y="T7"/>
                </a:cxn>
                <a:cxn ang="0">
                  <a:pos x="T8" y="T9"/>
                </a:cxn>
              </a:cxnLst>
              <a:rect l="0" t="0" r="r" b="b"/>
              <a:pathLst>
                <a:path w="336" h="326">
                  <a:moveTo>
                    <a:pt x="0" y="61"/>
                  </a:moveTo>
                  <a:cubicBezTo>
                    <a:pt x="0" y="326"/>
                    <a:pt x="0" y="326"/>
                    <a:pt x="0" y="326"/>
                  </a:cubicBezTo>
                  <a:cubicBezTo>
                    <a:pt x="131" y="326"/>
                    <a:pt x="250" y="273"/>
                    <a:pt x="336" y="187"/>
                  </a:cubicBezTo>
                  <a:cubicBezTo>
                    <a:pt x="148" y="0"/>
                    <a:pt x="148" y="0"/>
                    <a:pt x="148" y="0"/>
                  </a:cubicBezTo>
                  <a:cubicBezTo>
                    <a:pt x="110" y="38"/>
                    <a:pt x="58" y="61"/>
                    <a:pt x="0" y="61"/>
                  </a:cubicBezTo>
                  <a:close/>
                </a:path>
              </a:pathLst>
            </a:custGeom>
            <a:solidFill>
              <a:schemeClr val="bg1">
                <a:lumMod val="65000"/>
              </a:schemeClr>
            </a:solidFill>
            <a:ln>
              <a:noFill/>
            </a:ln>
          </p:spPr>
          <p:txBody>
            <a:bodyPr vert="horz" wrap="square" lIns="91392" tIns="45696" rIns="91392" bIns="45696" numCol="1" anchor="t" anchorCtr="0" compatLnSpc="1"/>
            <a:lstStyle/>
            <a:p>
              <a:endParaRPr lang="zh-CN" altLang="en-US" sz="1800">
                <a:solidFill>
                  <a:srgbClr val="01EDF2"/>
                </a:solidFill>
              </a:endParaRPr>
            </a:p>
          </p:txBody>
        </p:sp>
        <p:sp>
          <p:nvSpPr>
            <p:cNvPr id="34" name="Freeform 6"/>
            <p:cNvSpPr/>
            <p:nvPr/>
          </p:nvSpPr>
          <p:spPr bwMode="auto">
            <a:xfrm>
              <a:off x="9391621" y="3529014"/>
              <a:ext cx="1879600" cy="1925638"/>
            </a:xfrm>
            <a:custGeom>
              <a:avLst/>
              <a:gdLst>
                <a:gd name="T0" fmla="*/ 62 w 327"/>
                <a:gd name="T1" fmla="*/ 0 h 335"/>
                <a:gd name="T2" fmla="*/ 0 w 327"/>
                <a:gd name="T3" fmla="*/ 148 h 335"/>
                <a:gd name="T4" fmla="*/ 188 w 327"/>
                <a:gd name="T5" fmla="*/ 335 h 335"/>
                <a:gd name="T6" fmla="*/ 327 w 327"/>
                <a:gd name="T7" fmla="*/ 0 h 335"/>
                <a:gd name="T8" fmla="*/ 62 w 327"/>
                <a:gd name="T9" fmla="*/ 0 h 335"/>
              </a:gdLst>
              <a:ahLst/>
              <a:cxnLst>
                <a:cxn ang="0">
                  <a:pos x="T0" y="T1"/>
                </a:cxn>
                <a:cxn ang="0">
                  <a:pos x="T2" y="T3"/>
                </a:cxn>
                <a:cxn ang="0">
                  <a:pos x="T4" y="T5"/>
                </a:cxn>
                <a:cxn ang="0">
                  <a:pos x="T6" y="T7"/>
                </a:cxn>
                <a:cxn ang="0">
                  <a:pos x="T8" y="T9"/>
                </a:cxn>
              </a:cxnLst>
              <a:rect l="0" t="0" r="r" b="b"/>
              <a:pathLst>
                <a:path w="327" h="335">
                  <a:moveTo>
                    <a:pt x="62" y="0"/>
                  </a:moveTo>
                  <a:cubicBezTo>
                    <a:pt x="62" y="58"/>
                    <a:pt x="38" y="110"/>
                    <a:pt x="0" y="148"/>
                  </a:cubicBezTo>
                  <a:cubicBezTo>
                    <a:pt x="188" y="335"/>
                    <a:pt x="188" y="335"/>
                    <a:pt x="188" y="335"/>
                  </a:cubicBezTo>
                  <a:cubicBezTo>
                    <a:pt x="274" y="250"/>
                    <a:pt x="327" y="131"/>
                    <a:pt x="327" y="0"/>
                  </a:cubicBezTo>
                  <a:lnTo>
                    <a:pt x="62" y="0"/>
                  </a:lnTo>
                  <a:close/>
                </a:path>
              </a:pathLst>
            </a:custGeom>
            <a:solidFill>
              <a:srgbClr val="01EDF2"/>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35" name="Freeform 7"/>
            <p:cNvSpPr/>
            <p:nvPr/>
          </p:nvSpPr>
          <p:spPr bwMode="auto">
            <a:xfrm>
              <a:off x="6608734" y="4379914"/>
              <a:ext cx="1931988" cy="1874838"/>
            </a:xfrm>
            <a:custGeom>
              <a:avLst/>
              <a:gdLst>
                <a:gd name="T0" fmla="*/ 188 w 336"/>
                <a:gd name="T1" fmla="*/ 0 h 326"/>
                <a:gd name="T2" fmla="*/ 0 w 336"/>
                <a:gd name="T3" fmla="*/ 187 h 326"/>
                <a:gd name="T4" fmla="*/ 336 w 336"/>
                <a:gd name="T5" fmla="*/ 326 h 326"/>
                <a:gd name="T6" fmla="*/ 336 w 336"/>
                <a:gd name="T7" fmla="*/ 61 h 326"/>
                <a:gd name="T8" fmla="*/ 188 w 336"/>
                <a:gd name="T9" fmla="*/ 0 h 326"/>
              </a:gdLst>
              <a:ahLst/>
              <a:cxnLst>
                <a:cxn ang="0">
                  <a:pos x="T0" y="T1"/>
                </a:cxn>
                <a:cxn ang="0">
                  <a:pos x="T2" y="T3"/>
                </a:cxn>
                <a:cxn ang="0">
                  <a:pos x="T4" y="T5"/>
                </a:cxn>
                <a:cxn ang="0">
                  <a:pos x="T6" y="T7"/>
                </a:cxn>
                <a:cxn ang="0">
                  <a:pos x="T8" y="T9"/>
                </a:cxn>
              </a:cxnLst>
              <a:rect l="0" t="0" r="r" b="b"/>
              <a:pathLst>
                <a:path w="336" h="326">
                  <a:moveTo>
                    <a:pt x="188" y="0"/>
                  </a:moveTo>
                  <a:cubicBezTo>
                    <a:pt x="0" y="187"/>
                    <a:pt x="0" y="187"/>
                    <a:pt x="0" y="187"/>
                  </a:cubicBezTo>
                  <a:cubicBezTo>
                    <a:pt x="86" y="273"/>
                    <a:pt x="205" y="326"/>
                    <a:pt x="336" y="326"/>
                  </a:cubicBezTo>
                  <a:cubicBezTo>
                    <a:pt x="336" y="61"/>
                    <a:pt x="336" y="61"/>
                    <a:pt x="336" y="61"/>
                  </a:cubicBezTo>
                  <a:cubicBezTo>
                    <a:pt x="278" y="61"/>
                    <a:pt x="226" y="38"/>
                    <a:pt x="188" y="0"/>
                  </a:cubicBezTo>
                  <a:close/>
                </a:path>
              </a:pathLst>
            </a:custGeom>
            <a:solidFill>
              <a:srgbClr val="01EDF2"/>
            </a:solidFill>
            <a:ln>
              <a:noFill/>
            </a:ln>
          </p:spPr>
          <p:txBody>
            <a:bodyPr vert="horz" wrap="square" lIns="91392" tIns="45696" rIns="91392" bIns="45696" numCol="1" anchor="t" anchorCtr="0" compatLnSpc="1"/>
            <a:lstStyle/>
            <a:p>
              <a:endParaRPr lang="zh-CN" altLang="en-US" sz="1800">
                <a:solidFill>
                  <a:srgbClr val="01EDF2"/>
                </a:solidFill>
              </a:endParaRPr>
            </a:p>
          </p:txBody>
        </p:sp>
        <p:sp>
          <p:nvSpPr>
            <p:cNvPr id="36" name="Freeform 8"/>
            <p:cNvSpPr/>
            <p:nvPr/>
          </p:nvSpPr>
          <p:spPr bwMode="auto">
            <a:xfrm>
              <a:off x="6608734" y="796926"/>
              <a:ext cx="1931988" cy="1881188"/>
            </a:xfrm>
            <a:custGeom>
              <a:avLst/>
              <a:gdLst>
                <a:gd name="T0" fmla="*/ 336 w 336"/>
                <a:gd name="T1" fmla="*/ 265 h 327"/>
                <a:gd name="T2" fmla="*/ 336 w 336"/>
                <a:gd name="T3" fmla="*/ 0 h 327"/>
                <a:gd name="T4" fmla="*/ 0 w 336"/>
                <a:gd name="T5" fmla="*/ 139 h 327"/>
                <a:gd name="T6" fmla="*/ 188 w 336"/>
                <a:gd name="T7" fmla="*/ 327 h 327"/>
                <a:gd name="T8" fmla="*/ 336 w 336"/>
                <a:gd name="T9" fmla="*/ 265 h 327"/>
              </a:gdLst>
              <a:ahLst/>
              <a:cxnLst>
                <a:cxn ang="0">
                  <a:pos x="T0" y="T1"/>
                </a:cxn>
                <a:cxn ang="0">
                  <a:pos x="T2" y="T3"/>
                </a:cxn>
                <a:cxn ang="0">
                  <a:pos x="T4" y="T5"/>
                </a:cxn>
                <a:cxn ang="0">
                  <a:pos x="T6" y="T7"/>
                </a:cxn>
                <a:cxn ang="0">
                  <a:pos x="T8" y="T9"/>
                </a:cxn>
              </a:cxnLst>
              <a:rect l="0" t="0" r="r" b="b"/>
              <a:pathLst>
                <a:path w="336" h="327">
                  <a:moveTo>
                    <a:pt x="336" y="265"/>
                  </a:moveTo>
                  <a:cubicBezTo>
                    <a:pt x="336" y="0"/>
                    <a:pt x="336" y="0"/>
                    <a:pt x="336" y="0"/>
                  </a:cubicBezTo>
                  <a:cubicBezTo>
                    <a:pt x="205" y="0"/>
                    <a:pt x="86" y="53"/>
                    <a:pt x="0" y="139"/>
                  </a:cubicBezTo>
                  <a:cubicBezTo>
                    <a:pt x="188" y="327"/>
                    <a:pt x="188" y="327"/>
                    <a:pt x="188" y="327"/>
                  </a:cubicBezTo>
                  <a:cubicBezTo>
                    <a:pt x="226" y="289"/>
                    <a:pt x="278" y="265"/>
                    <a:pt x="336" y="265"/>
                  </a:cubicBezTo>
                  <a:close/>
                </a:path>
              </a:pathLst>
            </a:custGeom>
            <a:solidFill>
              <a:schemeClr val="bg1">
                <a:lumMod val="65000"/>
              </a:schemeClr>
            </a:solidFill>
            <a:ln>
              <a:noFill/>
            </a:ln>
          </p:spPr>
          <p:txBody>
            <a:bodyPr vert="horz" wrap="square" lIns="91392" tIns="45696" rIns="91392" bIns="45696" numCol="1" anchor="t" anchorCtr="0" compatLnSpc="1"/>
            <a:lstStyle/>
            <a:p>
              <a:endParaRPr lang="zh-CN" altLang="en-US" sz="1800">
                <a:solidFill>
                  <a:srgbClr val="01EDF2"/>
                </a:solidFill>
              </a:endParaRPr>
            </a:p>
          </p:txBody>
        </p:sp>
        <p:sp>
          <p:nvSpPr>
            <p:cNvPr id="37" name="Freeform 9"/>
            <p:cNvSpPr/>
            <p:nvPr/>
          </p:nvSpPr>
          <p:spPr bwMode="auto">
            <a:xfrm>
              <a:off x="9391621" y="1597026"/>
              <a:ext cx="1879600" cy="1931988"/>
            </a:xfrm>
            <a:custGeom>
              <a:avLst/>
              <a:gdLst>
                <a:gd name="T0" fmla="*/ 62 w 327"/>
                <a:gd name="T1" fmla="*/ 336 h 336"/>
                <a:gd name="T2" fmla="*/ 327 w 327"/>
                <a:gd name="T3" fmla="*/ 336 h 336"/>
                <a:gd name="T4" fmla="*/ 188 w 327"/>
                <a:gd name="T5" fmla="*/ 0 h 336"/>
                <a:gd name="T6" fmla="*/ 0 w 327"/>
                <a:gd name="T7" fmla="*/ 188 h 336"/>
                <a:gd name="T8" fmla="*/ 62 w 327"/>
                <a:gd name="T9" fmla="*/ 336 h 336"/>
              </a:gdLst>
              <a:ahLst/>
              <a:cxnLst>
                <a:cxn ang="0">
                  <a:pos x="T0" y="T1"/>
                </a:cxn>
                <a:cxn ang="0">
                  <a:pos x="T2" y="T3"/>
                </a:cxn>
                <a:cxn ang="0">
                  <a:pos x="T4" y="T5"/>
                </a:cxn>
                <a:cxn ang="0">
                  <a:pos x="T6" y="T7"/>
                </a:cxn>
                <a:cxn ang="0">
                  <a:pos x="T8" y="T9"/>
                </a:cxn>
              </a:cxnLst>
              <a:rect l="0" t="0" r="r" b="b"/>
              <a:pathLst>
                <a:path w="327" h="336">
                  <a:moveTo>
                    <a:pt x="62" y="336"/>
                  </a:moveTo>
                  <a:cubicBezTo>
                    <a:pt x="327" y="336"/>
                    <a:pt x="327" y="336"/>
                    <a:pt x="327" y="336"/>
                  </a:cubicBezTo>
                  <a:cubicBezTo>
                    <a:pt x="327" y="205"/>
                    <a:pt x="274" y="86"/>
                    <a:pt x="188" y="0"/>
                  </a:cubicBezTo>
                  <a:cubicBezTo>
                    <a:pt x="0" y="188"/>
                    <a:pt x="0" y="188"/>
                    <a:pt x="0" y="188"/>
                  </a:cubicBezTo>
                  <a:cubicBezTo>
                    <a:pt x="38" y="226"/>
                    <a:pt x="62" y="278"/>
                    <a:pt x="62" y="336"/>
                  </a:cubicBezTo>
                  <a:close/>
                </a:path>
              </a:pathLst>
            </a:custGeom>
            <a:solidFill>
              <a:schemeClr val="bg1">
                <a:lumMod val="65000"/>
              </a:schemeClr>
            </a:solidFill>
            <a:ln>
              <a:noFill/>
            </a:ln>
          </p:spPr>
          <p:txBody>
            <a:bodyPr vert="horz" wrap="square" lIns="91392" tIns="45696" rIns="91392" bIns="45696" numCol="1" anchor="t" anchorCtr="0" compatLnSpc="1"/>
            <a:lstStyle/>
            <a:p>
              <a:endParaRPr lang="zh-CN" altLang="en-US" sz="1800">
                <a:solidFill>
                  <a:srgbClr val="01EDF2"/>
                </a:solidFill>
              </a:endParaRPr>
            </a:p>
          </p:txBody>
        </p:sp>
        <p:sp>
          <p:nvSpPr>
            <p:cNvPr id="38" name="Freeform 10"/>
            <p:cNvSpPr/>
            <p:nvPr/>
          </p:nvSpPr>
          <p:spPr bwMode="auto">
            <a:xfrm>
              <a:off x="8540721" y="796926"/>
              <a:ext cx="1931988" cy="1881188"/>
            </a:xfrm>
            <a:custGeom>
              <a:avLst/>
              <a:gdLst>
                <a:gd name="T0" fmla="*/ 148 w 336"/>
                <a:gd name="T1" fmla="*/ 327 h 327"/>
                <a:gd name="T2" fmla="*/ 336 w 336"/>
                <a:gd name="T3" fmla="*/ 139 h 327"/>
                <a:gd name="T4" fmla="*/ 0 w 336"/>
                <a:gd name="T5" fmla="*/ 0 h 327"/>
                <a:gd name="T6" fmla="*/ 0 w 336"/>
                <a:gd name="T7" fmla="*/ 265 h 327"/>
                <a:gd name="T8" fmla="*/ 148 w 336"/>
                <a:gd name="T9" fmla="*/ 327 h 327"/>
              </a:gdLst>
              <a:ahLst/>
              <a:cxnLst>
                <a:cxn ang="0">
                  <a:pos x="T0" y="T1"/>
                </a:cxn>
                <a:cxn ang="0">
                  <a:pos x="T2" y="T3"/>
                </a:cxn>
                <a:cxn ang="0">
                  <a:pos x="T4" y="T5"/>
                </a:cxn>
                <a:cxn ang="0">
                  <a:pos x="T6" y="T7"/>
                </a:cxn>
                <a:cxn ang="0">
                  <a:pos x="T8" y="T9"/>
                </a:cxn>
              </a:cxnLst>
              <a:rect l="0" t="0" r="r" b="b"/>
              <a:pathLst>
                <a:path w="336" h="327">
                  <a:moveTo>
                    <a:pt x="148" y="327"/>
                  </a:moveTo>
                  <a:cubicBezTo>
                    <a:pt x="336" y="139"/>
                    <a:pt x="336" y="139"/>
                    <a:pt x="336" y="139"/>
                  </a:cubicBezTo>
                  <a:cubicBezTo>
                    <a:pt x="250" y="53"/>
                    <a:pt x="131" y="0"/>
                    <a:pt x="0" y="0"/>
                  </a:cubicBezTo>
                  <a:cubicBezTo>
                    <a:pt x="0" y="265"/>
                    <a:pt x="0" y="265"/>
                    <a:pt x="0" y="265"/>
                  </a:cubicBezTo>
                  <a:cubicBezTo>
                    <a:pt x="58" y="265"/>
                    <a:pt x="110" y="289"/>
                    <a:pt x="148" y="327"/>
                  </a:cubicBezTo>
                  <a:close/>
                </a:path>
              </a:pathLst>
            </a:custGeom>
            <a:solidFill>
              <a:srgbClr val="01EDF2"/>
            </a:solidFill>
            <a:ln>
              <a:noFill/>
            </a:ln>
          </p:spPr>
          <p:txBody>
            <a:bodyPr vert="horz" wrap="square" lIns="91392" tIns="45696" rIns="91392" bIns="45696" numCol="1" anchor="t" anchorCtr="0" compatLnSpc="1"/>
            <a:lstStyle/>
            <a:p>
              <a:endParaRPr lang="zh-CN" altLang="en-US" sz="1800">
                <a:solidFill>
                  <a:srgbClr val="01EDF2"/>
                </a:solidFill>
              </a:endParaRPr>
            </a:p>
          </p:txBody>
        </p:sp>
        <p:sp>
          <p:nvSpPr>
            <p:cNvPr id="39" name="Freeform 11"/>
            <p:cNvSpPr/>
            <p:nvPr/>
          </p:nvSpPr>
          <p:spPr bwMode="auto">
            <a:xfrm>
              <a:off x="5810221" y="1597026"/>
              <a:ext cx="1879600" cy="1931988"/>
            </a:xfrm>
            <a:custGeom>
              <a:avLst/>
              <a:gdLst>
                <a:gd name="T0" fmla="*/ 327 w 327"/>
                <a:gd name="T1" fmla="*/ 188 h 336"/>
                <a:gd name="T2" fmla="*/ 139 w 327"/>
                <a:gd name="T3" fmla="*/ 0 h 336"/>
                <a:gd name="T4" fmla="*/ 0 w 327"/>
                <a:gd name="T5" fmla="*/ 336 h 336"/>
                <a:gd name="T6" fmla="*/ 266 w 327"/>
                <a:gd name="T7" fmla="*/ 336 h 336"/>
                <a:gd name="T8" fmla="*/ 327 w 327"/>
                <a:gd name="T9" fmla="*/ 188 h 336"/>
              </a:gdLst>
              <a:ahLst/>
              <a:cxnLst>
                <a:cxn ang="0">
                  <a:pos x="T0" y="T1"/>
                </a:cxn>
                <a:cxn ang="0">
                  <a:pos x="T2" y="T3"/>
                </a:cxn>
                <a:cxn ang="0">
                  <a:pos x="T4" y="T5"/>
                </a:cxn>
                <a:cxn ang="0">
                  <a:pos x="T6" y="T7"/>
                </a:cxn>
                <a:cxn ang="0">
                  <a:pos x="T8" y="T9"/>
                </a:cxn>
              </a:cxnLst>
              <a:rect l="0" t="0" r="r" b="b"/>
              <a:pathLst>
                <a:path w="327" h="336">
                  <a:moveTo>
                    <a:pt x="327" y="188"/>
                  </a:moveTo>
                  <a:cubicBezTo>
                    <a:pt x="139" y="0"/>
                    <a:pt x="139" y="0"/>
                    <a:pt x="139" y="0"/>
                  </a:cubicBezTo>
                  <a:cubicBezTo>
                    <a:pt x="54" y="86"/>
                    <a:pt x="0" y="205"/>
                    <a:pt x="0" y="336"/>
                  </a:cubicBezTo>
                  <a:cubicBezTo>
                    <a:pt x="266" y="336"/>
                    <a:pt x="266" y="336"/>
                    <a:pt x="266" y="336"/>
                  </a:cubicBezTo>
                  <a:cubicBezTo>
                    <a:pt x="266" y="278"/>
                    <a:pt x="289" y="226"/>
                    <a:pt x="327" y="188"/>
                  </a:cubicBezTo>
                  <a:close/>
                </a:path>
              </a:pathLst>
            </a:custGeom>
            <a:solidFill>
              <a:srgbClr val="01EDF2"/>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40" name="Freeform 12"/>
            <p:cNvSpPr/>
            <p:nvPr/>
          </p:nvSpPr>
          <p:spPr bwMode="auto">
            <a:xfrm>
              <a:off x="5810221" y="3529014"/>
              <a:ext cx="1879600" cy="1925638"/>
            </a:xfrm>
            <a:custGeom>
              <a:avLst/>
              <a:gdLst>
                <a:gd name="T0" fmla="*/ 266 w 327"/>
                <a:gd name="T1" fmla="*/ 0 h 335"/>
                <a:gd name="T2" fmla="*/ 0 w 327"/>
                <a:gd name="T3" fmla="*/ 0 h 335"/>
                <a:gd name="T4" fmla="*/ 139 w 327"/>
                <a:gd name="T5" fmla="*/ 335 h 335"/>
                <a:gd name="T6" fmla="*/ 327 w 327"/>
                <a:gd name="T7" fmla="*/ 148 h 335"/>
                <a:gd name="T8" fmla="*/ 266 w 327"/>
                <a:gd name="T9" fmla="*/ 0 h 335"/>
              </a:gdLst>
              <a:ahLst/>
              <a:cxnLst>
                <a:cxn ang="0">
                  <a:pos x="T0" y="T1"/>
                </a:cxn>
                <a:cxn ang="0">
                  <a:pos x="T2" y="T3"/>
                </a:cxn>
                <a:cxn ang="0">
                  <a:pos x="T4" y="T5"/>
                </a:cxn>
                <a:cxn ang="0">
                  <a:pos x="T6" y="T7"/>
                </a:cxn>
                <a:cxn ang="0">
                  <a:pos x="T8" y="T9"/>
                </a:cxn>
              </a:cxnLst>
              <a:rect l="0" t="0" r="r" b="b"/>
              <a:pathLst>
                <a:path w="327" h="335">
                  <a:moveTo>
                    <a:pt x="266" y="0"/>
                  </a:moveTo>
                  <a:cubicBezTo>
                    <a:pt x="0" y="0"/>
                    <a:pt x="0" y="0"/>
                    <a:pt x="0" y="0"/>
                  </a:cubicBezTo>
                  <a:cubicBezTo>
                    <a:pt x="0" y="131"/>
                    <a:pt x="54" y="250"/>
                    <a:pt x="139" y="335"/>
                  </a:cubicBezTo>
                  <a:cubicBezTo>
                    <a:pt x="327" y="148"/>
                    <a:pt x="327" y="148"/>
                    <a:pt x="327" y="148"/>
                  </a:cubicBezTo>
                  <a:cubicBezTo>
                    <a:pt x="289" y="110"/>
                    <a:pt x="266" y="58"/>
                    <a:pt x="266" y="0"/>
                  </a:cubicBezTo>
                  <a:close/>
                </a:path>
              </a:pathLst>
            </a:custGeom>
            <a:solidFill>
              <a:schemeClr val="bg1">
                <a:lumMod val="65000"/>
              </a:schemeClr>
            </a:solidFill>
            <a:ln>
              <a:noFill/>
            </a:ln>
          </p:spPr>
          <p:txBody>
            <a:bodyPr vert="horz" wrap="square" lIns="91392" tIns="45696" rIns="91392" bIns="45696" numCol="1" anchor="t" anchorCtr="0" compatLnSpc="1"/>
            <a:lstStyle/>
            <a:p>
              <a:endParaRPr lang="zh-CN" altLang="en-US" sz="1800">
                <a:solidFill>
                  <a:srgbClr val="01EDF2"/>
                </a:solidFill>
              </a:endParaRPr>
            </a:p>
          </p:txBody>
        </p:sp>
        <p:grpSp>
          <p:nvGrpSpPr>
            <p:cNvPr id="41" name="组合 40"/>
            <p:cNvGrpSpPr/>
            <p:nvPr/>
          </p:nvGrpSpPr>
          <p:grpSpPr>
            <a:xfrm>
              <a:off x="8053796" y="2812653"/>
              <a:ext cx="828676" cy="1519495"/>
              <a:chOff x="6531789" y="2786064"/>
              <a:chExt cx="592137" cy="1466850"/>
            </a:xfrm>
          </p:grpSpPr>
          <p:sp>
            <p:nvSpPr>
              <p:cNvPr id="91" name="Freeform 13"/>
              <p:cNvSpPr/>
              <p:nvPr/>
            </p:nvSpPr>
            <p:spPr bwMode="auto">
              <a:xfrm>
                <a:off x="6698476" y="2786064"/>
                <a:ext cx="425450" cy="1466850"/>
              </a:xfrm>
              <a:custGeom>
                <a:avLst/>
                <a:gdLst>
                  <a:gd name="T0" fmla="*/ 71 w 74"/>
                  <a:gd name="T1" fmla="*/ 56 h 255"/>
                  <a:gd name="T2" fmla="*/ 68 w 74"/>
                  <a:gd name="T3" fmla="*/ 54 h 255"/>
                  <a:gd name="T4" fmla="*/ 46 w 74"/>
                  <a:gd name="T5" fmla="*/ 46 h 255"/>
                  <a:gd name="T6" fmla="*/ 46 w 74"/>
                  <a:gd name="T7" fmla="*/ 46 h 255"/>
                  <a:gd name="T8" fmla="*/ 46 w 74"/>
                  <a:gd name="T9" fmla="*/ 43 h 255"/>
                  <a:gd name="T10" fmla="*/ 54 w 74"/>
                  <a:gd name="T11" fmla="*/ 29 h 255"/>
                  <a:gd name="T12" fmla="*/ 55 w 74"/>
                  <a:gd name="T13" fmla="*/ 16 h 255"/>
                  <a:gd name="T14" fmla="*/ 38 w 74"/>
                  <a:gd name="T15" fmla="*/ 0 h 255"/>
                  <a:gd name="T16" fmla="*/ 20 w 74"/>
                  <a:gd name="T17" fmla="*/ 16 h 255"/>
                  <a:gd name="T18" fmla="*/ 22 w 74"/>
                  <a:gd name="T19" fmla="*/ 29 h 255"/>
                  <a:gd name="T20" fmla="*/ 30 w 74"/>
                  <a:gd name="T21" fmla="*/ 43 h 255"/>
                  <a:gd name="T22" fmla="*/ 30 w 74"/>
                  <a:gd name="T23" fmla="*/ 46 h 255"/>
                  <a:gd name="T24" fmla="*/ 29 w 74"/>
                  <a:gd name="T25" fmla="*/ 46 h 255"/>
                  <a:gd name="T26" fmla="*/ 8 w 74"/>
                  <a:gd name="T27" fmla="*/ 54 h 255"/>
                  <a:gd name="T28" fmla="*/ 5 w 74"/>
                  <a:gd name="T29" fmla="*/ 55 h 255"/>
                  <a:gd name="T30" fmla="*/ 0 w 74"/>
                  <a:gd name="T31" fmla="*/ 63 h 255"/>
                  <a:gd name="T32" fmla="*/ 0 w 74"/>
                  <a:gd name="T33" fmla="*/ 133 h 255"/>
                  <a:gd name="T34" fmla="*/ 9 w 74"/>
                  <a:gd name="T35" fmla="*/ 142 h 255"/>
                  <a:gd name="T36" fmla="*/ 12 w 74"/>
                  <a:gd name="T37" fmla="*/ 141 h 255"/>
                  <a:gd name="T38" fmla="*/ 11 w 74"/>
                  <a:gd name="T39" fmla="*/ 142 h 255"/>
                  <a:gd name="T40" fmla="*/ 11 w 74"/>
                  <a:gd name="T41" fmla="*/ 243 h 255"/>
                  <a:gd name="T42" fmla="*/ 23 w 74"/>
                  <a:gd name="T43" fmla="*/ 255 h 255"/>
                  <a:gd name="T44" fmla="*/ 35 w 74"/>
                  <a:gd name="T45" fmla="*/ 243 h 255"/>
                  <a:gd name="T46" fmla="*/ 35 w 74"/>
                  <a:gd name="T47" fmla="*/ 162 h 255"/>
                  <a:gd name="T48" fmla="*/ 37 w 74"/>
                  <a:gd name="T49" fmla="*/ 162 h 255"/>
                  <a:gd name="T50" fmla="*/ 40 w 74"/>
                  <a:gd name="T51" fmla="*/ 162 h 255"/>
                  <a:gd name="T52" fmla="*/ 40 w 74"/>
                  <a:gd name="T53" fmla="*/ 243 h 255"/>
                  <a:gd name="T54" fmla="*/ 52 w 74"/>
                  <a:gd name="T55" fmla="*/ 255 h 255"/>
                  <a:gd name="T56" fmla="*/ 63 w 74"/>
                  <a:gd name="T57" fmla="*/ 243 h 255"/>
                  <a:gd name="T58" fmla="*/ 63 w 74"/>
                  <a:gd name="T59" fmla="*/ 142 h 255"/>
                  <a:gd name="T60" fmla="*/ 64 w 74"/>
                  <a:gd name="T61" fmla="*/ 142 h 255"/>
                  <a:gd name="T62" fmla="*/ 66 w 74"/>
                  <a:gd name="T63" fmla="*/ 142 h 255"/>
                  <a:gd name="T64" fmla="*/ 74 w 74"/>
                  <a:gd name="T65" fmla="*/ 133 h 255"/>
                  <a:gd name="T66" fmla="*/ 74 w 74"/>
                  <a:gd name="T67" fmla="*/ 63 h 255"/>
                  <a:gd name="T68" fmla="*/ 71 w 74"/>
                  <a:gd name="T69" fmla="*/ 5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 h="255">
                    <a:moveTo>
                      <a:pt x="71" y="56"/>
                    </a:moveTo>
                    <a:cubicBezTo>
                      <a:pt x="70" y="54"/>
                      <a:pt x="68" y="54"/>
                      <a:pt x="68" y="54"/>
                    </a:cubicBezTo>
                    <a:cubicBezTo>
                      <a:pt x="46" y="46"/>
                      <a:pt x="46" y="46"/>
                      <a:pt x="46" y="46"/>
                    </a:cubicBezTo>
                    <a:cubicBezTo>
                      <a:pt x="46" y="46"/>
                      <a:pt x="46" y="46"/>
                      <a:pt x="46" y="46"/>
                    </a:cubicBezTo>
                    <a:cubicBezTo>
                      <a:pt x="46" y="43"/>
                      <a:pt x="46" y="43"/>
                      <a:pt x="46" y="43"/>
                    </a:cubicBezTo>
                    <a:cubicBezTo>
                      <a:pt x="50" y="41"/>
                      <a:pt x="52" y="36"/>
                      <a:pt x="54" y="29"/>
                    </a:cubicBezTo>
                    <a:cubicBezTo>
                      <a:pt x="55" y="16"/>
                      <a:pt x="55" y="16"/>
                      <a:pt x="55" y="16"/>
                    </a:cubicBezTo>
                    <a:cubicBezTo>
                      <a:pt x="55" y="7"/>
                      <a:pt x="47" y="0"/>
                      <a:pt x="38" y="0"/>
                    </a:cubicBezTo>
                    <a:cubicBezTo>
                      <a:pt x="28" y="0"/>
                      <a:pt x="20" y="7"/>
                      <a:pt x="20" y="16"/>
                    </a:cubicBezTo>
                    <a:cubicBezTo>
                      <a:pt x="22" y="29"/>
                      <a:pt x="22" y="29"/>
                      <a:pt x="22" y="29"/>
                    </a:cubicBezTo>
                    <a:cubicBezTo>
                      <a:pt x="23" y="36"/>
                      <a:pt x="26" y="40"/>
                      <a:pt x="30" y="43"/>
                    </a:cubicBezTo>
                    <a:cubicBezTo>
                      <a:pt x="30" y="46"/>
                      <a:pt x="30" y="46"/>
                      <a:pt x="30" y="46"/>
                    </a:cubicBezTo>
                    <a:cubicBezTo>
                      <a:pt x="29" y="46"/>
                      <a:pt x="29" y="46"/>
                      <a:pt x="29" y="46"/>
                    </a:cubicBezTo>
                    <a:cubicBezTo>
                      <a:pt x="8" y="54"/>
                      <a:pt x="8" y="54"/>
                      <a:pt x="8" y="54"/>
                    </a:cubicBezTo>
                    <a:cubicBezTo>
                      <a:pt x="8" y="54"/>
                      <a:pt x="6" y="54"/>
                      <a:pt x="5" y="55"/>
                    </a:cubicBezTo>
                    <a:cubicBezTo>
                      <a:pt x="2" y="56"/>
                      <a:pt x="0" y="59"/>
                      <a:pt x="0" y="63"/>
                    </a:cubicBezTo>
                    <a:cubicBezTo>
                      <a:pt x="0" y="133"/>
                      <a:pt x="0" y="133"/>
                      <a:pt x="0" y="133"/>
                    </a:cubicBezTo>
                    <a:cubicBezTo>
                      <a:pt x="0" y="138"/>
                      <a:pt x="4" y="142"/>
                      <a:pt x="9" y="142"/>
                    </a:cubicBezTo>
                    <a:cubicBezTo>
                      <a:pt x="10" y="142"/>
                      <a:pt x="11" y="142"/>
                      <a:pt x="12" y="141"/>
                    </a:cubicBezTo>
                    <a:cubicBezTo>
                      <a:pt x="12" y="141"/>
                      <a:pt x="11" y="142"/>
                      <a:pt x="11" y="142"/>
                    </a:cubicBezTo>
                    <a:cubicBezTo>
                      <a:pt x="11" y="243"/>
                      <a:pt x="11" y="243"/>
                      <a:pt x="11" y="243"/>
                    </a:cubicBezTo>
                    <a:cubicBezTo>
                      <a:pt x="11" y="250"/>
                      <a:pt x="17" y="255"/>
                      <a:pt x="23" y="255"/>
                    </a:cubicBezTo>
                    <a:cubicBezTo>
                      <a:pt x="30" y="255"/>
                      <a:pt x="35" y="250"/>
                      <a:pt x="35" y="243"/>
                    </a:cubicBezTo>
                    <a:cubicBezTo>
                      <a:pt x="35" y="162"/>
                      <a:pt x="35" y="162"/>
                      <a:pt x="35" y="162"/>
                    </a:cubicBezTo>
                    <a:cubicBezTo>
                      <a:pt x="36" y="162"/>
                      <a:pt x="36" y="162"/>
                      <a:pt x="37" y="162"/>
                    </a:cubicBezTo>
                    <a:cubicBezTo>
                      <a:pt x="38" y="162"/>
                      <a:pt x="39" y="162"/>
                      <a:pt x="40" y="162"/>
                    </a:cubicBezTo>
                    <a:cubicBezTo>
                      <a:pt x="40" y="243"/>
                      <a:pt x="40" y="243"/>
                      <a:pt x="40" y="243"/>
                    </a:cubicBezTo>
                    <a:cubicBezTo>
                      <a:pt x="40" y="250"/>
                      <a:pt x="45" y="255"/>
                      <a:pt x="52" y="255"/>
                    </a:cubicBezTo>
                    <a:cubicBezTo>
                      <a:pt x="58" y="255"/>
                      <a:pt x="63" y="250"/>
                      <a:pt x="63" y="243"/>
                    </a:cubicBezTo>
                    <a:cubicBezTo>
                      <a:pt x="63" y="142"/>
                      <a:pt x="63" y="142"/>
                      <a:pt x="63" y="142"/>
                    </a:cubicBezTo>
                    <a:cubicBezTo>
                      <a:pt x="64" y="142"/>
                      <a:pt x="64" y="142"/>
                      <a:pt x="64" y="142"/>
                    </a:cubicBezTo>
                    <a:cubicBezTo>
                      <a:pt x="65" y="142"/>
                      <a:pt x="65" y="142"/>
                      <a:pt x="66" y="142"/>
                    </a:cubicBezTo>
                    <a:cubicBezTo>
                      <a:pt x="70" y="142"/>
                      <a:pt x="74" y="138"/>
                      <a:pt x="74" y="133"/>
                    </a:cubicBezTo>
                    <a:cubicBezTo>
                      <a:pt x="74" y="63"/>
                      <a:pt x="74" y="63"/>
                      <a:pt x="74" y="63"/>
                    </a:cubicBezTo>
                    <a:cubicBezTo>
                      <a:pt x="74" y="60"/>
                      <a:pt x="73" y="57"/>
                      <a:pt x="71" y="56"/>
                    </a:cubicBezTo>
                    <a:close/>
                  </a:path>
                </a:pathLst>
              </a:custGeom>
              <a:solidFill>
                <a:srgbClr val="01EDF2"/>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92" name="Freeform 14"/>
              <p:cNvSpPr/>
              <p:nvPr/>
            </p:nvSpPr>
            <p:spPr bwMode="auto">
              <a:xfrm>
                <a:off x="6531789" y="3522664"/>
                <a:ext cx="379413" cy="442913"/>
              </a:xfrm>
              <a:custGeom>
                <a:avLst/>
                <a:gdLst>
                  <a:gd name="T0" fmla="*/ 65 w 66"/>
                  <a:gd name="T1" fmla="*/ 30 h 77"/>
                  <a:gd name="T2" fmla="*/ 62 w 66"/>
                  <a:gd name="T3" fmla="*/ 25 h 77"/>
                  <a:gd name="T4" fmla="*/ 45 w 66"/>
                  <a:gd name="T5" fmla="*/ 19 h 77"/>
                  <a:gd name="T6" fmla="*/ 45 w 66"/>
                  <a:gd name="T7" fmla="*/ 11 h 77"/>
                  <a:gd name="T8" fmla="*/ 44 w 66"/>
                  <a:gd name="T9" fmla="*/ 8 h 77"/>
                  <a:gd name="T10" fmla="*/ 39 w 66"/>
                  <a:gd name="T11" fmla="*/ 6 h 77"/>
                  <a:gd name="T12" fmla="*/ 39 w 66"/>
                  <a:gd name="T13" fmla="*/ 10 h 77"/>
                  <a:gd name="T14" fmla="*/ 39 w 66"/>
                  <a:gd name="T15" fmla="*/ 10 h 77"/>
                  <a:gd name="T16" fmla="*/ 42 w 66"/>
                  <a:gd name="T17" fmla="*/ 11 h 77"/>
                  <a:gd name="T18" fmla="*/ 42 w 66"/>
                  <a:gd name="T19" fmla="*/ 17 h 77"/>
                  <a:gd name="T20" fmla="*/ 27 w 66"/>
                  <a:gd name="T21" fmla="*/ 11 h 77"/>
                  <a:gd name="T22" fmla="*/ 27 w 66"/>
                  <a:gd name="T23" fmla="*/ 5 h 77"/>
                  <a:gd name="T24" fmla="*/ 29 w 66"/>
                  <a:gd name="T25" fmla="*/ 6 h 77"/>
                  <a:gd name="T26" fmla="*/ 29 w 66"/>
                  <a:gd name="T27" fmla="*/ 2 h 77"/>
                  <a:gd name="T28" fmla="*/ 28 w 66"/>
                  <a:gd name="T29" fmla="*/ 1 h 77"/>
                  <a:gd name="T30" fmla="*/ 23 w 66"/>
                  <a:gd name="T31" fmla="*/ 3 h 77"/>
                  <a:gd name="T32" fmla="*/ 23 w 66"/>
                  <a:gd name="T33" fmla="*/ 10 h 77"/>
                  <a:gd name="T34" fmla="*/ 14 w 66"/>
                  <a:gd name="T35" fmla="*/ 6 h 77"/>
                  <a:gd name="T36" fmla="*/ 7 w 66"/>
                  <a:gd name="T37" fmla="*/ 6 h 77"/>
                  <a:gd name="T38" fmla="*/ 5 w 66"/>
                  <a:gd name="T39" fmla="*/ 7 h 77"/>
                  <a:gd name="T40" fmla="*/ 2 w 66"/>
                  <a:gd name="T41" fmla="*/ 12 h 77"/>
                  <a:gd name="T42" fmla="*/ 0 w 66"/>
                  <a:gd name="T43" fmla="*/ 52 h 77"/>
                  <a:gd name="T44" fmla="*/ 3 w 66"/>
                  <a:gd name="T45" fmla="*/ 57 h 77"/>
                  <a:gd name="T46" fmla="*/ 51 w 66"/>
                  <a:gd name="T47" fmla="*/ 76 h 77"/>
                  <a:gd name="T48" fmla="*/ 58 w 66"/>
                  <a:gd name="T49" fmla="*/ 76 h 77"/>
                  <a:gd name="T50" fmla="*/ 63 w 66"/>
                  <a:gd name="T51" fmla="*/ 73 h 77"/>
                  <a:gd name="T52" fmla="*/ 66 w 66"/>
                  <a:gd name="T53" fmla="*/ 68 h 77"/>
                  <a:gd name="T54" fmla="*/ 65 w 66"/>
                  <a:gd name="T55"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77">
                    <a:moveTo>
                      <a:pt x="65" y="30"/>
                    </a:moveTo>
                    <a:cubicBezTo>
                      <a:pt x="65" y="28"/>
                      <a:pt x="64" y="26"/>
                      <a:pt x="62" y="25"/>
                    </a:cubicBezTo>
                    <a:cubicBezTo>
                      <a:pt x="45" y="19"/>
                      <a:pt x="45" y="19"/>
                      <a:pt x="45" y="19"/>
                    </a:cubicBezTo>
                    <a:cubicBezTo>
                      <a:pt x="45" y="17"/>
                      <a:pt x="45" y="12"/>
                      <a:pt x="45" y="11"/>
                    </a:cubicBezTo>
                    <a:cubicBezTo>
                      <a:pt x="45" y="9"/>
                      <a:pt x="44" y="8"/>
                      <a:pt x="44" y="8"/>
                    </a:cubicBezTo>
                    <a:cubicBezTo>
                      <a:pt x="44" y="8"/>
                      <a:pt x="42" y="7"/>
                      <a:pt x="39" y="6"/>
                    </a:cubicBezTo>
                    <a:cubicBezTo>
                      <a:pt x="39" y="6"/>
                      <a:pt x="36" y="8"/>
                      <a:pt x="39" y="10"/>
                    </a:cubicBezTo>
                    <a:cubicBezTo>
                      <a:pt x="39" y="10"/>
                      <a:pt x="39" y="10"/>
                      <a:pt x="39" y="10"/>
                    </a:cubicBezTo>
                    <a:cubicBezTo>
                      <a:pt x="40" y="11"/>
                      <a:pt x="41" y="11"/>
                      <a:pt x="42" y="11"/>
                    </a:cubicBezTo>
                    <a:cubicBezTo>
                      <a:pt x="42" y="17"/>
                      <a:pt x="42" y="17"/>
                      <a:pt x="42" y="17"/>
                    </a:cubicBezTo>
                    <a:cubicBezTo>
                      <a:pt x="27" y="11"/>
                      <a:pt x="27" y="11"/>
                      <a:pt x="27" y="11"/>
                    </a:cubicBezTo>
                    <a:cubicBezTo>
                      <a:pt x="27" y="5"/>
                      <a:pt x="27" y="5"/>
                      <a:pt x="27" y="5"/>
                    </a:cubicBezTo>
                    <a:cubicBezTo>
                      <a:pt x="28" y="5"/>
                      <a:pt x="28" y="6"/>
                      <a:pt x="29" y="6"/>
                    </a:cubicBezTo>
                    <a:cubicBezTo>
                      <a:pt x="29" y="5"/>
                      <a:pt x="29" y="3"/>
                      <a:pt x="29" y="2"/>
                    </a:cubicBezTo>
                    <a:cubicBezTo>
                      <a:pt x="29" y="1"/>
                      <a:pt x="28" y="1"/>
                      <a:pt x="28" y="1"/>
                    </a:cubicBezTo>
                    <a:cubicBezTo>
                      <a:pt x="24" y="0"/>
                      <a:pt x="23" y="3"/>
                      <a:pt x="23" y="3"/>
                    </a:cubicBezTo>
                    <a:cubicBezTo>
                      <a:pt x="23" y="10"/>
                      <a:pt x="23" y="10"/>
                      <a:pt x="23" y="10"/>
                    </a:cubicBezTo>
                    <a:cubicBezTo>
                      <a:pt x="14" y="6"/>
                      <a:pt x="14" y="6"/>
                      <a:pt x="14" y="6"/>
                    </a:cubicBezTo>
                    <a:cubicBezTo>
                      <a:pt x="12" y="5"/>
                      <a:pt x="9" y="5"/>
                      <a:pt x="7" y="6"/>
                    </a:cubicBezTo>
                    <a:cubicBezTo>
                      <a:pt x="5" y="7"/>
                      <a:pt x="5" y="7"/>
                      <a:pt x="5" y="7"/>
                    </a:cubicBezTo>
                    <a:cubicBezTo>
                      <a:pt x="3" y="8"/>
                      <a:pt x="2" y="10"/>
                      <a:pt x="2" y="12"/>
                    </a:cubicBezTo>
                    <a:cubicBezTo>
                      <a:pt x="0" y="52"/>
                      <a:pt x="0" y="52"/>
                      <a:pt x="0" y="52"/>
                    </a:cubicBezTo>
                    <a:cubicBezTo>
                      <a:pt x="0" y="54"/>
                      <a:pt x="1" y="56"/>
                      <a:pt x="3" y="57"/>
                    </a:cubicBezTo>
                    <a:cubicBezTo>
                      <a:pt x="51" y="76"/>
                      <a:pt x="51" y="76"/>
                      <a:pt x="51" y="76"/>
                    </a:cubicBezTo>
                    <a:cubicBezTo>
                      <a:pt x="53" y="77"/>
                      <a:pt x="56" y="77"/>
                      <a:pt x="58" y="76"/>
                    </a:cubicBezTo>
                    <a:cubicBezTo>
                      <a:pt x="63" y="73"/>
                      <a:pt x="63" y="73"/>
                      <a:pt x="63" y="73"/>
                    </a:cubicBezTo>
                    <a:cubicBezTo>
                      <a:pt x="64" y="72"/>
                      <a:pt x="66" y="70"/>
                      <a:pt x="66" y="68"/>
                    </a:cubicBezTo>
                    <a:lnTo>
                      <a:pt x="65" y="30"/>
                    </a:lnTo>
                    <a:close/>
                  </a:path>
                </a:pathLst>
              </a:custGeom>
              <a:solidFill>
                <a:srgbClr val="595959"/>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93" name="Freeform 15"/>
              <p:cNvSpPr/>
              <p:nvPr/>
            </p:nvSpPr>
            <p:spPr bwMode="auto">
              <a:xfrm>
                <a:off x="6898501" y="3073401"/>
                <a:ext cx="28575" cy="12700"/>
              </a:xfrm>
              <a:custGeom>
                <a:avLst/>
                <a:gdLst>
                  <a:gd name="T0" fmla="*/ 15 w 18"/>
                  <a:gd name="T1" fmla="*/ 8 h 8"/>
                  <a:gd name="T2" fmla="*/ 18 w 18"/>
                  <a:gd name="T3" fmla="*/ 0 h 8"/>
                  <a:gd name="T4" fmla="*/ 0 w 18"/>
                  <a:gd name="T5" fmla="*/ 0 h 8"/>
                  <a:gd name="T6" fmla="*/ 4 w 18"/>
                  <a:gd name="T7" fmla="*/ 8 h 8"/>
                  <a:gd name="T8" fmla="*/ 15 w 18"/>
                  <a:gd name="T9" fmla="*/ 8 h 8"/>
                </a:gdLst>
                <a:ahLst/>
                <a:cxnLst>
                  <a:cxn ang="0">
                    <a:pos x="T0" y="T1"/>
                  </a:cxn>
                  <a:cxn ang="0">
                    <a:pos x="T2" y="T3"/>
                  </a:cxn>
                  <a:cxn ang="0">
                    <a:pos x="T4" y="T5"/>
                  </a:cxn>
                  <a:cxn ang="0">
                    <a:pos x="T6" y="T7"/>
                  </a:cxn>
                  <a:cxn ang="0">
                    <a:pos x="T8" y="T9"/>
                  </a:cxn>
                </a:cxnLst>
                <a:rect l="0" t="0" r="r" b="b"/>
                <a:pathLst>
                  <a:path w="18" h="8">
                    <a:moveTo>
                      <a:pt x="15" y="8"/>
                    </a:moveTo>
                    <a:lnTo>
                      <a:pt x="18" y="0"/>
                    </a:lnTo>
                    <a:lnTo>
                      <a:pt x="0" y="0"/>
                    </a:lnTo>
                    <a:lnTo>
                      <a:pt x="4" y="8"/>
                    </a:ln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94" name="Freeform 16"/>
              <p:cNvSpPr/>
              <p:nvPr/>
            </p:nvSpPr>
            <p:spPr bwMode="auto">
              <a:xfrm>
                <a:off x="6881039" y="3097214"/>
                <a:ext cx="69850" cy="293688"/>
              </a:xfrm>
              <a:custGeom>
                <a:avLst/>
                <a:gdLst>
                  <a:gd name="T0" fmla="*/ 15 w 44"/>
                  <a:gd name="T1" fmla="*/ 0 h 185"/>
                  <a:gd name="T2" fmla="*/ 0 w 44"/>
                  <a:gd name="T3" fmla="*/ 163 h 185"/>
                  <a:gd name="T4" fmla="*/ 22 w 44"/>
                  <a:gd name="T5" fmla="*/ 185 h 185"/>
                  <a:gd name="T6" fmla="*/ 44 w 44"/>
                  <a:gd name="T7" fmla="*/ 163 h 185"/>
                  <a:gd name="T8" fmla="*/ 26 w 44"/>
                  <a:gd name="T9" fmla="*/ 0 h 185"/>
                  <a:gd name="T10" fmla="*/ 15 w 44"/>
                  <a:gd name="T11" fmla="*/ 0 h 185"/>
                </a:gdLst>
                <a:ahLst/>
                <a:cxnLst>
                  <a:cxn ang="0">
                    <a:pos x="T0" y="T1"/>
                  </a:cxn>
                  <a:cxn ang="0">
                    <a:pos x="T2" y="T3"/>
                  </a:cxn>
                  <a:cxn ang="0">
                    <a:pos x="T4" y="T5"/>
                  </a:cxn>
                  <a:cxn ang="0">
                    <a:pos x="T6" y="T7"/>
                  </a:cxn>
                  <a:cxn ang="0">
                    <a:pos x="T8" y="T9"/>
                  </a:cxn>
                  <a:cxn ang="0">
                    <a:pos x="T10" y="T11"/>
                  </a:cxn>
                </a:cxnLst>
                <a:rect l="0" t="0" r="r" b="b"/>
                <a:pathLst>
                  <a:path w="44" h="185">
                    <a:moveTo>
                      <a:pt x="15" y="0"/>
                    </a:moveTo>
                    <a:lnTo>
                      <a:pt x="0" y="163"/>
                    </a:lnTo>
                    <a:lnTo>
                      <a:pt x="22" y="185"/>
                    </a:lnTo>
                    <a:lnTo>
                      <a:pt x="44" y="163"/>
                    </a:lnTo>
                    <a:lnTo>
                      <a:pt x="26" y="0"/>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grpSp>
        <p:sp>
          <p:nvSpPr>
            <p:cNvPr id="42" name="Freeform 19"/>
            <p:cNvSpPr/>
            <p:nvPr/>
          </p:nvSpPr>
          <p:spPr bwMode="auto">
            <a:xfrm>
              <a:off x="10880696" y="3522664"/>
              <a:ext cx="263525" cy="230188"/>
            </a:xfrm>
            <a:custGeom>
              <a:avLst/>
              <a:gdLst>
                <a:gd name="T0" fmla="*/ 166 w 166"/>
                <a:gd name="T1" fmla="*/ 0 h 145"/>
                <a:gd name="T2" fmla="*/ 83 w 166"/>
                <a:gd name="T3" fmla="*/ 145 h 145"/>
                <a:gd name="T4" fmla="*/ 0 w 166"/>
                <a:gd name="T5" fmla="*/ 0 h 145"/>
                <a:gd name="T6" fmla="*/ 166 w 166"/>
                <a:gd name="T7" fmla="*/ 0 h 145"/>
              </a:gdLst>
              <a:ahLst/>
              <a:cxnLst>
                <a:cxn ang="0">
                  <a:pos x="T0" y="T1"/>
                </a:cxn>
                <a:cxn ang="0">
                  <a:pos x="T2" y="T3"/>
                </a:cxn>
                <a:cxn ang="0">
                  <a:pos x="T4" y="T5"/>
                </a:cxn>
                <a:cxn ang="0">
                  <a:pos x="T6" y="T7"/>
                </a:cxn>
              </a:cxnLst>
              <a:rect l="0" t="0" r="r" b="b"/>
              <a:pathLst>
                <a:path w="166" h="145">
                  <a:moveTo>
                    <a:pt x="166" y="0"/>
                  </a:moveTo>
                  <a:lnTo>
                    <a:pt x="83" y="145"/>
                  </a:lnTo>
                  <a:lnTo>
                    <a:pt x="0" y="0"/>
                  </a:lnTo>
                  <a:lnTo>
                    <a:pt x="166" y="0"/>
                  </a:lnTo>
                  <a:close/>
                </a:path>
              </a:pathLst>
            </a:custGeom>
            <a:solidFill>
              <a:srgbClr val="1E222A"/>
            </a:solidFill>
            <a:ln>
              <a:noFill/>
            </a:ln>
          </p:spPr>
          <p:txBody>
            <a:bodyPr vert="horz" wrap="square" lIns="91392" tIns="45696" rIns="91392" bIns="45696" numCol="1" anchor="t" anchorCtr="0" compatLnSpc="1"/>
            <a:lstStyle/>
            <a:p>
              <a:endParaRPr lang="zh-CN" altLang="en-US" sz="1800">
                <a:solidFill>
                  <a:srgbClr val="01EDF2"/>
                </a:solidFill>
              </a:endParaRPr>
            </a:p>
          </p:txBody>
        </p:sp>
        <p:sp>
          <p:nvSpPr>
            <p:cNvPr id="43" name="Freeform 20"/>
            <p:cNvSpPr/>
            <p:nvPr/>
          </p:nvSpPr>
          <p:spPr bwMode="auto">
            <a:xfrm>
              <a:off x="10196484" y="1676401"/>
              <a:ext cx="252413" cy="258763"/>
            </a:xfrm>
            <a:custGeom>
              <a:avLst/>
              <a:gdLst>
                <a:gd name="T0" fmla="*/ 116 w 159"/>
                <a:gd name="T1" fmla="*/ 0 h 163"/>
                <a:gd name="T2" fmla="*/ 159 w 159"/>
                <a:gd name="T3" fmla="*/ 163 h 163"/>
                <a:gd name="T4" fmla="*/ 0 w 159"/>
                <a:gd name="T5" fmla="*/ 120 h 163"/>
                <a:gd name="T6" fmla="*/ 116 w 159"/>
                <a:gd name="T7" fmla="*/ 0 h 163"/>
              </a:gdLst>
              <a:ahLst/>
              <a:cxnLst>
                <a:cxn ang="0">
                  <a:pos x="T0" y="T1"/>
                </a:cxn>
                <a:cxn ang="0">
                  <a:pos x="T2" y="T3"/>
                </a:cxn>
                <a:cxn ang="0">
                  <a:pos x="T4" y="T5"/>
                </a:cxn>
                <a:cxn ang="0">
                  <a:pos x="T6" y="T7"/>
                </a:cxn>
              </a:cxnLst>
              <a:rect l="0" t="0" r="r" b="b"/>
              <a:pathLst>
                <a:path w="159" h="163">
                  <a:moveTo>
                    <a:pt x="116" y="0"/>
                  </a:moveTo>
                  <a:lnTo>
                    <a:pt x="159" y="163"/>
                  </a:lnTo>
                  <a:lnTo>
                    <a:pt x="0" y="120"/>
                  </a:lnTo>
                  <a:lnTo>
                    <a:pt x="116" y="0"/>
                  </a:lnTo>
                  <a:close/>
                </a:path>
              </a:pathLst>
            </a:custGeom>
            <a:solidFill>
              <a:srgbClr val="01EDF2"/>
            </a:solidFill>
            <a:ln>
              <a:noFill/>
            </a:ln>
          </p:spPr>
          <p:txBody>
            <a:bodyPr vert="horz" wrap="square" lIns="91392" tIns="45696" rIns="91392" bIns="45696" numCol="1" anchor="t" anchorCtr="0" compatLnSpc="1"/>
            <a:lstStyle/>
            <a:p>
              <a:endParaRPr lang="zh-CN" altLang="en-US" sz="1800">
                <a:solidFill>
                  <a:srgbClr val="01EDF2"/>
                </a:solidFill>
              </a:endParaRPr>
            </a:p>
          </p:txBody>
        </p:sp>
        <p:sp>
          <p:nvSpPr>
            <p:cNvPr id="44" name="Freeform 21"/>
            <p:cNvSpPr/>
            <p:nvPr/>
          </p:nvSpPr>
          <p:spPr bwMode="auto">
            <a:xfrm>
              <a:off x="8534371" y="928689"/>
              <a:ext cx="230188" cy="271463"/>
            </a:xfrm>
            <a:custGeom>
              <a:avLst/>
              <a:gdLst>
                <a:gd name="T0" fmla="*/ 0 w 145"/>
                <a:gd name="T1" fmla="*/ 0 h 171"/>
                <a:gd name="T2" fmla="*/ 145 w 145"/>
                <a:gd name="T3" fmla="*/ 84 h 171"/>
                <a:gd name="T4" fmla="*/ 0 w 145"/>
                <a:gd name="T5" fmla="*/ 171 h 171"/>
                <a:gd name="T6" fmla="*/ 0 w 145"/>
                <a:gd name="T7" fmla="*/ 0 h 171"/>
              </a:gdLst>
              <a:ahLst/>
              <a:cxnLst>
                <a:cxn ang="0">
                  <a:pos x="T0" y="T1"/>
                </a:cxn>
                <a:cxn ang="0">
                  <a:pos x="T2" y="T3"/>
                </a:cxn>
                <a:cxn ang="0">
                  <a:pos x="T4" y="T5"/>
                </a:cxn>
                <a:cxn ang="0">
                  <a:pos x="T6" y="T7"/>
                </a:cxn>
              </a:cxnLst>
              <a:rect l="0" t="0" r="r" b="b"/>
              <a:pathLst>
                <a:path w="145" h="171">
                  <a:moveTo>
                    <a:pt x="0" y="0"/>
                  </a:moveTo>
                  <a:lnTo>
                    <a:pt x="145" y="84"/>
                  </a:lnTo>
                  <a:lnTo>
                    <a:pt x="0" y="171"/>
                  </a:lnTo>
                  <a:lnTo>
                    <a:pt x="0" y="0"/>
                  </a:lnTo>
                  <a:close/>
                </a:path>
              </a:pathLst>
            </a:custGeom>
            <a:solidFill>
              <a:schemeClr val="bg1">
                <a:lumMod val="65000"/>
              </a:schemeClr>
            </a:solidFill>
            <a:ln>
              <a:noFill/>
            </a:ln>
          </p:spPr>
          <p:txBody>
            <a:bodyPr vert="horz" wrap="square" lIns="91392" tIns="45696" rIns="91392" bIns="45696" numCol="1" anchor="t" anchorCtr="0" compatLnSpc="1"/>
            <a:lstStyle/>
            <a:p>
              <a:endParaRPr lang="zh-CN" altLang="en-US" sz="1800">
                <a:solidFill>
                  <a:srgbClr val="01EDF2"/>
                </a:solidFill>
              </a:endParaRPr>
            </a:p>
          </p:txBody>
        </p:sp>
        <p:sp>
          <p:nvSpPr>
            <p:cNvPr id="45" name="Freeform 22"/>
            <p:cNvSpPr/>
            <p:nvPr/>
          </p:nvSpPr>
          <p:spPr bwMode="auto">
            <a:xfrm>
              <a:off x="6711921" y="1641476"/>
              <a:ext cx="258763" cy="254000"/>
            </a:xfrm>
            <a:custGeom>
              <a:avLst/>
              <a:gdLst>
                <a:gd name="T0" fmla="*/ 0 w 163"/>
                <a:gd name="T1" fmla="*/ 40 h 160"/>
                <a:gd name="T2" fmla="*/ 163 w 163"/>
                <a:gd name="T3" fmla="*/ 0 h 160"/>
                <a:gd name="T4" fmla="*/ 120 w 163"/>
                <a:gd name="T5" fmla="*/ 160 h 160"/>
                <a:gd name="T6" fmla="*/ 0 w 163"/>
                <a:gd name="T7" fmla="*/ 40 h 160"/>
              </a:gdLst>
              <a:ahLst/>
              <a:cxnLst>
                <a:cxn ang="0">
                  <a:pos x="T0" y="T1"/>
                </a:cxn>
                <a:cxn ang="0">
                  <a:pos x="T2" y="T3"/>
                </a:cxn>
                <a:cxn ang="0">
                  <a:pos x="T4" y="T5"/>
                </a:cxn>
                <a:cxn ang="0">
                  <a:pos x="T6" y="T7"/>
                </a:cxn>
              </a:cxnLst>
              <a:rect l="0" t="0" r="r" b="b"/>
              <a:pathLst>
                <a:path w="163" h="160">
                  <a:moveTo>
                    <a:pt x="0" y="40"/>
                  </a:moveTo>
                  <a:lnTo>
                    <a:pt x="163" y="0"/>
                  </a:lnTo>
                  <a:lnTo>
                    <a:pt x="120" y="160"/>
                  </a:lnTo>
                  <a:lnTo>
                    <a:pt x="0" y="40"/>
                  </a:lnTo>
                  <a:close/>
                </a:path>
              </a:pathLst>
            </a:custGeom>
            <a:solidFill>
              <a:srgbClr val="01EDF2"/>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46" name="Freeform 23"/>
            <p:cNvSpPr/>
            <p:nvPr/>
          </p:nvSpPr>
          <p:spPr bwMode="auto">
            <a:xfrm>
              <a:off x="5976909" y="3303589"/>
              <a:ext cx="263525" cy="230188"/>
            </a:xfrm>
            <a:custGeom>
              <a:avLst/>
              <a:gdLst>
                <a:gd name="T0" fmla="*/ 0 w 166"/>
                <a:gd name="T1" fmla="*/ 145 h 145"/>
                <a:gd name="T2" fmla="*/ 83 w 166"/>
                <a:gd name="T3" fmla="*/ 0 h 145"/>
                <a:gd name="T4" fmla="*/ 166 w 166"/>
                <a:gd name="T5" fmla="*/ 145 h 145"/>
                <a:gd name="T6" fmla="*/ 0 w 166"/>
                <a:gd name="T7" fmla="*/ 145 h 145"/>
              </a:gdLst>
              <a:ahLst/>
              <a:cxnLst>
                <a:cxn ang="0">
                  <a:pos x="T0" y="T1"/>
                </a:cxn>
                <a:cxn ang="0">
                  <a:pos x="T2" y="T3"/>
                </a:cxn>
                <a:cxn ang="0">
                  <a:pos x="T4" y="T5"/>
                </a:cxn>
                <a:cxn ang="0">
                  <a:pos x="T6" y="T7"/>
                </a:cxn>
              </a:cxnLst>
              <a:rect l="0" t="0" r="r" b="b"/>
              <a:pathLst>
                <a:path w="166" h="145">
                  <a:moveTo>
                    <a:pt x="0" y="145"/>
                  </a:moveTo>
                  <a:lnTo>
                    <a:pt x="83" y="0"/>
                  </a:lnTo>
                  <a:lnTo>
                    <a:pt x="166" y="145"/>
                  </a:lnTo>
                  <a:lnTo>
                    <a:pt x="0" y="145"/>
                  </a:lnTo>
                  <a:close/>
                </a:path>
              </a:pathLst>
            </a:custGeom>
            <a:solidFill>
              <a:schemeClr val="bg1">
                <a:lumMod val="65000"/>
              </a:schemeClr>
            </a:solidFill>
            <a:ln>
              <a:noFill/>
            </a:ln>
          </p:spPr>
          <p:txBody>
            <a:bodyPr vert="horz" wrap="square" lIns="91392" tIns="45696" rIns="91392" bIns="45696" numCol="1" anchor="t" anchorCtr="0" compatLnSpc="1"/>
            <a:lstStyle/>
            <a:p>
              <a:endParaRPr lang="zh-CN" altLang="en-US" sz="1800">
                <a:solidFill>
                  <a:srgbClr val="01EDF2"/>
                </a:solidFill>
              </a:endParaRPr>
            </a:p>
          </p:txBody>
        </p:sp>
        <p:sp>
          <p:nvSpPr>
            <p:cNvPr id="47" name="Freeform 24"/>
            <p:cNvSpPr/>
            <p:nvPr/>
          </p:nvSpPr>
          <p:spPr bwMode="auto">
            <a:xfrm>
              <a:off x="6665884" y="5086351"/>
              <a:ext cx="252413" cy="258763"/>
            </a:xfrm>
            <a:custGeom>
              <a:avLst/>
              <a:gdLst>
                <a:gd name="T0" fmla="*/ 44 w 159"/>
                <a:gd name="T1" fmla="*/ 163 h 163"/>
                <a:gd name="T2" fmla="*/ 0 w 159"/>
                <a:gd name="T3" fmla="*/ 0 h 163"/>
                <a:gd name="T4" fmla="*/ 159 w 159"/>
                <a:gd name="T5" fmla="*/ 44 h 163"/>
                <a:gd name="T6" fmla="*/ 44 w 159"/>
                <a:gd name="T7" fmla="*/ 163 h 163"/>
              </a:gdLst>
              <a:ahLst/>
              <a:cxnLst>
                <a:cxn ang="0">
                  <a:pos x="T0" y="T1"/>
                </a:cxn>
                <a:cxn ang="0">
                  <a:pos x="T2" y="T3"/>
                </a:cxn>
                <a:cxn ang="0">
                  <a:pos x="T4" y="T5"/>
                </a:cxn>
                <a:cxn ang="0">
                  <a:pos x="T6" y="T7"/>
                </a:cxn>
              </a:cxnLst>
              <a:rect l="0" t="0" r="r" b="b"/>
              <a:pathLst>
                <a:path w="159" h="163">
                  <a:moveTo>
                    <a:pt x="44" y="163"/>
                  </a:moveTo>
                  <a:lnTo>
                    <a:pt x="0" y="0"/>
                  </a:lnTo>
                  <a:lnTo>
                    <a:pt x="159" y="44"/>
                  </a:lnTo>
                  <a:lnTo>
                    <a:pt x="44" y="163"/>
                  </a:lnTo>
                  <a:close/>
                </a:path>
              </a:pathLst>
            </a:custGeom>
            <a:solidFill>
              <a:srgbClr val="01EDF2"/>
            </a:solidFill>
            <a:ln>
              <a:noFill/>
            </a:ln>
          </p:spPr>
          <p:txBody>
            <a:bodyPr vert="horz" wrap="square" lIns="91392" tIns="45696" rIns="91392" bIns="45696" numCol="1" anchor="t" anchorCtr="0" compatLnSpc="1"/>
            <a:lstStyle/>
            <a:p>
              <a:endParaRPr lang="zh-CN" altLang="en-US" sz="1800">
                <a:solidFill>
                  <a:srgbClr val="01EDF2"/>
                </a:solidFill>
              </a:endParaRPr>
            </a:p>
          </p:txBody>
        </p:sp>
        <p:sp>
          <p:nvSpPr>
            <p:cNvPr id="48" name="Freeform 25"/>
            <p:cNvSpPr/>
            <p:nvPr/>
          </p:nvSpPr>
          <p:spPr bwMode="auto">
            <a:xfrm>
              <a:off x="8316884" y="5834064"/>
              <a:ext cx="228600" cy="265113"/>
            </a:xfrm>
            <a:custGeom>
              <a:avLst/>
              <a:gdLst>
                <a:gd name="T0" fmla="*/ 144 w 144"/>
                <a:gd name="T1" fmla="*/ 167 h 167"/>
                <a:gd name="T2" fmla="*/ 0 w 144"/>
                <a:gd name="T3" fmla="*/ 83 h 167"/>
                <a:gd name="T4" fmla="*/ 144 w 144"/>
                <a:gd name="T5" fmla="*/ 0 h 167"/>
                <a:gd name="T6" fmla="*/ 144 w 144"/>
                <a:gd name="T7" fmla="*/ 167 h 167"/>
              </a:gdLst>
              <a:ahLst/>
              <a:cxnLst>
                <a:cxn ang="0">
                  <a:pos x="T0" y="T1"/>
                </a:cxn>
                <a:cxn ang="0">
                  <a:pos x="T2" y="T3"/>
                </a:cxn>
                <a:cxn ang="0">
                  <a:pos x="T4" y="T5"/>
                </a:cxn>
                <a:cxn ang="0">
                  <a:pos x="T6" y="T7"/>
                </a:cxn>
              </a:cxnLst>
              <a:rect l="0" t="0" r="r" b="b"/>
              <a:pathLst>
                <a:path w="144" h="167">
                  <a:moveTo>
                    <a:pt x="144" y="167"/>
                  </a:moveTo>
                  <a:lnTo>
                    <a:pt x="0" y="83"/>
                  </a:lnTo>
                  <a:lnTo>
                    <a:pt x="144" y="0"/>
                  </a:lnTo>
                  <a:lnTo>
                    <a:pt x="144" y="167"/>
                  </a:lnTo>
                  <a:close/>
                </a:path>
              </a:pathLst>
            </a:custGeom>
            <a:solidFill>
              <a:srgbClr val="1E222A"/>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49" name="Freeform 26"/>
            <p:cNvSpPr/>
            <p:nvPr/>
          </p:nvSpPr>
          <p:spPr bwMode="auto">
            <a:xfrm>
              <a:off x="10121871" y="5167314"/>
              <a:ext cx="258763" cy="258763"/>
            </a:xfrm>
            <a:custGeom>
              <a:avLst/>
              <a:gdLst>
                <a:gd name="T0" fmla="*/ 163 w 163"/>
                <a:gd name="T1" fmla="*/ 120 h 163"/>
                <a:gd name="T2" fmla="*/ 0 w 163"/>
                <a:gd name="T3" fmla="*/ 163 h 163"/>
                <a:gd name="T4" fmla="*/ 43 w 163"/>
                <a:gd name="T5" fmla="*/ 0 h 163"/>
                <a:gd name="T6" fmla="*/ 163 w 163"/>
                <a:gd name="T7" fmla="*/ 120 h 163"/>
              </a:gdLst>
              <a:ahLst/>
              <a:cxnLst>
                <a:cxn ang="0">
                  <a:pos x="T0" y="T1"/>
                </a:cxn>
                <a:cxn ang="0">
                  <a:pos x="T2" y="T3"/>
                </a:cxn>
                <a:cxn ang="0">
                  <a:pos x="T4" y="T5"/>
                </a:cxn>
                <a:cxn ang="0">
                  <a:pos x="T6" y="T7"/>
                </a:cxn>
              </a:cxnLst>
              <a:rect l="0" t="0" r="r" b="b"/>
              <a:pathLst>
                <a:path w="163" h="163">
                  <a:moveTo>
                    <a:pt x="163" y="120"/>
                  </a:moveTo>
                  <a:lnTo>
                    <a:pt x="0" y="163"/>
                  </a:lnTo>
                  <a:lnTo>
                    <a:pt x="43" y="0"/>
                  </a:lnTo>
                  <a:lnTo>
                    <a:pt x="163" y="120"/>
                  </a:lnTo>
                  <a:close/>
                </a:path>
              </a:pathLst>
            </a:custGeom>
            <a:solidFill>
              <a:srgbClr val="01EDF2"/>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grpSp>
          <p:nvGrpSpPr>
            <p:cNvPr id="50" name="组合 49"/>
            <p:cNvGrpSpPr/>
            <p:nvPr/>
          </p:nvGrpSpPr>
          <p:grpSpPr>
            <a:xfrm>
              <a:off x="6267421" y="3883952"/>
              <a:ext cx="874713" cy="544513"/>
              <a:chOff x="11048155" y="4957718"/>
              <a:chExt cx="874713" cy="544513"/>
            </a:xfrm>
            <a:solidFill>
              <a:schemeClr val="bg1"/>
            </a:solidFill>
          </p:grpSpPr>
          <p:sp>
            <p:nvSpPr>
              <p:cNvPr id="85" name="Freeform 29"/>
              <p:cNvSpPr>
                <a:spLocks noEditPoints="1"/>
              </p:cNvSpPr>
              <p:nvPr/>
            </p:nvSpPr>
            <p:spPr bwMode="auto">
              <a:xfrm>
                <a:off x="11048155" y="5160918"/>
                <a:ext cx="427038" cy="341313"/>
              </a:xfrm>
              <a:custGeom>
                <a:avLst/>
                <a:gdLst>
                  <a:gd name="T0" fmla="*/ 62 w 114"/>
                  <a:gd name="T1" fmla="*/ 91 h 91"/>
                  <a:gd name="T2" fmla="*/ 40 w 114"/>
                  <a:gd name="T3" fmla="*/ 88 h 91"/>
                  <a:gd name="T4" fmla="*/ 10 w 114"/>
                  <a:gd name="T5" fmla="*/ 14 h 91"/>
                  <a:gd name="T6" fmla="*/ 10 w 114"/>
                  <a:gd name="T7" fmla="*/ 13 h 91"/>
                  <a:gd name="T8" fmla="*/ 11 w 114"/>
                  <a:gd name="T9" fmla="*/ 12 h 91"/>
                  <a:gd name="T10" fmla="*/ 45 w 114"/>
                  <a:gd name="T11" fmla="*/ 0 h 91"/>
                  <a:gd name="T12" fmla="*/ 113 w 114"/>
                  <a:gd name="T13" fmla="*/ 57 h 91"/>
                  <a:gd name="T14" fmla="*/ 114 w 114"/>
                  <a:gd name="T15" fmla="*/ 58 h 91"/>
                  <a:gd name="T16" fmla="*/ 113 w 114"/>
                  <a:gd name="T17" fmla="*/ 60 h 91"/>
                  <a:gd name="T18" fmla="*/ 62 w 114"/>
                  <a:gd name="T19" fmla="*/ 91 h 91"/>
                  <a:gd name="T20" fmla="*/ 17 w 114"/>
                  <a:gd name="T21" fmla="*/ 17 h 91"/>
                  <a:gd name="T22" fmla="*/ 42 w 114"/>
                  <a:gd name="T23" fmla="*/ 80 h 91"/>
                  <a:gd name="T24" fmla="*/ 62 w 114"/>
                  <a:gd name="T25" fmla="*/ 83 h 91"/>
                  <a:gd name="T26" fmla="*/ 105 w 114"/>
                  <a:gd name="T27" fmla="*/ 58 h 91"/>
                  <a:gd name="T28" fmla="*/ 45 w 114"/>
                  <a:gd name="T29" fmla="*/ 8 h 91"/>
                  <a:gd name="T30" fmla="*/ 17 w 114"/>
                  <a:gd name="T3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91">
                    <a:moveTo>
                      <a:pt x="62" y="91"/>
                    </a:moveTo>
                    <a:cubicBezTo>
                      <a:pt x="56" y="91"/>
                      <a:pt x="48" y="90"/>
                      <a:pt x="40" y="88"/>
                    </a:cubicBezTo>
                    <a:cubicBezTo>
                      <a:pt x="0" y="79"/>
                      <a:pt x="7" y="32"/>
                      <a:pt x="10" y="14"/>
                    </a:cubicBezTo>
                    <a:cubicBezTo>
                      <a:pt x="10" y="13"/>
                      <a:pt x="10" y="13"/>
                      <a:pt x="10" y="13"/>
                    </a:cubicBezTo>
                    <a:cubicBezTo>
                      <a:pt x="11" y="12"/>
                      <a:pt x="11" y="12"/>
                      <a:pt x="11" y="12"/>
                    </a:cubicBezTo>
                    <a:cubicBezTo>
                      <a:pt x="11" y="11"/>
                      <a:pt x="21" y="0"/>
                      <a:pt x="45" y="0"/>
                    </a:cubicBezTo>
                    <a:cubicBezTo>
                      <a:pt x="89" y="0"/>
                      <a:pt x="112" y="54"/>
                      <a:pt x="113" y="57"/>
                    </a:cubicBezTo>
                    <a:cubicBezTo>
                      <a:pt x="114" y="58"/>
                      <a:pt x="114" y="58"/>
                      <a:pt x="114" y="58"/>
                    </a:cubicBezTo>
                    <a:cubicBezTo>
                      <a:pt x="113" y="60"/>
                      <a:pt x="113" y="60"/>
                      <a:pt x="113" y="60"/>
                    </a:cubicBezTo>
                    <a:cubicBezTo>
                      <a:pt x="103" y="80"/>
                      <a:pt x="86" y="91"/>
                      <a:pt x="62" y="91"/>
                    </a:cubicBezTo>
                    <a:moveTo>
                      <a:pt x="17" y="17"/>
                    </a:moveTo>
                    <a:cubicBezTo>
                      <a:pt x="12" y="56"/>
                      <a:pt x="19" y="75"/>
                      <a:pt x="42" y="80"/>
                    </a:cubicBezTo>
                    <a:cubicBezTo>
                      <a:pt x="49" y="82"/>
                      <a:pt x="56" y="83"/>
                      <a:pt x="62" y="83"/>
                    </a:cubicBezTo>
                    <a:cubicBezTo>
                      <a:pt x="82" y="83"/>
                      <a:pt x="96" y="75"/>
                      <a:pt x="105" y="58"/>
                    </a:cubicBezTo>
                    <a:cubicBezTo>
                      <a:pt x="101" y="49"/>
                      <a:pt x="79" y="8"/>
                      <a:pt x="45" y="8"/>
                    </a:cubicBezTo>
                    <a:cubicBezTo>
                      <a:pt x="28" y="8"/>
                      <a:pt x="20" y="14"/>
                      <a:pt x="17"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86" name="Freeform 30"/>
              <p:cNvSpPr/>
              <p:nvPr/>
            </p:nvSpPr>
            <p:spPr bwMode="auto">
              <a:xfrm>
                <a:off x="11070380" y="4957718"/>
                <a:ext cx="44450" cy="274638"/>
              </a:xfrm>
              <a:custGeom>
                <a:avLst/>
                <a:gdLst>
                  <a:gd name="T0" fmla="*/ 8 w 12"/>
                  <a:gd name="T1" fmla="*/ 73 h 73"/>
                  <a:gd name="T2" fmla="*/ 4 w 12"/>
                  <a:gd name="T3" fmla="*/ 69 h 73"/>
                  <a:gd name="T4" fmla="*/ 0 w 12"/>
                  <a:gd name="T5" fmla="*/ 4 h 73"/>
                  <a:gd name="T6" fmla="*/ 3 w 12"/>
                  <a:gd name="T7" fmla="*/ 0 h 73"/>
                  <a:gd name="T8" fmla="*/ 8 w 12"/>
                  <a:gd name="T9" fmla="*/ 3 h 73"/>
                  <a:gd name="T10" fmla="*/ 12 w 12"/>
                  <a:gd name="T11" fmla="*/ 68 h 73"/>
                  <a:gd name="T12" fmla="*/ 8 w 12"/>
                  <a:gd name="T13" fmla="*/ 72 h 73"/>
                  <a:gd name="T14" fmla="*/ 8 w 12"/>
                  <a:gd name="T15" fmla="*/ 7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73">
                    <a:moveTo>
                      <a:pt x="8" y="73"/>
                    </a:moveTo>
                    <a:cubicBezTo>
                      <a:pt x="5" y="73"/>
                      <a:pt x="4" y="71"/>
                      <a:pt x="4" y="69"/>
                    </a:cubicBezTo>
                    <a:cubicBezTo>
                      <a:pt x="0" y="4"/>
                      <a:pt x="0" y="4"/>
                      <a:pt x="0" y="4"/>
                    </a:cubicBezTo>
                    <a:cubicBezTo>
                      <a:pt x="0" y="2"/>
                      <a:pt x="1" y="0"/>
                      <a:pt x="3" y="0"/>
                    </a:cubicBezTo>
                    <a:cubicBezTo>
                      <a:pt x="6" y="0"/>
                      <a:pt x="8" y="1"/>
                      <a:pt x="8" y="3"/>
                    </a:cubicBezTo>
                    <a:cubicBezTo>
                      <a:pt x="12" y="68"/>
                      <a:pt x="12" y="68"/>
                      <a:pt x="12" y="68"/>
                    </a:cubicBezTo>
                    <a:cubicBezTo>
                      <a:pt x="12" y="70"/>
                      <a:pt x="10" y="72"/>
                      <a:pt x="8" y="72"/>
                    </a:cubicBezTo>
                    <a:cubicBezTo>
                      <a:pt x="8" y="73"/>
                      <a:pt x="8" y="73"/>
                      <a:pt x="8" y="7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87" name="Freeform 31"/>
              <p:cNvSpPr>
                <a:spLocks noEditPoints="1"/>
              </p:cNvSpPr>
              <p:nvPr/>
            </p:nvSpPr>
            <p:spPr bwMode="auto">
              <a:xfrm>
                <a:off x="11494243" y="5160918"/>
                <a:ext cx="428625" cy="341313"/>
              </a:xfrm>
              <a:custGeom>
                <a:avLst/>
                <a:gdLst>
                  <a:gd name="T0" fmla="*/ 51 w 114"/>
                  <a:gd name="T1" fmla="*/ 91 h 91"/>
                  <a:gd name="T2" fmla="*/ 51 w 114"/>
                  <a:gd name="T3" fmla="*/ 91 h 91"/>
                  <a:gd name="T4" fmla="*/ 1 w 114"/>
                  <a:gd name="T5" fmla="*/ 60 h 91"/>
                  <a:gd name="T6" fmla="*/ 0 w 114"/>
                  <a:gd name="T7" fmla="*/ 58 h 91"/>
                  <a:gd name="T8" fmla="*/ 1 w 114"/>
                  <a:gd name="T9" fmla="*/ 57 h 91"/>
                  <a:gd name="T10" fmla="*/ 69 w 114"/>
                  <a:gd name="T11" fmla="*/ 0 h 91"/>
                  <a:gd name="T12" fmla="*/ 103 w 114"/>
                  <a:gd name="T13" fmla="*/ 12 h 91"/>
                  <a:gd name="T14" fmla="*/ 104 w 114"/>
                  <a:gd name="T15" fmla="*/ 13 h 91"/>
                  <a:gd name="T16" fmla="*/ 104 w 114"/>
                  <a:gd name="T17" fmla="*/ 14 h 91"/>
                  <a:gd name="T18" fmla="*/ 74 w 114"/>
                  <a:gd name="T19" fmla="*/ 88 h 91"/>
                  <a:gd name="T20" fmla="*/ 51 w 114"/>
                  <a:gd name="T21" fmla="*/ 91 h 91"/>
                  <a:gd name="T22" fmla="*/ 9 w 114"/>
                  <a:gd name="T23" fmla="*/ 58 h 91"/>
                  <a:gd name="T24" fmla="*/ 51 w 114"/>
                  <a:gd name="T25" fmla="*/ 83 h 91"/>
                  <a:gd name="T26" fmla="*/ 72 w 114"/>
                  <a:gd name="T27" fmla="*/ 80 h 91"/>
                  <a:gd name="T28" fmla="*/ 96 w 114"/>
                  <a:gd name="T29" fmla="*/ 17 h 91"/>
                  <a:gd name="T30" fmla="*/ 69 w 114"/>
                  <a:gd name="T31" fmla="*/ 8 h 91"/>
                  <a:gd name="T32" fmla="*/ 9 w 114"/>
                  <a:gd name="T33"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91">
                    <a:moveTo>
                      <a:pt x="51" y="91"/>
                    </a:moveTo>
                    <a:cubicBezTo>
                      <a:pt x="51" y="91"/>
                      <a:pt x="51" y="91"/>
                      <a:pt x="51" y="91"/>
                    </a:cubicBezTo>
                    <a:cubicBezTo>
                      <a:pt x="28" y="91"/>
                      <a:pt x="11" y="80"/>
                      <a:pt x="1" y="60"/>
                    </a:cubicBezTo>
                    <a:cubicBezTo>
                      <a:pt x="0" y="58"/>
                      <a:pt x="0" y="58"/>
                      <a:pt x="0" y="58"/>
                    </a:cubicBezTo>
                    <a:cubicBezTo>
                      <a:pt x="1" y="57"/>
                      <a:pt x="1" y="57"/>
                      <a:pt x="1" y="57"/>
                    </a:cubicBezTo>
                    <a:cubicBezTo>
                      <a:pt x="2" y="54"/>
                      <a:pt x="25" y="0"/>
                      <a:pt x="69" y="0"/>
                    </a:cubicBezTo>
                    <a:cubicBezTo>
                      <a:pt x="92" y="0"/>
                      <a:pt x="103" y="11"/>
                      <a:pt x="103" y="12"/>
                    </a:cubicBezTo>
                    <a:cubicBezTo>
                      <a:pt x="104" y="13"/>
                      <a:pt x="104" y="13"/>
                      <a:pt x="104" y="13"/>
                    </a:cubicBezTo>
                    <a:cubicBezTo>
                      <a:pt x="104" y="14"/>
                      <a:pt x="104" y="14"/>
                      <a:pt x="104" y="14"/>
                    </a:cubicBezTo>
                    <a:cubicBezTo>
                      <a:pt x="107" y="32"/>
                      <a:pt x="114" y="79"/>
                      <a:pt x="74" y="88"/>
                    </a:cubicBezTo>
                    <a:cubicBezTo>
                      <a:pt x="66" y="90"/>
                      <a:pt x="58" y="91"/>
                      <a:pt x="51" y="91"/>
                    </a:cubicBezTo>
                    <a:moveTo>
                      <a:pt x="9" y="58"/>
                    </a:moveTo>
                    <a:cubicBezTo>
                      <a:pt x="17" y="75"/>
                      <a:pt x="31" y="83"/>
                      <a:pt x="51" y="83"/>
                    </a:cubicBezTo>
                    <a:cubicBezTo>
                      <a:pt x="58" y="83"/>
                      <a:pt x="65" y="82"/>
                      <a:pt x="72" y="80"/>
                    </a:cubicBezTo>
                    <a:cubicBezTo>
                      <a:pt x="95" y="75"/>
                      <a:pt x="102" y="56"/>
                      <a:pt x="96" y="17"/>
                    </a:cubicBezTo>
                    <a:cubicBezTo>
                      <a:pt x="94" y="14"/>
                      <a:pt x="85" y="8"/>
                      <a:pt x="69" y="8"/>
                    </a:cubicBezTo>
                    <a:cubicBezTo>
                      <a:pt x="34" y="8"/>
                      <a:pt x="13" y="49"/>
                      <a:pt x="9" y="5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88" name="Freeform 32"/>
              <p:cNvSpPr/>
              <p:nvPr/>
            </p:nvSpPr>
            <p:spPr bwMode="auto">
              <a:xfrm>
                <a:off x="11856193" y="4957718"/>
                <a:ext cx="44450" cy="274638"/>
              </a:xfrm>
              <a:custGeom>
                <a:avLst/>
                <a:gdLst>
                  <a:gd name="T0" fmla="*/ 4 w 12"/>
                  <a:gd name="T1" fmla="*/ 73 h 73"/>
                  <a:gd name="T2" fmla="*/ 4 w 12"/>
                  <a:gd name="T3" fmla="*/ 72 h 73"/>
                  <a:gd name="T4" fmla="*/ 0 w 12"/>
                  <a:gd name="T5" fmla="*/ 68 h 73"/>
                  <a:gd name="T6" fmla="*/ 4 w 12"/>
                  <a:gd name="T7" fmla="*/ 3 h 73"/>
                  <a:gd name="T8" fmla="*/ 8 w 12"/>
                  <a:gd name="T9" fmla="*/ 0 h 73"/>
                  <a:gd name="T10" fmla="*/ 12 w 12"/>
                  <a:gd name="T11" fmla="*/ 4 h 73"/>
                  <a:gd name="T12" fmla="*/ 8 w 12"/>
                  <a:gd name="T13" fmla="*/ 69 h 73"/>
                  <a:gd name="T14" fmla="*/ 4 w 12"/>
                  <a:gd name="T15" fmla="*/ 7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73">
                    <a:moveTo>
                      <a:pt x="4" y="73"/>
                    </a:moveTo>
                    <a:cubicBezTo>
                      <a:pt x="4" y="73"/>
                      <a:pt x="4" y="73"/>
                      <a:pt x="4" y="72"/>
                    </a:cubicBezTo>
                    <a:cubicBezTo>
                      <a:pt x="2" y="72"/>
                      <a:pt x="0" y="70"/>
                      <a:pt x="0" y="68"/>
                    </a:cubicBezTo>
                    <a:cubicBezTo>
                      <a:pt x="4" y="3"/>
                      <a:pt x="4" y="3"/>
                      <a:pt x="4" y="3"/>
                    </a:cubicBezTo>
                    <a:cubicBezTo>
                      <a:pt x="4" y="1"/>
                      <a:pt x="6" y="0"/>
                      <a:pt x="8" y="0"/>
                    </a:cubicBezTo>
                    <a:cubicBezTo>
                      <a:pt x="10" y="0"/>
                      <a:pt x="12" y="2"/>
                      <a:pt x="12" y="4"/>
                    </a:cubicBezTo>
                    <a:cubicBezTo>
                      <a:pt x="8" y="69"/>
                      <a:pt x="8" y="69"/>
                      <a:pt x="8" y="69"/>
                    </a:cubicBezTo>
                    <a:cubicBezTo>
                      <a:pt x="8" y="71"/>
                      <a:pt x="6" y="73"/>
                      <a:pt x="4" y="7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89" name="Rectangle 33"/>
              <p:cNvSpPr>
                <a:spLocks noChangeArrowheads="1"/>
              </p:cNvSpPr>
              <p:nvPr/>
            </p:nvSpPr>
            <p:spPr bwMode="auto">
              <a:xfrm>
                <a:off x="11457730" y="5378405"/>
                <a:ext cx="52388"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90" name="Freeform 34"/>
              <p:cNvSpPr/>
              <p:nvPr/>
            </p:nvSpPr>
            <p:spPr bwMode="auto">
              <a:xfrm>
                <a:off x="11389468" y="5419680"/>
                <a:ext cx="187325" cy="44450"/>
              </a:xfrm>
              <a:custGeom>
                <a:avLst/>
                <a:gdLst>
                  <a:gd name="T0" fmla="*/ 49 w 50"/>
                  <a:gd name="T1" fmla="*/ 12 h 12"/>
                  <a:gd name="T2" fmla="*/ 2 w 50"/>
                  <a:gd name="T3" fmla="*/ 12 h 12"/>
                  <a:gd name="T4" fmla="*/ 0 w 50"/>
                  <a:gd name="T5" fmla="*/ 8 h 12"/>
                  <a:gd name="T6" fmla="*/ 50 w 50"/>
                  <a:gd name="T7" fmla="*/ 8 h 12"/>
                  <a:gd name="T8" fmla="*/ 49 w 50"/>
                  <a:gd name="T9" fmla="*/ 12 h 12"/>
                </a:gdLst>
                <a:ahLst/>
                <a:cxnLst>
                  <a:cxn ang="0">
                    <a:pos x="T0" y="T1"/>
                  </a:cxn>
                  <a:cxn ang="0">
                    <a:pos x="T2" y="T3"/>
                  </a:cxn>
                  <a:cxn ang="0">
                    <a:pos x="T4" y="T5"/>
                  </a:cxn>
                  <a:cxn ang="0">
                    <a:pos x="T6" y="T7"/>
                  </a:cxn>
                  <a:cxn ang="0">
                    <a:pos x="T8" y="T9"/>
                  </a:cxn>
                </a:cxnLst>
                <a:rect l="0" t="0" r="r" b="b"/>
                <a:pathLst>
                  <a:path w="50" h="12">
                    <a:moveTo>
                      <a:pt x="49" y="12"/>
                    </a:moveTo>
                    <a:cubicBezTo>
                      <a:pt x="24" y="4"/>
                      <a:pt x="2" y="12"/>
                      <a:pt x="2" y="12"/>
                    </a:cubicBezTo>
                    <a:cubicBezTo>
                      <a:pt x="0" y="8"/>
                      <a:pt x="0" y="8"/>
                      <a:pt x="0" y="8"/>
                    </a:cubicBezTo>
                    <a:cubicBezTo>
                      <a:pt x="1" y="7"/>
                      <a:pt x="23" y="0"/>
                      <a:pt x="50" y="8"/>
                    </a:cubicBezTo>
                    <a:lnTo>
                      <a:pt x="4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grpSp>
        <p:grpSp>
          <p:nvGrpSpPr>
            <p:cNvPr id="51" name="组合 50"/>
            <p:cNvGrpSpPr/>
            <p:nvPr/>
          </p:nvGrpSpPr>
          <p:grpSpPr>
            <a:xfrm>
              <a:off x="7396133" y="5056188"/>
              <a:ext cx="793751" cy="481013"/>
              <a:chOff x="9917945" y="4987880"/>
              <a:chExt cx="793751" cy="481013"/>
            </a:xfrm>
            <a:solidFill>
              <a:schemeClr val="bg1"/>
            </a:solidFill>
          </p:grpSpPr>
          <p:sp>
            <p:nvSpPr>
              <p:cNvPr id="80" name="Freeform 16"/>
              <p:cNvSpPr/>
              <p:nvPr/>
            </p:nvSpPr>
            <p:spPr bwMode="auto">
              <a:xfrm>
                <a:off x="9917945" y="4987880"/>
                <a:ext cx="398463" cy="481013"/>
              </a:xfrm>
              <a:custGeom>
                <a:avLst/>
                <a:gdLst>
                  <a:gd name="T0" fmla="*/ 106 w 106"/>
                  <a:gd name="T1" fmla="*/ 128 h 128"/>
                  <a:gd name="T2" fmla="*/ 63 w 106"/>
                  <a:gd name="T3" fmla="*/ 96 h 128"/>
                  <a:gd name="T4" fmla="*/ 13 w 106"/>
                  <a:gd name="T5" fmla="*/ 68 h 128"/>
                  <a:gd name="T6" fmla="*/ 1 w 106"/>
                  <a:gd name="T7" fmla="*/ 53 h 128"/>
                  <a:gd name="T8" fmla="*/ 1 w 106"/>
                  <a:gd name="T9" fmla="*/ 8 h 128"/>
                  <a:gd name="T10" fmla="*/ 9 w 106"/>
                  <a:gd name="T11" fmla="*/ 0 h 128"/>
                  <a:gd name="T12" fmla="*/ 106 w 106"/>
                  <a:gd name="T13" fmla="*/ 0 h 128"/>
                  <a:gd name="T14" fmla="*/ 106 w 106"/>
                  <a:gd name="T15" fmla="*/ 8 h 128"/>
                  <a:gd name="T16" fmla="*/ 9 w 106"/>
                  <a:gd name="T17" fmla="*/ 8 h 128"/>
                  <a:gd name="T18" fmla="*/ 9 w 106"/>
                  <a:gd name="T19" fmla="*/ 54 h 128"/>
                  <a:gd name="T20" fmla="*/ 16 w 106"/>
                  <a:gd name="T21" fmla="*/ 60 h 128"/>
                  <a:gd name="T22" fmla="*/ 70 w 106"/>
                  <a:gd name="T23" fmla="*/ 93 h 128"/>
                  <a:gd name="T24" fmla="*/ 106 w 106"/>
                  <a:gd name="T25" fmla="*/ 120 h 128"/>
                  <a:gd name="T26" fmla="*/ 106 w 106"/>
                  <a:gd name="T2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28">
                    <a:moveTo>
                      <a:pt x="106" y="128"/>
                    </a:moveTo>
                    <a:cubicBezTo>
                      <a:pt x="86" y="128"/>
                      <a:pt x="71" y="117"/>
                      <a:pt x="63" y="96"/>
                    </a:cubicBezTo>
                    <a:cubicBezTo>
                      <a:pt x="58" y="85"/>
                      <a:pt x="28" y="72"/>
                      <a:pt x="13" y="68"/>
                    </a:cubicBezTo>
                    <a:cubicBezTo>
                      <a:pt x="2" y="64"/>
                      <a:pt x="0" y="57"/>
                      <a:pt x="1" y="53"/>
                    </a:cubicBezTo>
                    <a:cubicBezTo>
                      <a:pt x="1" y="8"/>
                      <a:pt x="1" y="8"/>
                      <a:pt x="1" y="8"/>
                    </a:cubicBezTo>
                    <a:cubicBezTo>
                      <a:pt x="1" y="4"/>
                      <a:pt x="5" y="0"/>
                      <a:pt x="9" y="0"/>
                    </a:cubicBezTo>
                    <a:cubicBezTo>
                      <a:pt x="106" y="0"/>
                      <a:pt x="106" y="0"/>
                      <a:pt x="106" y="0"/>
                    </a:cubicBezTo>
                    <a:cubicBezTo>
                      <a:pt x="106" y="8"/>
                      <a:pt x="106" y="8"/>
                      <a:pt x="106" y="8"/>
                    </a:cubicBezTo>
                    <a:cubicBezTo>
                      <a:pt x="9" y="8"/>
                      <a:pt x="9" y="8"/>
                      <a:pt x="9" y="8"/>
                    </a:cubicBezTo>
                    <a:cubicBezTo>
                      <a:pt x="9" y="54"/>
                      <a:pt x="9" y="54"/>
                      <a:pt x="9" y="54"/>
                    </a:cubicBezTo>
                    <a:cubicBezTo>
                      <a:pt x="9" y="54"/>
                      <a:pt x="8" y="58"/>
                      <a:pt x="16" y="60"/>
                    </a:cubicBezTo>
                    <a:cubicBezTo>
                      <a:pt x="16" y="60"/>
                      <a:pt x="63" y="75"/>
                      <a:pt x="70" y="93"/>
                    </a:cubicBezTo>
                    <a:cubicBezTo>
                      <a:pt x="75" y="105"/>
                      <a:pt x="85" y="120"/>
                      <a:pt x="106" y="120"/>
                    </a:cubicBezTo>
                    <a:lnTo>
                      <a:pt x="106"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81" name="Freeform 17"/>
              <p:cNvSpPr/>
              <p:nvPr/>
            </p:nvSpPr>
            <p:spPr bwMode="auto">
              <a:xfrm>
                <a:off x="10316408" y="4987880"/>
                <a:ext cx="395288" cy="481013"/>
              </a:xfrm>
              <a:custGeom>
                <a:avLst/>
                <a:gdLst>
                  <a:gd name="T0" fmla="*/ 0 w 105"/>
                  <a:gd name="T1" fmla="*/ 128 h 128"/>
                  <a:gd name="T2" fmla="*/ 0 w 105"/>
                  <a:gd name="T3" fmla="*/ 120 h 128"/>
                  <a:gd name="T4" fmla="*/ 35 w 105"/>
                  <a:gd name="T5" fmla="*/ 93 h 128"/>
                  <a:gd name="T6" fmla="*/ 90 w 105"/>
                  <a:gd name="T7" fmla="*/ 60 h 128"/>
                  <a:gd name="T8" fmla="*/ 97 w 105"/>
                  <a:gd name="T9" fmla="*/ 54 h 128"/>
                  <a:gd name="T10" fmla="*/ 96 w 105"/>
                  <a:gd name="T11" fmla="*/ 53 h 128"/>
                  <a:gd name="T12" fmla="*/ 96 w 105"/>
                  <a:gd name="T13" fmla="*/ 8 h 128"/>
                  <a:gd name="T14" fmla="*/ 0 w 105"/>
                  <a:gd name="T15" fmla="*/ 8 h 128"/>
                  <a:gd name="T16" fmla="*/ 0 w 105"/>
                  <a:gd name="T17" fmla="*/ 0 h 128"/>
                  <a:gd name="T18" fmla="*/ 96 w 105"/>
                  <a:gd name="T19" fmla="*/ 0 h 128"/>
                  <a:gd name="T20" fmla="*/ 104 w 105"/>
                  <a:gd name="T21" fmla="*/ 8 h 128"/>
                  <a:gd name="T22" fmla="*/ 104 w 105"/>
                  <a:gd name="T23" fmla="*/ 53 h 128"/>
                  <a:gd name="T24" fmla="*/ 92 w 105"/>
                  <a:gd name="T25" fmla="*/ 68 h 128"/>
                  <a:gd name="T26" fmla="*/ 43 w 105"/>
                  <a:gd name="T27" fmla="*/ 96 h 128"/>
                  <a:gd name="T28" fmla="*/ 0 w 105"/>
                  <a:gd name="T2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28">
                    <a:moveTo>
                      <a:pt x="0" y="128"/>
                    </a:moveTo>
                    <a:cubicBezTo>
                      <a:pt x="0" y="120"/>
                      <a:pt x="0" y="120"/>
                      <a:pt x="0" y="120"/>
                    </a:cubicBezTo>
                    <a:cubicBezTo>
                      <a:pt x="21" y="120"/>
                      <a:pt x="31" y="105"/>
                      <a:pt x="35" y="93"/>
                    </a:cubicBezTo>
                    <a:cubicBezTo>
                      <a:pt x="42" y="75"/>
                      <a:pt x="89" y="60"/>
                      <a:pt x="90" y="60"/>
                    </a:cubicBezTo>
                    <a:cubicBezTo>
                      <a:pt x="97" y="58"/>
                      <a:pt x="97" y="54"/>
                      <a:pt x="97" y="54"/>
                    </a:cubicBezTo>
                    <a:cubicBezTo>
                      <a:pt x="96" y="53"/>
                      <a:pt x="96" y="53"/>
                      <a:pt x="96" y="53"/>
                    </a:cubicBezTo>
                    <a:cubicBezTo>
                      <a:pt x="96" y="8"/>
                      <a:pt x="96" y="8"/>
                      <a:pt x="96" y="8"/>
                    </a:cubicBezTo>
                    <a:cubicBezTo>
                      <a:pt x="0" y="8"/>
                      <a:pt x="0" y="8"/>
                      <a:pt x="0" y="8"/>
                    </a:cubicBezTo>
                    <a:cubicBezTo>
                      <a:pt x="0" y="0"/>
                      <a:pt x="0" y="0"/>
                      <a:pt x="0" y="0"/>
                    </a:cubicBezTo>
                    <a:cubicBezTo>
                      <a:pt x="96" y="0"/>
                      <a:pt x="96" y="0"/>
                      <a:pt x="96" y="0"/>
                    </a:cubicBezTo>
                    <a:cubicBezTo>
                      <a:pt x="101" y="0"/>
                      <a:pt x="104" y="4"/>
                      <a:pt x="104" y="8"/>
                    </a:cubicBezTo>
                    <a:cubicBezTo>
                      <a:pt x="104" y="53"/>
                      <a:pt x="104" y="53"/>
                      <a:pt x="104" y="53"/>
                    </a:cubicBezTo>
                    <a:cubicBezTo>
                      <a:pt x="105" y="57"/>
                      <a:pt x="104" y="64"/>
                      <a:pt x="92" y="68"/>
                    </a:cubicBezTo>
                    <a:cubicBezTo>
                      <a:pt x="78" y="72"/>
                      <a:pt x="47" y="85"/>
                      <a:pt x="43" y="96"/>
                    </a:cubicBezTo>
                    <a:cubicBezTo>
                      <a:pt x="35" y="117"/>
                      <a:pt x="20" y="128"/>
                      <a:pt x="0" y="12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82" name="Rectangle 18"/>
              <p:cNvSpPr>
                <a:spLocks noChangeArrowheads="1"/>
              </p:cNvSpPr>
              <p:nvPr/>
            </p:nvSpPr>
            <p:spPr bwMode="auto">
              <a:xfrm>
                <a:off x="9936995" y="5054555"/>
                <a:ext cx="755650"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83" name="Freeform 19"/>
              <p:cNvSpPr/>
              <p:nvPr/>
            </p:nvSpPr>
            <p:spPr bwMode="auto">
              <a:xfrm>
                <a:off x="10087808" y="5062493"/>
                <a:ext cx="123825" cy="222250"/>
              </a:xfrm>
              <a:custGeom>
                <a:avLst/>
                <a:gdLst>
                  <a:gd name="T0" fmla="*/ 1 w 33"/>
                  <a:gd name="T1" fmla="*/ 59 h 59"/>
                  <a:gd name="T2" fmla="*/ 0 w 33"/>
                  <a:gd name="T3" fmla="*/ 55 h 59"/>
                  <a:gd name="T4" fmla="*/ 29 w 33"/>
                  <a:gd name="T5" fmla="*/ 0 h 59"/>
                  <a:gd name="T6" fmla="*/ 33 w 33"/>
                  <a:gd name="T7" fmla="*/ 0 h 59"/>
                  <a:gd name="T8" fmla="*/ 1 w 33"/>
                  <a:gd name="T9" fmla="*/ 59 h 59"/>
                </a:gdLst>
                <a:ahLst/>
                <a:cxnLst>
                  <a:cxn ang="0">
                    <a:pos x="T0" y="T1"/>
                  </a:cxn>
                  <a:cxn ang="0">
                    <a:pos x="T2" y="T3"/>
                  </a:cxn>
                  <a:cxn ang="0">
                    <a:pos x="T4" y="T5"/>
                  </a:cxn>
                  <a:cxn ang="0">
                    <a:pos x="T6" y="T7"/>
                  </a:cxn>
                  <a:cxn ang="0">
                    <a:pos x="T8" y="T9"/>
                  </a:cxn>
                </a:cxnLst>
                <a:rect l="0" t="0" r="r" b="b"/>
                <a:pathLst>
                  <a:path w="33" h="59">
                    <a:moveTo>
                      <a:pt x="1" y="59"/>
                    </a:moveTo>
                    <a:cubicBezTo>
                      <a:pt x="0" y="55"/>
                      <a:pt x="0" y="55"/>
                      <a:pt x="0" y="55"/>
                    </a:cubicBezTo>
                    <a:cubicBezTo>
                      <a:pt x="1" y="54"/>
                      <a:pt x="29" y="45"/>
                      <a:pt x="29" y="0"/>
                    </a:cubicBezTo>
                    <a:cubicBezTo>
                      <a:pt x="33" y="0"/>
                      <a:pt x="33" y="0"/>
                      <a:pt x="33" y="0"/>
                    </a:cubicBezTo>
                    <a:cubicBezTo>
                      <a:pt x="33" y="48"/>
                      <a:pt x="2" y="58"/>
                      <a:pt x="1" y="5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84" name="Freeform 20"/>
              <p:cNvSpPr/>
              <p:nvPr/>
            </p:nvSpPr>
            <p:spPr bwMode="auto">
              <a:xfrm>
                <a:off x="10414833" y="5062493"/>
                <a:ext cx="123825" cy="222250"/>
              </a:xfrm>
              <a:custGeom>
                <a:avLst/>
                <a:gdLst>
                  <a:gd name="T0" fmla="*/ 32 w 33"/>
                  <a:gd name="T1" fmla="*/ 59 h 59"/>
                  <a:gd name="T2" fmla="*/ 0 w 33"/>
                  <a:gd name="T3" fmla="*/ 0 h 59"/>
                  <a:gd name="T4" fmla="*/ 4 w 33"/>
                  <a:gd name="T5" fmla="*/ 0 h 59"/>
                  <a:gd name="T6" fmla="*/ 33 w 33"/>
                  <a:gd name="T7" fmla="*/ 55 h 59"/>
                  <a:gd name="T8" fmla="*/ 32 w 33"/>
                  <a:gd name="T9" fmla="*/ 59 h 59"/>
                </a:gdLst>
                <a:ahLst/>
                <a:cxnLst>
                  <a:cxn ang="0">
                    <a:pos x="T0" y="T1"/>
                  </a:cxn>
                  <a:cxn ang="0">
                    <a:pos x="T2" y="T3"/>
                  </a:cxn>
                  <a:cxn ang="0">
                    <a:pos x="T4" y="T5"/>
                  </a:cxn>
                  <a:cxn ang="0">
                    <a:pos x="T6" y="T7"/>
                  </a:cxn>
                  <a:cxn ang="0">
                    <a:pos x="T8" y="T9"/>
                  </a:cxn>
                </a:cxnLst>
                <a:rect l="0" t="0" r="r" b="b"/>
                <a:pathLst>
                  <a:path w="33" h="59">
                    <a:moveTo>
                      <a:pt x="32" y="59"/>
                    </a:moveTo>
                    <a:cubicBezTo>
                      <a:pt x="30" y="58"/>
                      <a:pt x="0" y="48"/>
                      <a:pt x="0" y="0"/>
                    </a:cubicBezTo>
                    <a:cubicBezTo>
                      <a:pt x="4" y="0"/>
                      <a:pt x="4" y="0"/>
                      <a:pt x="4" y="0"/>
                    </a:cubicBezTo>
                    <a:cubicBezTo>
                      <a:pt x="4" y="46"/>
                      <a:pt x="32" y="55"/>
                      <a:pt x="33" y="55"/>
                    </a:cubicBezTo>
                    <a:lnTo>
                      <a:pt x="32"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grpSp>
        <p:grpSp>
          <p:nvGrpSpPr>
            <p:cNvPr id="52" name="组合 51"/>
            <p:cNvGrpSpPr/>
            <p:nvPr/>
          </p:nvGrpSpPr>
          <p:grpSpPr>
            <a:xfrm>
              <a:off x="8783608" y="4938714"/>
              <a:ext cx="835025" cy="522288"/>
              <a:chOff x="11108480" y="4075068"/>
              <a:chExt cx="835025" cy="522288"/>
            </a:xfrm>
            <a:solidFill>
              <a:schemeClr val="bg1">
                <a:lumMod val="50000"/>
                <a:alpha val="47000"/>
              </a:schemeClr>
            </a:solidFill>
          </p:grpSpPr>
          <p:sp>
            <p:nvSpPr>
              <p:cNvPr id="77" name="Freeform 27"/>
              <p:cNvSpPr>
                <a:spLocks noEditPoints="1"/>
              </p:cNvSpPr>
              <p:nvPr/>
            </p:nvSpPr>
            <p:spPr bwMode="auto">
              <a:xfrm>
                <a:off x="11108480" y="4075068"/>
                <a:ext cx="835025" cy="522288"/>
              </a:xfrm>
              <a:custGeom>
                <a:avLst/>
                <a:gdLst>
                  <a:gd name="T0" fmla="*/ 4 w 222"/>
                  <a:gd name="T1" fmla="*/ 139 h 139"/>
                  <a:gd name="T2" fmla="*/ 0 w 222"/>
                  <a:gd name="T3" fmla="*/ 135 h 139"/>
                  <a:gd name="T4" fmla="*/ 47 w 222"/>
                  <a:gd name="T5" fmla="*/ 85 h 139"/>
                  <a:gd name="T6" fmla="*/ 50 w 222"/>
                  <a:gd name="T7" fmla="*/ 85 h 139"/>
                  <a:gd name="T8" fmla="*/ 85 w 222"/>
                  <a:gd name="T9" fmla="*/ 93 h 139"/>
                  <a:gd name="T10" fmla="*/ 85 w 222"/>
                  <a:gd name="T11" fmla="*/ 93 h 139"/>
                  <a:gd name="T12" fmla="*/ 103 w 222"/>
                  <a:gd name="T13" fmla="*/ 87 h 139"/>
                  <a:gd name="T14" fmla="*/ 200 w 222"/>
                  <a:gd name="T15" fmla="*/ 1 h 139"/>
                  <a:gd name="T16" fmla="*/ 205 w 222"/>
                  <a:gd name="T17" fmla="*/ 1 h 139"/>
                  <a:gd name="T18" fmla="*/ 221 w 222"/>
                  <a:gd name="T19" fmla="*/ 59 h 139"/>
                  <a:gd name="T20" fmla="*/ 204 w 222"/>
                  <a:gd name="T21" fmla="*/ 72 h 139"/>
                  <a:gd name="T22" fmla="*/ 160 w 222"/>
                  <a:gd name="T23" fmla="*/ 92 h 139"/>
                  <a:gd name="T24" fmla="*/ 143 w 222"/>
                  <a:gd name="T25" fmla="*/ 104 h 139"/>
                  <a:gd name="T26" fmla="*/ 80 w 222"/>
                  <a:gd name="T27" fmla="*/ 139 h 139"/>
                  <a:gd name="T28" fmla="*/ 4 w 222"/>
                  <a:gd name="T29" fmla="*/ 139 h 139"/>
                  <a:gd name="T30" fmla="*/ 49 w 222"/>
                  <a:gd name="T31" fmla="*/ 93 h 139"/>
                  <a:gd name="T32" fmla="*/ 9 w 222"/>
                  <a:gd name="T33" fmla="*/ 131 h 139"/>
                  <a:gd name="T34" fmla="*/ 80 w 222"/>
                  <a:gd name="T35" fmla="*/ 131 h 139"/>
                  <a:gd name="T36" fmla="*/ 139 w 222"/>
                  <a:gd name="T37" fmla="*/ 97 h 139"/>
                  <a:gd name="T38" fmla="*/ 155 w 222"/>
                  <a:gd name="T39" fmla="*/ 86 h 139"/>
                  <a:gd name="T40" fmla="*/ 202 w 222"/>
                  <a:gd name="T41" fmla="*/ 65 h 139"/>
                  <a:gd name="T42" fmla="*/ 213 w 222"/>
                  <a:gd name="T43" fmla="*/ 59 h 139"/>
                  <a:gd name="T44" fmla="*/ 202 w 222"/>
                  <a:gd name="T45" fmla="*/ 10 h 139"/>
                  <a:gd name="T46" fmla="*/ 108 w 222"/>
                  <a:gd name="T47" fmla="*/ 93 h 139"/>
                  <a:gd name="T48" fmla="*/ 85 w 222"/>
                  <a:gd name="T49" fmla="*/ 101 h 139"/>
                  <a:gd name="T50" fmla="*/ 85 w 222"/>
                  <a:gd name="T51" fmla="*/ 101 h 139"/>
                  <a:gd name="T52" fmla="*/ 49 w 222"/>
                  <a:gd name="T53" fmla="*/ 9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2" h="139">
                    <a:moveTo>
                      <a:pt x="4" y="139"/>
                    </a:moveTo>
                    <a:cubicBezTo>
                      <a:pt x="2" y="139"/>
                      <a:pt x="0" y="137"/>
                      <a:pt x="0" y="135"/>
                    </a:cubicBezTo>
                    <a:cubicBezTo>
                      <a:pt x="0" y="111"/>
                      <a:pt x="42" y="88"/>
                      <a:pt x="47" y="85"/>
                    </a:cubicBezTo>
                    <a:cubicBezTo>
                      <a:pt x="48" y="84"/>
                      <a:pt x="49" y="84"/>
                      <a:pt x="50" y="85"/>
                    </a:cubicBezTo>
                    <a:cubicBezTo>
                      <a:pt x="50" y="85"/>
                      <a:pt x="69" y="93"/>
                      <a:pt x="85" y="93"/>
                    </a:cubicBezTo>
                    <a:cubicBezTo>
                      <a:pt x="85" y="93"/>
                      <a:pt x="85" y="93"/>
                      <a:pt x="85" y="93"/>
                    </a:cubicBezTo>
                    <a:cubicBezTo>
                      <a:pt x="93" y="93"/>
                      <a:pt x="99" y="91"/>
                      <a:pt x="103" y="87"/>
                    </a:cubicBezTo>
                    <a:cubicBezTo>
                      <a:pt x="131" y="62"/>
                      <a:pt x="199" y="2"/>
                      <a:pt x="200" y="1"/>
                    </a:cubicBezTo>
                    <a:cubicBezTo>
                      <a:pt x="201" y="0"/>
                      <a:pt x="204" y="0"/>
                      <a:pt x="205" y="1"/>
                    </a:cubicBezTo>
                    <a:cubicBezTo>
                      <a:pt x="222" y="18"/>
                      <a:pt x="221" y="57"/>
                      <a:pt x="221" y="59"/>
                    </a:cubicBezTo>
                    <a:cubicBezTo>
                      <a:pt x="221" y="68"/>
                      <a:pt x="213" y="70"/>
                      <a:pt x="204" y="72"/>
                    </a:cubicBezTo>
                    <a:cubicBezTo>
                      <a:pt x="194" y="75"/>
                      <a:pt x="179" y="78"/>
                      <a:pt x="160" y="92"/>
                    </a:cubicBezTo>
                    <a:cubicBezTo>
                      <a:pt x="154" y="96"/>
                      <a:pt x="148" y="100"/>
                      <a:pt x="143" y="104"/>
                    </a:cubicBezTo>
                    <a:cubicBezTo>
                      <a:pt x="114" y="125"/>
                      <a:pt x="95" y="139"/>
                      <a:pt x="80" y="139"/>
                    </a:cubicBezTo>
                    <a:cubicBezTo>
                      <a:pt x="7" y="139"/>
                      <a:pt x="4" y="139"/>
                      <a:pt x="4" y="139"/>
                    </a:cubicBezTo>
                    <a:moveTo>
                      <a:pt x="49" y="93"/>
                    </a:moveTo>
                    <a:cubicBezTo>
                      <a:pt x="37" y="100"/>
                      <a:pt x="13" y="116"/>
                      <a:pt x="9" y="131"/>
                    </a:cubicBezTo>
                    <a:cubicBezTo>
                      <a:pt x="16" y="131"/>
                      <a:pt x="34" y="131"/>
                      <a:pt x="80" y="131"/>
                    </a:cubicBezTo>
                    <a:cubicBezTo>
                      <a:pt x="92" y="131"/>
                      <a:pt x="112" y="117"/>
                      <a:pt x="139" y="97"/>
                    </a:cubicBezTo>
                    <a:cubicBezTo>
                      <a:pt x="144" y="94"/>
                      <a:pt x="149" y="90"/>
                      <a:pt x="155" y="86"/>
                    </a:cubicBezTo>
                    <a:cubicBezTo>
                      <a:pt x="176" y="71"/>
                      <a:pt x="192" y="67"/>
                      <a:pt x="202" y="65"/>
                    </a:cubicBezTo>
                    <a:cubicBezTo>
                      <a:pt x="212" y="62"/>
                      <a:pt x="213" y="62"/>
                      <a:pt x="213" y="59"/>
                    </a:cubicBezTo>
                    <a:cubicBezTo>
                      <a:pt x="213" y="58"/>
                      <a:pt x="214" y="26"/>
                      <a:pt x="202" y="10"/>
                    </a:cubicBezTo>
                    <a:cubicBezTo>
                      <a:pt x="188" y="22"/>
                      <a:pt x="133" y="71"/>
                      <a:pt x="108" y="93"/>
                    </a:cubicBezTo>
                    <a:cubicBezTo>
                      <a:pt x="103" y="98"/>
                      <a:pt x="95" y="101"/>
                      <a:pt x="85" y="101"/>
                    </a:cubicBezTo>
                    <a:cubicBezTo>
                      <a:pt x="85" y="101"/>
                      <a:pt x="85" y="101"/>
                      <a:pt x="85" y="101"/>
                    </a:cubicBezTo>
                    <a:cubicBezTo>
                      <a:pt x="70" y="101"/>
                      <a:pt x="54" y="95"/>
                      <a:pt x="49" y="93"/>
                    </a:cubicBezTo>
                  </a:path>
                </a:pathLst>
              </a:custGeom>
              <a:grpFill/>
              <a:ln w="9525">
                <a:solidFill>
                  <a:schemeClr val="bg1">
                    <a:lumMod val="75000"/>
                  </a:schemeClr>
                </a:solidFill>
                <a:round/>
              </a:ln>
            </p:spPr>
            <p:txBody>
              <a:bodyPr vert="horz" wrap="square" lIns="91392" tIns="45696" rIns="91392" bIns="45696" numCol="1" anchor="t" anchorCtr="0" compatLnSpc="1"/>
              <a:lstStyle/>
              <a:p>
                <a:endParaRPr lang="zh-CN" altLang="en-US" sz="1800">
                  <a:solidFill>
                    <a:srgbClr val="01EDF2"/>
                  </a:solidFill>
                </a:endParaRPr>
              </a:p>
            </p:txBody>
          </p:sp>
          <p:sp>
            <p:nvSpPr>
              <p:cNvPr id="78" name="Freeform 28"/>
              <p:cNvSpPr>
                <a:spLocks noEditPoints="1"/>
              </p:cNvSpPr>
              <p:nvPr/>
            </p:nvSpPr>
            <p:spPr bwMode="auto">
              <a:xfrm>
                <a:off x="11740305" y="4311605"/>
                <a:ext cx="157163" cy="285750"/>
              </a:xfrm>
              <a:custGeom>
                <a:avLst/>
                <a:gdLst>
                  <a:gd name="T0" fmla="*/ 11 w 42"/>
                  <a:gd name="T1" fmla="*/ 76 h 76"/>
                  <a:gd name="T2" fmla="*/ 7 w 42"/>
                  <a:gd name="T3" fmla="*/ 72 h 76"/>
                  <a:gd name="T4" fmla="*/ 7 w 42"/>
                  <a:gd name="T5" fmla="*/ 28 h 76"/>
                  <a:gd name="T6" fmla="*/ 4 w 42"/>
                  <a:gd name="T7" fmla="*/ 21 h 76"/>
                  <a:gd name="T8" fmla="*/ 0 w 42"/>
                  <a:gd name="T9" fmla="*/ 17 h 76"/>
                  <a:gd name="T10" fmla="*/ 4 w 42"/>
                  <a:gd name="T11" fmla="*/ 13 h 76"/>
                  <a:gd name="T12" fmla="*/ 4 w 42"/>
                  <a:gd name="T13" fmla="*/ 13 h 76"/>
                  <a:gd name="T14" fmla="*/ 4 w 42"/>
                  <a:gd name="T15" fmla="*/ 13 h 76"/>
                  <a:gd name="T16" fmla="*/ 36 w 42"/>
                  <a:gd name="T17" fmla="*/ 1 h 76"/>
                  <a:gd name="T18" fmla="*/ 41 w 42"/>
                  <a:gd name="T19" fmla="*/ 2 h 76"/>
                  <a:gd name="T20" fmla="*/ 41 w 42"/>
                  <a:gd name="T21" fmla="*/ 7 h 76"/>
                  <a:gd name="T22" fmla="*/ 31 w 42"/>
                  <a:gd name="T23" fmla="*/ 44 h 76"/>
                  <a:gd name="T24" fmla="*/ 31 w 42"/>
                  <a:gd name="T25" fmla="*/ 72 h 76"/>
                  <a:gd name="T26" fmla="*/ 30 w 42"/>
                  <a:gd name="T27" fmla="*/ 75 h 76"/>
                  <a:gd name="T28" fmla="*/ 27 w 42"/>
                  <a:gd name="T29" fmla="*/ 76 h 76"/>
                  <a:gd name="T30" fmla="*/ 11 w 42"/>
                  <a:gd name="T31" fmla="*/ 76 h 76"/>
                  <a:gd name="T32" fmla="*/ 13 w 42"/>
                  <a:gd name="T33" fmla="*/ 19 h 76"/>
                  <a:gd name="T34" fmla="*/ 15 w 42"/>
                  <a:gd name="T35" fmla="*/ 28 h 76"/>
                  <a:gd name="T36" fmla="*/ 15 w 42"/>
                  <a:gd name="T37" fmla="*/ 68 h 76"/>
                  <a:gd name="T38" fmla="*/ 23 w 42"/>
                  <a:gd name="T39" fmla="*/ 68 h 76"/>
                  <a:gd name="T40" fmla="*/ 23 w 42"/>
                  <a:gd name="T41" fmla="*/ 44 h 76"/>
                  <a:gd name="T42" fmla="*/ 29 w 42"/>
                  <a:gd name="T43" fmla="*/ 13 h 76"/>
                  <a:gd name="T44" fmla="*/ 13 w 42"/>
                  <a:gd name="T45"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76">
                    <a:moveTo>
                      <a:pt x="11" y="76"/>
                    </a:moveTo>
                    <a:cubicBezTo>
                      <a:pt x="9" y="76"/>
                      <a:pt x="7" y="74"/>
                      <a:pt x="7" y="72"/>
                    </a:cubicBezTo>
                    <a:cubicBezTo>
                      <a:pt x="7" y="70"/>
                      <a:pt x="7" y="32"/>
                      <a:pt x="7" y="28"/>
                    </a:cubicBezTo>
                    <a:cubicBezTo>
                      <a:pt x="7" y="24"/>
                      <a:pt x="5" y="22"/>
                      <a:pt x="4" y="21"/>
                    </a:cubicBezTo>
                    <a:cubicBezTo>
                      <a:pt x="1" y="21"/>
                      <a:pt x="0" y="19"/>
                      <a:pt x="0" y="17"/>
                    </a:cubicBezTo>
                    <a:cubicBezTo>
                      <a:pt x="0" y="15"/>
                      <a:pt x="2" y="13"/>
                      <a:pt x="4" y="13"/>
                    </a:cubicBezTo>
                    <a:cubicBezTo>
                      <a:pt x="4" y="13"/>
                      <a:pt x="4" y="13"/>
                      <a:pt x="4" y="13"/>
                    </a:cubicBezTo>
                    <a:cubicBezTo>
                      <a:pt x="4" y="13"/>
                      <a:pt x="4" y="13"/>
                      <a:pt x="4" y="13"/>
                    </a:cubicBezTo>
                    <a:cubicBezTo>
                      <a:pt x="7" y="13"/>
                      <a:pt x="23" y="7"/>
                      <a:pt x="36" y="1"/>
                    </a:cubicBezTo>
                    <a:cubicBezTo>
                      <a:pt x="38" y="0"/>
                      <a:pt x="40" y="1"/>
                      <a:pt x="41" y="2"/>
                    </a:cubicBezTo>
                    <a:cubicBezTo>
                      <a:pt x="42" y="4"/>
                      <a:pt x="42" y="6"/>
                      <a:pt x="41" y="7"/>
                    </a:cubicBezTo>
                    <a:cubicBezTo>
                      <a:pt x="41" y="8"/>
                      <a:pt x="31" y="20"/>
                      <a:pt x="31" y="44"/>
                    </a:cubicBezTo>
                    <a:cubicBezTo>
                      <a:pt x="31" y="72"/>
                      <a:pt x="31" y="72"/>
                      <a:pt x="31" y="72"/>
                    </a:cubicBezTo>
                    <a:cubicBezTo>
                      <a:pt x="31" y="73"/>
                      <a:pt x="30" y="74"/>
                      <a:pt x="30" y="75"/>
                    </a:cubicBezTo>
                    <a:cubicBezTo>
                      <a:pt x="29" y="75"/>
                      <a:pt x="28" y="76"/>
                      <a:pt x="27" y="76"/>
                    </a:cubicBezTo>
                    <a:cubicBezTo>
                      <a:pt x="11" y="76"/>
                      <a:pt x="11" y="76"/>
                      <a:pt x="11" y="76"/>
                    </a:cubicBezTo>
                    <a:close/>
                    <a:moveTo>
                      <a:pt x="13" y="19"/>
                    </a:moveTo>
                    <a:cubicBezTo>
                      <a:pt x="14" y="21"/>
                      <a:pt x="15" y="24"/>
                      <a:pt x="15" y="28"/>
                    </a:cubicBezTo>
                    <a:cubicBezTo>
                      <a:pt x="15" y="31"/>
                      <a:pt x="15" y="58"/>
                      <a:pt x="15" y="68"/>
                    </a:cubicBezTo>
                    <a:cubicBezTo>
                      <a:pt x="23" y="68"/>
                      <a:pt x="23" y="68"/>
                      <a:pt x="23" y="68"/>
                    </a:cubicBezTo>
                    <a:cubicBezTo>
                      <a:pt x="23" y="44"/>
                      <a:pt x="23" y="44"/>
                      <a:pt x="23" y="44"/>
                    </a:cubicBezTo>
                    <a:cubicBezTo>
                      <a:pt x="23" y="30"/>
                      <a:pt x="26" y="20"/>
                      <a:pt x="29" y="13"/>
                    </a:cubicBezTo>
                    <a:cubicBezTo>
                      <a:pt x="23" y="15"/>
                      <a:pt x="17" y="17"/>
                      <a:pt x="13" y="19"/>
                    </a:cubicBezTo>
                  </a:path>
                </a:pathLst>
              </a:custGeom>
              <a:grpFill/>
              <a:ln w="9525">
                <a:solidFill>
                  <a:schemeClr val="bg1">
                    <a:lumMod val="50000"/>
                  </a:schemeClr>
                </a:solidFill>
                <a:round/>
              </a:ln>
            </p:spPr>
            <p:txBody>
              <a:bodyPr vert="horz" wrap="square" lIns="91392" tIns="45696" rIns="91392" bIns="45696" numCol="1" anchor="t" anchorCtr="0" compatLnSpc="1"/>
              <a:lstStyle/>
              <a:p>
                <a:endParaRPr lang="zh-CN" altLang="en-US" sz="1800">
                  <a:solidFill>
                    <a:srgbClr val="01EDF2"/>
                  </a:solidFill>
                </a:endParaRPr>
              </a:p>
            </p:txBody>
          </p:sp>
        </p:grpSp>
        <p:grpSp>
          <p:nvGrpSpPr>
            <p:cNvPr id="53" name="组合 52"/>
            <p:cNvGrpSpPr/>
            <p:nvPr/>
          </p:nvGrpSpPr>
          <p:grpSpPr>
            <a:xfrm>
              <a:off x="9856758" y="4051330"/>
              <a:ext cx="949325" cy="371475"/>
              <a:chOff x="9916358" y="4146505"/>
              <a:chExt cx="949325" cy="371475"/>
            </a:xfrm>
            <a:solidFill>
              <a:schemeClr val="bg1"/>
            </a:solidFill>
          </p:grpSpPr>
          <p:sp>
            <p:nvSpPr>
              <p:cNvPr id="71" name="Freeform 21"/>
              <p:cNvSpPr>
                <a:spLocks noEditPoints="1"/>
              </p:cNvSpPr>
              <p:nvPr/>
            </p:nvSpPr>
            <p:spPr bwMode="auto">
              <a:xfrm>
                <a:off x="9916358" y="4146505"/>
                <a:ext cx="949325" cy="371475"/>
              </a:xfrm>
              <a:custGeom>
                <a:avLst/>
                <a:gdLst>
                  <a:gd name="T0" fmla="*/ 54 w 253"/>
                  <a:gd name="T1" fmla="*/ 99 h 99"/>
                  <a:gd name="T2" fmla="*/ 0 w 253"/>
                  <a:gd name="T3" fmla="*/ 77 h 99"/>
                  <a:gd name="T4" fmla="*/ 0 w 253"/>
                  <a:gd name="T5" fmla="*/ 75 h 99"/>
                  <a:gd name="T6" fmla="*/ 64 w 253"/>
                  <a:gd name="T7" fmla="*/ 49 h 99"/>
                  <a:gd name="T8" fmla="*/ 121 w 253"/>
                  <a:gd name="T9" fmla="*/ 17 h 99"/>
                  <a:gd name="T10" fmla="*/ 154 w 253"/>
                  <a:gd name="T11" fmla="*/ 0 h 99"/>
                  <a:gd name="T12" fmla="*/ 161 w 253"/>
                  <a:gd name="T13" fmla="*/ 3 h 99"/>
                  <a:gd name="T14" fmla="*/ 163 w 253"/>
                  <a:gd name="T15" fmla="*/ 14 h 99"/>
                  <a:gd name="T16" fmla="*/ 164 w 253"/>
                  <a:gd name="T17" fmla="*/ 19 h 99"/>
                  <a:gd name="T18" fmla="*/ 175 w 253"/>
                  <a:gd name="T19" fmla="*/ 22 h 99"/>
                  <a:gd name="T20" fmla="*/ 229 w 253"/>
                  <a:gd name="T21" fmla="*/ 8 h 99"/>
                  <a:gd name="T22" fmla="*/ 234 w 253"/>
                  <a:gd name="T23" fmla="*/ 10 h 99"/>
                  <a:gd name="T24" fmla="*/ 247 w 253"/>
                  <a:gd name="T25" fmla="*/ 73 h 99"/>
                  <a:gd name="T26" fmla="*/ 243 w 253"/>
                  <a:gd name="T27" fmla="*/ 76 h 99"/>
                  <a:gd name="T28" fmla="*/ 140 w 253"/>
                  <a:gd name="T29" fmla="*/ 89 h 99"/>
                  <a:gd name="T30" fmla="*/ 54 w 253"/>
                  <a:gd name="T31" fmla="*/ 99 h 99"/>
                  <a:gd name="T32" fmla="*/ 8 w 253"/>
                  <a:gd name="T33" fmla="*/ 78 h 99"/>
                  <a:gd name="T34" fmla="*/ 54 w 253"/>
                  <a:gd name="T35" fmla="*/ 91 h 99"/>
                  <a:gd name="T36" fmla="*/ 138 w 253"/>
                  <a:gd name="T37" fmla="*/ 81 h 99"/>
                  <a:gd name="T38" fmla="*/ 239 w 253"/>
                  <a:gd name="T39" fmla="*/ 68 h 99"/>
                  <a:gd name="T40" fmla="*/ 229 w 253"/>
                  <a:gd name="T41" fmla="*/ 17 h 99"/>
                  <a:gd name="T42" fmla="*/ 175 w 253"/>
                  <a:gd name="T43" fmla="*/ 30 h 99"/>
                  <a:gd name="T44" fmla="*/ 158 w 253"/>
                  <a:gd name="T45" fmla="*/ 24 h 99"/>
                  <a:gd name="T46" fmla="*/ 155 w 253"/>
                  <a:gd name="T47" fmla="*/ 13 h 99"/>
                  <a:gd name="T48" fmla="*/ 155 w 253"/>
                  <a:gd name="T49" fmla="*/ 8 h 99"/>
                  <a:gd name="T50" fmla="*/ 154 w 253"/>
                  <a:gd name="T51" fmla="*/ 8 h 99"/>
                  <a:gd name="T52" fmla="*/ 126 w 253"/>
                  <a:gd name="T53" fmla="*/ 23 h 99"/>
                  <a:gd name="T54" fmla="*/ 65 w 253"/>
                  <a:gd name="T55" fmla="*/ 57 h 99"/>
                  <a:gd name="T56" fmla="*/ 8 w 253"/>
                  <a:gd name="T57" fmla="*/ 7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3" h="99">
                    <a:moveTo>
                      <a:pt x="54" y="99"/>
                    </a:moveTo>
                    <a:cubicBezTo>
                      <a:pt x="19" y="99"/>
                      <a:pt x="1" y="92"/>
                      <a:pt x="0" y="77"/>
                    </a:cubicBezTo>
                    <a:cubicBezTo>
                      <a:pt x="0" y="76"/>
                      <a:pt x="0" y="76"/>
                      <a:pt x="0" y="75"/>
                    </a:cubicBezTo>
                    <a:cubicBezTo>
                      <a:pt x="1" y="73"/>
                      <a:pt x="10" y="58"/>
                      <a:pt x="64" y="49"/>
                    </a:cubicBezTo>
                    <a:cubicBezTo>
                      <a:pt x="86" y="45"/>
                      <a:pt x="121" y="17"/>
                      <a:pt x="121" y="17"/>
                    </a:cubicBezTo>
                    <a:cubicBezTo>
                      <a:pt x="124" y="15"/>
                      <a:pt x="143" y="0"/>
                      <a:pt x="154" y="0"/>
                    </a:cubicBezTo>
                    <a:cubicBezTo>
                      <a:pt x="158" y="0"/>
                      <a:pt x="160" y="2"/>
                      <a:pt x="161" y="3"/>
                    </a:cubicBezTo>
                    <a:cubicBezTo>
                      <a:pt x="163" y="5"/>
                      <a:pt x="164" y="9"/>
                      <a:pt x="163" y="14"/>
                    </a:cubicBezTo>
                    <a:cubicBezTo>
                      <a:pt x="163" y="17"/>
                      <a:pt x="164" y="19"/>
                      <a:pt x="164" y="19"/>
                    </a:cubicBezTo>
                    <a:cubicBezTo>
                      <a:pt x="165" y="21"/>
                      <a:pt x="169" y="22"/>
                      <a:pt x="175" y="22"/>
                    </a:cubicBezTo>
                    <a:cubicBezTo>
                      <a:pt x="195" y="22"/>
                      <a:pt x="229" y="9"/>
                      <a:pt x="229" y="8"/>
                    </a:cubicBezTo>
                    <a:cubicBezTo>
                      <a:pt x="231" y="8"/>
                      <a:pt x="233" y="8"/>
                      <a:pt x="234" y="10"/>
                    </a:cubicBezTo>
                    <a:cubicBezTo>
                      <a:pt x="235" y="11"/>
                      <a:pt x="253" y="40"/>
                      <a:pt x="247" y="73"/>
                    </a:cubicBezTo>
                    <a:cubicBezTo>
                      <a:pt x="246" y="75"/>
                      <a:pt x="245" y="76"/>
                      <a:pt x="243" y="76"/>
                    </a:cubicBezTo>
                    <a:cubicBezTo>
                      <a:pt x="242" y="76"/>
                      <a:pt x="177" y="77"/>
                      <a:pt x="140" y="89"/>
                    </a:cubicBezTo>
                    <a:cubicBezTo>
                      <a:pt x="132" y="91"/>
                      <a:pt x="91" y="99"/>
                      <a:pt x="54" y="99"/>
                    </a:cubicBezTo>
                    <a:moveTo>
                      <a:pt x="8" y="78"/>
                    </a:moveTo>
                    <a:cubicBezTo>
                      <a:pt x="10" y="86"/>
                      <a:pt x="27" y="91"/>
                      <a:pt x="54" y="91"/>
                    </a:cubicBezTo>
                    <a:cubicBezTo>
                      <a:pt x="89" y="91"/>
                      <a:pt x="130" y="83"/>
                      <a:pt x="138" y="81"/>
                    </a:cubicBezTo>
                    <a:cubicBezTo>
                      <a:pt x="171" y="71"/>
                      <a:pt x="225" y="69"/>
                      <a:pt x="239" y="68"/>
                    </a:cubicBezTo>
                    <a:cubicBezTo>
                      <a:pt x="243" y="45"/>
                      <a:pt x="233" y="24"/>
                      <a:pt x="229" y="17"/>
                    </a:cubicBezTo>
                    <a:cubicBezTo>
                      <a:pt x="220" y="20"/>
                      <a:pt x="193" y="30"/>
                      <a:pt x="175" y="30"/>
                    </a:cubicBezTo>
                    <a:cubicBezTo>
                      <a:pt x="166" y="30"/>
                      <a:pt x="161" y="28"/>
                      <a:pt x="158" y="24"/>
                    </a:cubicBezTo>
                    <a:cubicBezTo>
                      <a:pt x="155" y="21"/>
                      <a:pt x="155" y="18"/>
                      <a:pt x="155" y="13"/>
                    </a:cubicBezTo>
                    <a:cubicBezTo>
                      <a:pt x="156" y="9"/>
                      <a:pt x="155" y="8"/>
                      <a:pt x="155" y="8"/>
                    </a:cubicBezTo>
                    <a:cubicBezTo>
                      <a:pt x="155" y="8"/>
                      <a:pt x="155" y="8"/>
                      <a:pt x="154" y="8"/>
                    </a:cubicBezTo>
                    <a:cubicBezTo>
                      <a:pt x="148" y="8"/>
                      <a:pt x="134" y="17"/>
                      <a:pt x="126" y="23"/>
                    </a:cubicBezTo>
                    <a:cubicBezTo>
                      <a:pt x="125" y="24"/>
                      <a:pt x="90" y="53"/>
                      <a:pt x="65" y="57"/>
                    </a:cubicBezTo>
                    <a:cubicBezTo>
                      <a:pt x="23" y="64"/>
                      <a:pt x="11" y="75"/>
                      <a:pt x="8" y="78"/>
                    </a:cubicBezTo>
                  </a:path>
                </a:pathLst>
              </a:custGeom>
              <a:grpFill/>
              <a:ln w="9525">
                <a:solidFill>
                  <a:srgbClr val="D8BC75"/>
                </a:solidFill>
                <a:round/>
              </a:ln>
            </p:spPr>
            <p:txBody>
              <a:bodyPr vert="horz" wrap="square" lIns="91392" tIns="45696" rIns="91392" bIns="45696" numCol="1" anchor="t" anchorCtr="0" compatLnSpc="1"/>
              <a:lstStyle/>
              <a:p>
                <a:endParaRPr lang="zh-CN" altLang="en-US" sz="1800">
                  <a:solidFill>
                    <a:srgbClr val="01EDF2"/>
                  </a:solidFill>
                </a:endParaRPr>
              </a:p>
            </p:txBody>
          </p:sp>
          <p:sp>
            <p:nvSpPr>
              <p:cNvPr id="72" name="Freeform 22"/>
              <p:cNvSpPr>
                <a:spLocks noEditPoints="1"/>
              </p:cNvSpPr>
              <p:nvPr/>
            </p:nvSpPr>
            <p:spPr bwMode="auto">
              <a:xfrm>
                <a:off x="10524370" y="4394155"/>
                <a:ext cx="315913" cy="120650"/>
              </a:xfrm>
              <a:custGeom>
                <a:avLst/>
                <a:gdLst>
                  <a:gd name="T0" fmla="*/ 4 w 84"/>
                  <a:gd name="T1" fmla="*/ 32 h 32"/>
                  <a:gd name="T2" fmla="*/ 0 w 84"/>
                  <a:gd name="T3" fmla="*/ 28 h 32"/>
                  <a:gd name="T4" fmla="*/ 0 w 84"/>
                  <a:gd name="T5" fmla="*/ 13 h 32"/>
                  <a:gd name="T6" fmla="*/ 3 w 84"/>
                  <a:gd name="T7" fmla="*/ 9 h 32"/>
                  <a:gd name="T8" fmla="*/ 80 w 84"/>
                  <a:gd name="T9" fmla="*/ 0 h 32"/>
                  <a:gd name="T10" fmla="*/ 83 w 84"/>
                  <a:gd name="T11" fmla="*/ 1 h 32"/>
                  <a:gd name="T12" fmla="*/ 84 w 84"/>
                  <a:gd name="T13" fmla="*/ 4 h 32"/>
                  <a:gd name="T14" fmla="*/ 84 w 84"/>
                  <a:gd name="T15" fmla="*/ 28 h 32"/>
                  <a:gd name="T16" fmla="*/ 83 w 84"/>
                  <a:gd name="T17" fmla="*/ 31 h 32"/>
                  <a:gd name="T18" fmla="*/ 80 w 84"/>
                  <a:gd name="T19" fmla="*/ 32 h 32"/>
                  <a:gd name="T20" fmla="*/ 4 w 84"/>
                  <a:gd name="T21" fmla="*/ 32 h 32"/>
                  <a:gd name="T22" fmla="*/ 8 w 84"/>
                  <a:gd name="T23" fmla="*/ 17 h 32"/>
                  <a:gd name="T24" fmla="*/ 8 w 84"/>
                  <a:gd name="T25" fmla="*/ 24 h 32"/>
                  <a:gd name="T26" fmla="*/ 76 w 84"/>
                  <a:gd name="T27" fmla="*/ 24 h 32"/>
                  <a:gd name="T28" fmla="*/ 76 w 84"/>
                  <a:gd name="T29" fmla="*/ 9 h 32"/>
                  <a:gd name="T30" fmla="*/ 8 w 84"/>
                  <a:gd name="T31"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32">
                    <a:moveTo>
                      <a:pt x="4" y="32"/>
                    </a:moveTo>
                    <a:cubicBezTo>
                      <a:pt x="2" y="32"/>
                      <a:pt x="0" y="30"/>
                      <a:pt x="0" y="28"/>
                    </a:cubicBezTo>
                    <a:cubicBezTo>
                      <a:pt x="0" y="13"/>
                      <a:pt x="0" y="13"/>
                      <a:pt x="0" y="13"/>
                    </a:cubicBezTo>
                    <a:cubicBezTo>
                      <a:pt x="0" y="11"/>
                      <a:pt x="1" y="9"/>
                      <a:pt x="3" y="9"/>
                    </a:cubicBezTo>
                    <a:cubicBezTo>
                      <a:pt x="80" y="0"/>
                      <a:pt x="80" y="0"/>
                      <a:pt x="80" y="0"/>
                    </a:cubicBezTo>
                    <a:cubicBezTo>
                      <a:pt x="81" y="0"/>
                      <a:pt x="82" y="1"/>
                      <a:pt x="83" y="1"/>
                    </a:cubicBezTo>
                    <a:cubicBezTo>
                      <a:pt x="84" y="2"/>
                      <a:pt x="84" y="3"/>
                      <a:pt x="84" y="4"/>
                    </a:cubicBezTo>
                    <a:cubicBezTo>
                      <a:pt x="84" y="28"/>
                      <a:pt x="84" y="28"/>
                      <a:pt x="84" y="28"/>
                    </a:cubicBezTo>
                    <a:cubicBezTo>
                      <a:pt x="84" y="29"/>
                      <a:pt x="84" y="30"/>
                      <a:pt x="83" y="31"/>
                    </a:cubicBezTo>
                    <a:cubicBezTo>
                      <a:pt x="82" y="32"/>
                      <a:pt x="81" y="32"/>
                      <a:pt x="80" y="32"/>
                    </a:cubicBezTo>
                    <a:cubicBezTo>
                      <a:pt x="4" y="32"/>
                      <a:pt x="4" y="32"/>
                      <a:pt x="4" y="32"/>
                    </a:cubicBezTo>
                    <a:close/>
                    <a:moveTo>
                      <a:pt x="8" y="17"/>
                    </a:moveTo>
                    <a:cubicBezTo>
                      <a:pt x="8" y="24"/>
                      <a:pt x="8" y="24"/>
                      <a:pt x="8" y="24"/>
                    </a:cubicBezTo>
                    <a:cubicBezTo>
                      <a:pt x="76" y="24"/>
                      <a:pt x="76" y="24"/>
                      <a:pt x="76" y="24"/>
                    </a:cubicBezTo>
                    <a:cubicBezTo>
                      <a:pt x="76" y="9"/>
                      <a:pt x="76" y="9"/>
                      <a:pt x="76" y="9"/>
                    </a:cubicBezTo>
                    <a:lnTo>
                      <a:pt x="8" y="17"/>
                    </a:lnTo>
                    <a:close/>
                  </a:path>
                </a:pathLst>
              </a:custGeom>
              <a:grpFill/>
              <a:ln w="9525">
                <a:solidFill>
                  <a:srgbClr val="D8BC75"/>
                </a:solidFill>
                <a:round/>
              </a:ln>
            </p:spPr>
            <p:txBody>
              <a:bodyPr vert="horz" wrap="square" lIns="91392" tIns="45696" rIns="91392" bIns="45696" numCol="1" anchor="t" anchorCtr="0" compatLnSpc="1"/>
              <a:lstStyle/>
              <a:p>
                <a:endParaRPr lang="zh-CN" altLang="en-US" sz="1800">
                  <a:solidFill>
                    <a:srgbClr val="01EDF2"/>
                  </a:solidFill>
                </a:endParaRPr>
              </a:p>
            </p:txBody>
          </p:sp>
          <p:sp>
            <p:nvSpPr>
              <p:cNvPr id="73" name="Freeform 23"/>
              <p:cNvSpPr/>
              <p:nvPr/>
            </p:nvSpPr>
            <p:spPr bwMode="auto">
              <a:xfrm>
                <a:off x="10129083" y="4317955"/>
                <a:ext cx="87313" cy="184150"/>
              </a:xfrm>
              <a:custGeom>
                <a:avLst/>
                <a:gdLst>
                  <a:gd name="T0" fmla="*/ 19 w 23"/>
                  <a:gd name="T1" fmla="*/ 49 h 49"/>
                  <a:gd name="T2" fmla="*/ 19 w 23"/>
                  <a:gd name="T3" fmla="*/ 0 h 49"/>
                  <a:gd name="T4" fmla="*/ 23 w 23"/>
                  <a:gd name="T5" fmla="*/ 2 h 49"/>
                  <a:gd name="T6" fmla="*/ 22 w 23"/>
                  <a:gd name="T7" fmla="*/ 46 h 49"/>
                  <a:gd name="T8" fmla="*/ 19 w 23"/>
                  <a:gd name="T9" fmla="*/ 49 h 49"/>
                </a:gdLst>
                <a:ahLst/>
                <a:cxnLst>
                  <a:cxn ang="0">
                    <a:pos x="T0" y="T1"/>
                  </a:cxn>
                  <a:cxn ang="0">
                    <a:pos x="T2" y="T3"/>
                  </a:cxn>
                  <a:cxn ang="0">
                    <a:pos x="T4" y="T5"/>
                  </a:cxn>
                  <a:cxn ang="0">
                    <a:pos x="T6" y="T7"/>
                  </a:cxn>
                  <a:cxn ang="0">
                    <a:pos x="T8" y="T9"/>
                  </a:cxn>
                </a:cxnLst>
                <a:rect l="0" t="0" r="r" b="b"/>
                <a:pathLst>
                  <a:path w="23" h="49">
                    <a:moveTo>
                      <a:pt x="19" y="49"/>
                    </a:moveTo>
                    <a:cubicBezTo>
                      <a:pt x="0" y="30"/>
                      <a:pt x="19" y="0"/>
                      <a:pt x="19" y="0"/>
                    </a:cubicBezTo>
                    <a:cubicBezTo>
                      <a:pt x="23" y="2"/>
                      <a:pt x="23" y="2"/>
                      <a:pt x="23" y="2"/>
                    </a:cubicBezTo>
                    <a:cubicBezTo>
                      <a:pt x="22" y="2"/>
                      <a:pt x="5" y="29"/>
                      <a:pt x="22" y="46"/>
                    </a:cubicBezTo>
                    <a:lnTo>
                      <a:pt x="19" y="49"/>
                    </a:lnTo>
                    <a:close/>
                  </a:path>
                </a:pathLst>
              </a:custGeom>
              <a:grpFill/>
              <a:ln w="9525">
                <a:solidFill>
                  <a:srgbClr val="D8BC75"/>
                </a:solidFill>
                <a:round/>
              </a:ln>
            </p:spPr>
            <p:txBody>
              <a:bodyPr vert="horz" wrap="square" lIns="91392" tIns="45696" rIns="91392" bIns="45696" numCol="1" anchor="t" anchorCtr="0" compatLnSpc="1"/>
              <a:lstStyle/>
              <a:p>
                <a:endParaRPr lang="zh-CN" altLang="en-US" sz="1800">
                  <a:solidFill>
                    <a:srgbClr val="01EDF2"/>
                  </a:solidFill>
                </a:endParaRPr>
              </a:p>
            </p:txBody>
          </p:sp>
          <p:sp>
            <p:nvSpPr>
              <p:cNvPr id="74" name="Freeform 24"/>
              <p:cNvSpPr/>
              <p:nvPr/>
            </p:nvSpPr>
            <p:spPr bwMode="auto">
              <a:xfrm>
                <a:off x="10321170" y="4254455"/>
                <a:ext cx="52388" cy="52388"/>
              </a:xfrm>
              <a:custGeom>
                <a:avLst/>
                <a:gdLst>
                  <a:gd name="T0" fmla="*/ 12 w 14"/>
                  <a:gd name="T1" fmla="*/ 14 h 14"/>
                  <a:gd name="T2" fmla="*/ 11 w 14"/>
                  <a:gd name="T3" fmla="*/ 14 h 14"/>
                  <a:gd name="T4" fmla="*/ 1 w 14"/>
                  <a:gd name="T5" fmla="*/ 3 h 14"/>
                  <a:gd name="T6" fmla="*/ 1 w 14"/>
                  <a:gd name="T7" fmla="*/ 1 h 14"/>
                  <a:gd name="T8" fmla="*/ 3 w 14"/>
                  <a:gd name="T9" fmla="*/ 1 h 14"/>
                  <a:gd name="T10" fmla="*/ 14 w 14"/>
                  <a:gd name="T11" fmla="*/ 11 h 14"/>
                  <a:gd name="T12" fmla="*/ 14 w 14"/>
                  <a:gd name="T13" fmla="*/ 14 h 14"/>
                  <a:gd name="T14" fmla="*/ 12 w 14"/>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12" y="14"/>
                    </a:moveTo>
                    <a:cubicBezTo>
                      <a:pt x="12" y="14"/>
                      <a:pt x="11" y="14"/>
                      <a:pt x="11" y="14"/>
                    </a:cubicBezTo>
                    <a:cubicBezTo>
                      <a:pt x="1" y="3"/>
                      <a:pt x="1" y="3"/>
                      <a:pt x="1" y="3"/>
                    </a:cubicBezTo>
                    <a:cubicBezTo>
                      <a:pt x="0" y="3"/>
                      <a:pt x="0" y="1"/>
                      <a:pt x="1" y="1"/>
                    </a:cubicBezTo>
                    <a:cubicBezTo>
                      <a:pt x="1" y="0"/>
                      <a:pt x="3" y="0"/>
                      <a:pt x="3" y="1"/>
                    </a:cubicBezTo>
                    <a:cubicBezTo>
                      <a:pt x="14" y="11"/>
                      <a:pt x="14" y="11"/>
                      <a:pt x="14" y="11"/>
                    </a:cubicBezTo>
                    <a:cubicBezTo>
                      <a:pt x="14" y="12"/>
                      <a:pt x="14" y="13"/>
                      <a:pt x="14" y="14"/>
                    </a:cubicBezTo>
                    <a:cubicBezTo>
                      <a:pt x="13" y="14"/>
                      <a:pt x="13" y="14"/>
                      <a:pt x="12" y="14"/>
                    </a:cubicBezTo>
                  </a:path>
                </a:pathLst>
              </a:custGeom>
              <a:grpFill/>
              <a:ln w="9525">
                <a:solidFill>
                  <a:srgbClr val="D8BC75"/>
                </a:solidFill>
                <a:round/>
              </a:ln>
            </p:spPr>
            <p:txBody>
              <a:bodyPr vert="horz" wrap="square" lIns="91392" tIns="45696" rIns="91392" bIns="45696" numCol="1" anchor="t" anchorCtr="0" compatLnSpc="1"/>
              <a:lstStyle/>
              <a:p>
                <a:endParaRPr lang="zh-CN" altLang="en-US" sz="1800">
                  <a:solidFill>
                    <a:srgbClr val="01EDF2"/>
                  </a:solidFill>
                </a:endParaRPr>
              </a:p>
            </p:txBody>
          </p:sp>
          <p:sp>
            <p:nvSpPr>
              <p:cNvPr id="75" name="Freeform 25"/>
              <p:cNvSpPr/>
              <p:nvPr/>
            </p:nvSpPr>
            <p:spPr bwMode="auto">
              <a:xfrm>
                <a:off x="10359270" y="4232230"/>
                <a:ext cx="52388" cy="52388"/>
              </a:xfrm>
              <a:custGeom>
                <a:avLst/>
                <a:gdLst>
                  <a:gd name="T0" fmla="*/ 12 w 14"/>
                  <a:gd name="T1" fmla="*/ 14 h 14"/>
                  <a:gd name="T2" fmla="*/ 11 w 14"/>
                  <a:gd name="T3" fmla="*/ 14 h 14"/>
                  <a:gd name="T4" fmla="*/ 0 w 14"/>
                  <a:gd name="T5" fmla="*/ 3 h 14"/>
                  <a:gd name="T6" fmla="*/ 0 w 14"/>
                  <a:gd name="T7" fmla="*/ 0 h 14"/>
                  <a:gd name="T8" fmla="*/ 3 w 14"/>
                  <a:gd name="T9" fmla="*/ 0 h 14"/>
                  <a:gd name="T10" fmla="*/ 14 w 14"/>
                  <a:gd name="T11" fmla="*/ 11 h 14"/>
                  <a:gd name="T12" fmla="*/ 14 w 14"/>
                  <a:gd name="T13" fmla="*/ 14 h 14"/>
                  <a:gd name="T14" fmla="*/ 12 w 14"/>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12" y="14"/>
                    </a:moveTo>
                    <a:cubicBezTo>
                      <a:pt x="12" y="14"/>
                      <a:pt x="11" y="14"/>
                      <a:pt x="11" y="14"/>
                    </a:cubicBezTo>
                    <a:cubicBezTo>
                      <a:pt x="0" y="3"/>
                      <a:pt x="0" y="3"/>
                      <a:pt x="0" y="3"/>
                    </a:cubicBezTo>
                    <a:cubicBezTo>
                      <a:pt x="0" y="2"/>
                      <a:pt x="0" y="1"/>
                      <a:pt x="0" y="0"/>
                    </a:cubicBezTo>
                    <a:cubicBezTo>
                      <a:pt x="1" y="0"/>
                      <a:pt x="2" y="0"/>
                      <a:pt x="3" y="0"/>
                    </a:cubicBezTo>
                    <a:cubicBezTo>
                      <a:pt x="14" y="11"/>
                      <a:pt x="14" y="11"/>
                      <a:pt x="14" y="11"/>
                    </a:cubicBezTo>
                    <a:cubicBezTo>
                      <a:pt x="14" y="11"/>
                      <a:pt x="14" y="13"/>
                      <a:pt x="14" y="14"/>
                    </a:cubicBezTo>
                    <a:cubicBezTo>
                      <a:pt x="13" y="14"/>
                      <a:pt x="13" y="14"/>
                      <a:pt x="12" y="14"/>
                    </a:cubicBezTo>
                  </a:path>
                </a:pathLst>
              </a:custGeom>
              <a:grpFill/>
              <a:ln w="9525">
                <a:solidFill>
                  <a:srgbClr val="D8BC75"/>
                </a:solidFill>
                <a:round/>
              </a:ln>
            </p:spPr>
            <p:txBody>
              <a:bodyPr vert="horz" wrap="square" lIns="91392" tIns="45696" rIns="91392" bIns="45696" numCol="1" anchor="t" anchorCtr="0" compatLnSpc="1"/>
              <a:lstStyle/>
              <a:p>
                <a:endParaRPr lang="zh-CN" altLang="en-US" sz="1800">
                  <a:solidFill>
                    <a:srgbClr val="01EDF2"/>
                  </a:solidFill>
                </a:endParaRPr>
              </a:p>
            </p:txBody>
          </p:sp>
          <p:sp>
            <p:nvSpPr>
              <p:cNvPr id="76" name="Freeform 26"/>
              <p:cNvSpPr/>
              <p:nvPr/>
            </p:nvSpPr>
            <p:spPr bwMode="auto">
              <a:xfrm>
                <a:off x="10392608" y="4205243"/>
                <a:ext cx="57150" cy="57150"/>
              </a:xfrm>
              <a:custGeom>
                <a:avLst/>
                <a:gdLst>
                  <a:gd name="T0" fmla="*/ 13 w 15"/>
                  <a:gd name="T1" fmla="*/ 15 h 15"/>
                  <a:gd name="T2" fmla="*/ 11 w 15"/>
                  <a:gd name="T3" fmla="*/ 14 h 15"/>
                  <a:gd name="T4" fmla="*/ 1 w 15"/>
                  <a:gd name="T5" fmla="*/ 4 h 15"/>
                  <a:gd name="T6" fmla="*/ 1 w 15"/>
                  <a:gd name="T7" fmla="*/ 1 h 15"/>
                  <a:gd name="T8" fmla="*/ 4 w 15"/>
                  <a:gd name="T9" fmla="*/ 1 h 15"/>
                  <a:gd name="T10" fmla="*/ 14 w 15"/>
                  <a:gd name="T11" fmla="*/ 11 h 15"/>
                  <a:gd name="T12" fmla="*/ 14 w 15"/>
                  <a:gd name="T13" fmla="*/ 14 h 15"/>
                  <a:gd name="T14" fmla="*/ 13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3" y="15"/>
                    </a:moveTo>
                    <a:cubicBezTo>
                      <a:pt x="12" y="15"/>
                      <a:pt x="12" y="14"/>
                      <a:pt x="11" y="14"/>
                    </a:cubicBezTo>
                    <a:cubicBezTo>
                      <a:pt x="1" y="4"/>
                      <a:pt x="1" y="4"/>
                      <a:pt x="1" y="4"/>
                    </a:cubicBezTo>
                    <a:cubicBezTo>
                      <a:pt x="0" y="3"/>
                      <a:pt x="0" y="2"/>
                      <a:pt x="1" y="1"/>
                    </a:cubicBezTo>
                    <a:cubicBezTo>
                      <a:pt x="2" y="0"/>
                      <a:pt x="3" y="0"/>
                      <a:pt x="4" y="1"/>
                    </a:cubicBezTo>
                    <a:cubicBezTo>
                      <a:pt x="14" y="11"/>
                      <a:pt x="14" y="11"/>
                      <a:pt x="14" y="11"/>
                    </a:cubicBezTo>
                    <a:cubicBezTo>
                      <a:pt x="15" y="12"/>
                      <a:pt x="15" y="13"/>
                      <a:pt x="14" y="14"/>
                    </a:cubicBezTo>
                    <a:cubicBezTo>
                      <a:pt x="14" y="14"/>
                      <a:pt x="13" y="15"/>
                      <a:pt x="13" y="15"/>
                    </a:cubicBezTo>
                  </a:path>
                </a:pathLst>
              </a:custGeom>
              <a:grpFill/>
              <a:ln w="9525">
                <a:solidFill>
                  <a:srgbClr val="D8BC75"/>
                </a:solidFill>
                <a:round/>
              </a:ln>
            </p:spPr>
            <p:txBody>
              <a:bodyPr vert="horz" wrap="square" lIns="91392" tIns="45696" rIns="91392" bIns="45696" numCol="1" anchor="t" anchorCtr="0" compatLnSpc="1"/>
              <a:lstStyle/>
              <a:p>
                <a:endParaRPr lang="zh-CN" altLang="en-US" sz="1800">
                  <a:solidFill>
                    <a:srgbClr val="01EDF2"/>
                  </a:solidFill>
                </a:endParaRPr>
              </a:p>
            </p:txBody>
          </p:sp>
        </p:grpSp>
        <p:grpSp>
          <p:nvGrpSpPr>
            <p:cNvPr id="54" name="组合 53"/>
            <p:cNvGrpSpPr/>
            <p:nvPr/>
          </p:nvGrpSpPr>
          <p:grpSpPr>
            <a:xfrm>
              <a:off x="9964709" y="2525713"/>
              <a:ext cx="831850" cy="703263"/>
              <a:chOff x="8840839" y="3968705"/>
              <a:chExt cx="831850" cy="703263"/>
            </a:xfrm>
          </p:grpSpPr>
          <p:sp>
            <p:nvSpPr>
              <p:cNvPr id="67" name="Freeform 12"/>
              <p:cNvSpPr>
                <a:spLocks noEditPoints="1"/>
              </p:cNvSpPr>
              <p:nvPr/>
            </p:nvSpPr>
            <p:spPr bwMode="auto">
              <a:xfrm>
                <a:off x="9315501" y="3976643"/>
                <a:ext cx="357188" cy="695325"/>
              </a:xfrm>
              <a:custGeom>
                <a:avLst/>
                <a:gdLst>
                  <a:gd name="T0" fmla="*/ 42 w 95"/>
                  <a:gd name="T1" fmla="*/ 185 h 185"/>
                  <a:gd name="T2" fmla="*/ 37 w 95"/>
                  <a:gd name="T3" fmla="*/ 185 h 185"/>
                  <a:gd name="T4" fmla="*/ 10 w 95"/>
                  <a:gd name="T5" fmla="*/ 137 h 185"/>
                  <a:gd name="T6" fmla="*/ 11 w 95"/>
                  <a:gd name="T7" fmla="*/ 132 h 185"/>
                  <a:gd name="T8" fmla="*/ 4 w 95"/>
                  <a:gd name="T9" fmla="*/ 65 h 185"/>
                  <a:gd name="T10" fmla="*/ 11 w 95"/>
                  <a:gd name="T11" fmla="*/ 19 h 185"/>
                  <a:gd name="T12" fmla="*/ 50 w 95"/>
                  <a:gd name="T13" fmla="*/ 0 h 185"/>
                  <a:gd name="T14" fmla="*/ 94 w 95"/>
                  <a:gd name="T15" fmla="*/ 68 h 185"/>
                  <a:gd name="T16" fmla="*/ 94 w 95"/>
                  <a:gd name="T17" fmla="*/ 69 h 185"/>
                  <a:gd name="T18" fmla="*/ 87 w 95"/>
                  <a:gd name="T19" fmla="*/ 146 h 185"/>
                  <a:gd name="T20" fmla="*/ 86 w 95"/>
                  <a:gd name="T21" fmla="*/ 146 h 185"/>
                  <a:gd name="T22" fmla="*/ 42 w 95"/>
                  <a:gd name="T23" fmla="*/ 185 h 185"/>
                  <a:gd name="T24" fmla="*/ 50 w 95"/>
                  <a:gd name="T25" fmla="*/ 8 h 185"/>
                  <a:gd name="T26" fmla="*/ 18 w 95"/>
                  <a:gd name="T27" fmla="*/ 23 h 185"/>
                  <a:gd name="T28" fmla="*/ 11 w 95"/>
                  <a:gd name="T29" fmla="*/ 63 h 185"/>
                  <a:gd name="T30" fmla="*/ 19 w 95"/>
                  <a:gd name="T31" fmla="*/ 132 h 185"/>
                  <a:gd name="T32" fmla="*/ 18 w 95"/>
                  <a:gd name="T33" fmla="*/ 138 h 185"/>
                  <a:gd name="T34" fmla="*/ 38 w 95"/>
                  <a:gd name="T35" fmla="*/ 177 h 185"/>
                  <a:gd name="T36" fmla="*/ 42 w 95"/>
                  <a:gd name="T37" fmla="*/ 177 h 185"/>
                  <a:gd name="T38" fmla="*/ 79 w 95"/>
                  <a:gd name="T39" fmla="*/ 144 h 185"/>
                  <a:gd name="T40" fmla="*/ 79 w 95"/>
                  <a:gd name="T41" fmla="*/ 143 h 185"/>
                  <a:gd name="T42" fmla="*/ 86 w 95"/>
                  <a:gd name="T43" fmla="*/ 69 h 185"/>
                  <a:gd name="T44" fmla="*/ 86 w 95"/>
                  <a:gd name="T45" fmla="*/ 68 h 185"/>
                  <a:gd name="T46" fmla="*/ 50 w 95"/>
                  <a:gd name="T47" fmla="*/ 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185">
                    <a:moveTo>
                      <a:pt x="42" y="185"/>
                    </a:moveTo>
                    <a:cubicBezTo>
                      <a:pt x="40" y="185"/>
                      <a:pt x="39" y="185"/>
                      <a:pt x="37" y="185"/>
                    </a:cubicBezTo>
                    <a:cubicBezTo>
                      <a:pt x="15" y="183"/>
                      <a:pt x="9" y="159"/>
                      <a:pt x="10" y="137"/>
                    </a:cubicBezTo>
                    <a:cubicBezTo>
                      <a:pt x="11" y="135"/>
                      <a:pt x="11" y="134"/>
                      <a:pt x="11" y="132"/>
                    </a:cubicBezTo>
                    <a:cubicBezTo>
                      <a:pt x="12" y="115"/>
                      <a:pt x="14" y="95"/>
                      <a:pt x="4" y="65"/>
                    </a:cubicBezTo>
                    <a:cubicBezTo>
                      <a:pt x="0" y="54"/>
                      <a:pt x="1" y="33"/>
                      <a:pt x="11" y="19"/>
                    </a:cubicBezTo>
                    <a:cubicBezTo>
                      <a:pt x="18" y="10"/>
                      <a:pt x="29" y="0"/>
                      <a:pt x="50" y="0"/>
                    </a:cubicBezTo>
                    <a:cubicBezTo>
                      <a:pt x="69" y="0"/>
                      <a:pt x="93" y="12"/>
                      <a:pt x="94" y="68"/>
                    </a:cubicBezTo>
                    <a:cubicBezTo>
                      <a:pt x="94" y="69"/>
                      <a:pt x="94" y="69"/>
                      <a:pt x="94" y="69"/>
                    </a:cubicBezTo>
                    <a:cubicBezTo>
                      <a:pt x="94" y="77"/>
                      <a:pt x="95" y="119"/>
                      <a:pt x="87" y="146"/>
                    </a:cubicBezTo>
                    <a:cubicBezTo>
                      <a:pt x="86" y="146"/>
                      <a:pt x="86" y="146"/>
                      <a:pt x="86" y="146"/>
                    </a:cubicBezTo>
                    <a:cubicBezTo>
                      <a:pt x="77" y="178"/>
                      <a:pt x="57" y="185"/>
                      <a:pt x="42" y="185"/>
                    </a:cubicBezTo>
                    <a:moveTo>
                      <a:pt x="50" y="8"/>
                    </a:moveTo>
                    <a:cubicBezTo>
                      <a:pt x="36" y="8"/>
                      <a:pt x="25" y="13"/>
                      <a:pt x="18" y="23"/>
                    </a:cubicBezTo>
                    <a:cubicBezTo>
                      <a:pt x="9" y="35"/>
                      <a:pt x="8" y="53"/>
                      <a:pt x="11" y="63"/>
                    </a:cubicBezTo>
                    <a:cubicBezTo>
                      <a:pt x="22" y="94"/>
                      <a:pt x="20" y="116"/>
                      <a:pt x="19" y="132"/>
                    </a:cubicBezTo>
                    <a:cubicBezTo>
                      <a:pt x="19" y="134"/>
                      <a:pt x="19" y="136"/>
                      <a:pt x="18" y="138"/>
                    </a:cubicBezTo>
                    <a:cubicBezTo>
                      <a:pt x="18" y="144"/>
                      <a:pt x="16" y="175"/>
                      <a:pt x="38" y="177"/>
                    </a:cubicBezTo>
                    <a:cubicBezTo>
                      <a:pt x="39" y="177"/>
                      <a:pt x="41" y="177"/>
                      <a:pt x="42" y="177"/>
                    </a:cubicBezTo>
                    <a:cubicBezTo>
                      <a:pt x="60" y="177"/>
                      <a:pt x="72" y="166"/>
                      <a:pt x="79" y="144"/>
                    </a:cubicBezTo>
                    <a:cubicBezTo>
                      <a:pt x="79" y="143"/>
                      <a:pt x="79" y="143"/>
                      <a:pt x="79" y="143"/>
                    </a:cubicBezTo>
                    <a:cubicBezTo>
                      <a:pt x="87" y="118"/>
                      <a:pt x="86" y="77"/>
                      <a:pt x="86" y="69"/>
                    </a:cubicBezTo>
                    <a:cubicBezTo>
                      <a:pt x="86" y="68"/>
                      <a:pt x="86" y="68"/>
                      <a:pt x="86" y="68"/>
                    </a:cubicBezTo>
                    <a:cubicBezTo>
                      <a:pt x="85" y="28"/>
                      <a:pt x="73" y="8"/>
                      <a:pt x="50" y="8"/>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68" name="Freeform 13"/>
              <p:cNvSpPr>
                <a:spLocks noEditPoints="1"/>
              </p:cNvSpPr>
              <p:nvPr/>
            </p:nvSpPr>
            <p:spPr bwMode="auto">
              <a:xfrm>
                <a:off x="9352014" y="4133805"/>
                <a:ext cx="307975" cy="196850"/>
              </a:xfrm>
              <a:custGeom>
                <a:avLst/>
                <a:gdLst>
                  <a:gd name="T0" fmla="*/ 6 w 82"/>
                  <a:gd name="T1" fmla="*/ 52 h 52"/>
                  <a:gd name="T2" fmla="*/ 5 w 82"/>
                  <a:gd name="T3" fmla="*/ 52 h 52"/>
                  <a:gd name="T4" fmla="*/ 4 w 82"/>
                  <a:gd name="T5" fmla="*/ 51 h 52"/>
                  <a:gd name="T6" fmla="*/ 2 w 82"/>
                  <a:gd name="T7" fmla="*/ 34 h 52"/>
                  <a:gd name="T8" fmla="*/ 6 w 82"/>
                  <a:gd name="T9" fmla="*/ 32 h 52"/>
                  <a:gd name="T10" fmla="*/ 31 w 82"/>
                  <a:gd name="T11" fmla="*/ 1 h 52"/>
                  <a:gd name="T12" fmla="*/ 33 w 82"/>
                  <a:gd name="T13" fmla="*/ 0 h 52"/>
                  <a:gd name="T14" fmla="*/ 38 w 82"/>
                  <a:gd name="T15" fmla="*/ 0 h 52"/>
                  <a:gd name="T16" fmla="*/ 39 w 82"/>
                  <a:gd name="T17" fmla="*/ 1 h 52"/>
                  <a:gd name="T18" fmla="*/ 49 w 82"/>
                  <a:gd name="T19" fmla="*/ 22 h 52"/>
                  <a:gd name="T20" fmla="*/ 80 w 82"/>
                  <a:gd name="T21" fmla="*/ 36 h 52"/>
                  <a:gd name="T22" fmla="*/ 82 w 82"/>
                  <a:gd name="T23" fmla="*/ 38 h 52"/>
                  <a:gd name="T24" fmla="*/ 82 w 82"/>
                  <a:gd name="T25" fmla="*/ 44 h 52"/>
                  <a:gd name="T26" fmla="*/ 78 w 82"/>
                  <a:gd name="T27" fmla="*/ 52 h 52"/>
                  <a:gd name="T28" fmla="*/ 36 w 82"/>
                  <a:gd name="T29" fmla="*/ 32 h 52"/>
                  <a:gd name="T30" fmla="*/ 7 w 82"/>
                  <a:gd name="T31" fmla="*/ 52 h 52"/>
                  <a:gd name="T32" fmla="*/ 6 w 82"/>
                  <a:gd name="T33" fmla="*/ 52 h 52"/>
                  <a:gd name="T34" fmla="*/ 36 w 82"/>
                  <a:gd name="T35" fmla="*/ 27 h 52"/>
                  <a:gd name="T36" fmla="*/ 38 w 82"/>
                  <a:gd name="T37" fmla="*/ 28 h 52"/>
                  <a:gd name="T38" fmla="*/ 77 w 82"/>
                  <a:gd name="T39" fmla="*/ 48 h 52"/>
                  <a:gd name="T40" fmla="*/ 78 w 82"/>
                  <a:gd name="T41" fmla="*/ 39 h 52"/>
                  <a:gd name="T42" fmla="*/ 46 w 82"/>
                  <a:gd name="T43" fmla="*/ 24 h 52"/>
                  <a:gd name="T44" fmla="*/ 36 w 82"/>
                  <a:gd name="T45" fmla="*/ 4 h 52"/>
                  <a:gd name="T46" fmla="*/ 35 w 82"/>
                  <a:gd name="T47" fmla="*/ 4 h 52"/>
                  <a:gd name="T48" fmla="*/ 6 w 82"/>
                  <a:gd name="T49" fmla="*/ 36 h 52"/>
                  <a:gd name="T50" fmla="*/ 6 w 82"/>
                  <a:gd name="T51" fmla="*/ 36 h 52"/>
                  <a:gd name="T52" fmla="*/ 7 w 82"/>
                  <a:gd name="T53" fmla="*/ 48 h 52"/>
                  <a:gd name="T54" fmla="*/ 34 w 82"/>
                  <a:gd name="T55" fmla="*/ 28 h 52"/>
                  <a:gd name="T56" fmla="*/ 36 w 82"/>
                  <a:gd name="T57" fmla="*/ 27 h 52"/>
                  <a:gd name="T58" fmla="*/ 36 w 82"/>
                  <a:gd name="T5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2" h="52">
                    <a:moveTo>
                      <a:pt x="6" y="52"/>
                    </a:moveTo>
                    <a:cubicBezTo>
                      <a:pt x="6" y="52"/>
                      <a:pt x="6" y="52"/>
                      <a:pt x="5" y="52"/>
                    </a:cubicBezTo>
                    <a:cubicBezTo>
                      <a:pt x="5" y="52"/>
                      <a:pt x="4" y="51"/>
                      <a:pt x="4" y="51"/>
                    </a:cubicBezTo>
                    <a:cubicBezTo>
                      <a:pt x="3" y="49"/>
                      <a:pt x="0" y="39"/>
                      <a:pt x="2" y="34"/>
                    </a:cubicBezTo>
                    <a:cubicBezTo>
                      <a:pt x="3" y="33"/>
                      <a:pt x="4" y="32"/>
                      <a:pt x="6" y="32"/>
                    </a:cubicBezTo>
                    <a:cubicBezTo>
                      <a:pt x="25" y="27"/>
                      <a:pt x="31" y="1"/>
                      <a:pt x="31" y="1"/>
                    </a:cubicBezTo>
                    <a:cubicBezTo>
                      <a:pt x="32" y="0"/>
                      <a:pt x="33" y="0"/>
                      <a:pt x="33" y="0"/>
                    </a:cubicBezTo>
                    <a:cubicBezTo>
                      <a:pt x="38" y="0"/>
                      <a:pt x="38" y="0"/>
                      <a:pt x="38" y="0"/>
                    </a:cubicBezTo>
                    <a:cubicBezTo>
                      <a:pt x="38" y="0"/>
                      <a:pt x="39" y="0"/>
                      <a:pt x="39" y="1"/>
                    </a:cubicBezTo>
                    <a:cubicBezTo>
                      <a:pt x="40" y="1"/>
                      <a:pt x="43" y="15"/>
                      <a:pt x="49" y="22"/>
                    </a:cubicBezTo>
                    <a:cubicBezTo>
                      <a:pt x="60" y="35"/>
                      <a:pt x="80" y="35"/>
                      <a:pt x="80" y="36"/>
                    </a:cubicBezTo>
                    <a:cubicBezTo>
                      <a:pt x="81" y="36"/>
                      <a:pt x="82" y="36"/>
                      <a:pt x="82" y="38"/>
                    </a:cubicBezTo>
                    <a:cubicBezTo>
                      <a:pt x="82" y="38"/>
                      <a:pt x="82" y="41"/>
                      <a:pt x="82" y="44"/>
                    </a:cubicBezTo>
                    <a:cubicBezTo>
                      <a:pt x="82" y="48"/>
                      <a:pt x="81" y="52"/>
                      <a:pt x="78" y="52"/>
                    </a:cubicBezTo>
                    <a:cubicBezTo>
                      <a:pt x="55" y="52"/>
                      <a:pt x="41" y="38"/>
                      <a:pt x="36" y="32"/>
                    </a:cubicBezTo>
                    <a:cubicBezTo>
                      <a:pt x="28" y="44"/>
                      <a:pt x="8" y="52"/>
                      <a:pt x="7" y="52"/>
                    </a:cubicBezTo>
                    <a:cubicBezTo>
                      <a:pt x="7" y="52"/>
                      <a:pt x="6" y="52"/>
                      <a:pt x="6" y="52"/>
                    </a:cubicBezTo>
                    <a:moveTo>
                      <a:pt x="36" y="27"/>
                    </a:moveTo>
                    <a:cubicBezTo>
                      <a:pt x="37" y="27"/>
                      <a:pt x="37" y="27"/>
                      <a:pt x="38" y="28"/>
                    </a:cubicBezTo>
                    <a:cubicBezTo>
                      <a:pt x="38" y="28"/>
                      <a:pt x="51" y="48"/>
                      <a:pt x="77" y="48"/>
                    </a:cubicBezTo>
                    <a:cubicBezTo>
                      <a:pt x="78" y="47"/>
                      <a:pt x="78" y="43"/>
                      <a:pt x="78" y="39"/>
                    </a:cubicBezTo>
                    <a:cubicBezTo>
                      <a:pt x="72" y="39"/>
                      <a:pt x="56" y="37"/>
                      <a:pt x="46" y="24"/>
                    </a:cubicBezTo>
                    <a:cubicBezTo>
                      <a:pt x="41" y="18"/>
                      <a:pt x="37" y="8"/>
                      <a:pt x="36" y="4"/>
                    </a:cubicBezTo>
                    <a:cubicBezTo>
                      <a:pt x="35" y="4"/>
                      <a:pt x="35" y="4"/>
                      <a:pt x="35" y="4"/>
                    </a:cubicBezTo>
                    <a:cubicBezTo>
                      <a:pt x="33" y="10"/>
                      <a:pt x="26" y="31"/>
                      <a:pt x="6" y="36"/>
                    </a:cubicBezTo>
                    <a:cubicBezTo>
                      <a:pt x="6" y="36"/>
                      <a:pt x="6" y="36"/>
                      <a:pt x="6" y="36"/>
                    </a:cubicBezTo>
                    <a:cubicBezTo>
                      <a:pt x="5" y="38"/>
                      <a:pt x="6" y="44"/>
                      <a:pt x="7" y="48"/>
                    </a:cubicBezTo>
                    <a:cubicBezTo>
                      <a:pt x="13" y="45"/>
                      <a:pt x="29" y="37"/>
                      <a:pt x="34" y="28"/>
                    </a:cubicBezTo>
                    <a:cubicBezTo>
                      <a:pt x="35" y="27"/>
                      <a:pt x="35" y="27"/>
                      <a:pt x="36" y="27"/>
                    </a:cubicBezTo>
                    <a:cubicBezTo>
                      <a:pt x="36" y="27"/>
                      <a:pt x="36" y="27"/>
                      <a:pt x="36" y="27"/>
                    </a:cubicBezTo>
                  </a:path>
                </a:pathLst>
              </a:custGeom>
              <a:solidFill>
                <a:srgbClr val="221F20"/>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69" name="Freeform 14"/>
              <p:cNvSpPr>
                <a:spLocks noEditPoints="1"/>
              </p:cNvSpPr>
              <p:nvPr/>
            </p:nvSpPr>
            <p:spPr bwMode="auto">
              <a:xfrm>
                <a:off x="8840839" y="3968705"/>
                <a:ext cx="354013" cy="695325"/>
              </a:xfrm>
              <a:custGeom>
                <a:avLst/>
                <a:gdLst>
                  <a:gd name="T0" fmla="*/ 52 w 94"/>
                  <a:gd name="T1" fmla="*/ 185 h 185"/>
                  <a:gd name="T2" fmla="*/ 8 w 94"/>
                  <a:gd name="T3" fmla="*/ 147 h 185"/>
                  <a:gd name="T4" fmla="*/ 8 w 94"/>
                  <a:gd name="T5" fmla="*/ 146 h 185"/>
                  <a:gd name="T6" fmla="*/ 0 w 94"/>
                  <a:gd name="T7" fmla="*/ 69 h 185"/>
                  <a:gd name="T8" fmla="*/ 0 w 94"/>
                  <a:gd name="T9" fmla="*/ 69 h 185"/>
                  <a:gd name="T10" fmla="*/ 44 w 94"/>
                  <a:gd name="T11" fmla="*/ 0 h 185"/>
                  <a:gd name="T12" fmla="*/ 83 w 94"/>
                  <a:gd name="T13" fmla="*/ 19 h 185"/>
                  <a:gd name="T14" fmla="*/ 90 w 94"/>
                  <a:gd name="T15" fmla="*/ 66 h 185"/>
                  <a:gd name="T16" fmla="*/ 83 w 94"/>
                  <a:gd name="T17" fmla="*/ 132 h 185"/>
                  <a:gd name="T18" fmla="*/ 84 w 94"/>
                  <a:gd name="T19" fmla="*/ 137 h 185"/>
                  <a:gd name="T20" fmla="*/ 57 w 94"/>
                  <a:gd name="T21" fmla="*/ 185 h 185"/>
                  <a:gd name="T22" fmla="*/ 52 w 94"/>
                  <a:gd name="T23" fmla="*/ 185 h 185"/>
                  <a:gd name="T24" fmla="*/ 44 w 94"/>
                  <a:gd name="T25" fmla="*/ 8 h 185"/>
                  <a:gd name="T26" fmla="*/ 8 w 94"/>
                  <a:gd name="T27" fmla="*/ 69 h 185"/>
                  <a:gd name="T28" fmla="*/ 8 w 94"/>
                  <a:gd name="T29" fmla="*/ 69 h 185"/>
                  <a:gd name="T30" fmla="*/ 15 w 94"/>
                  <a:gd name="T31" fmla="*/ 144 h 185"/>
                  <a:gd name="T32" fmla="*/ 16 w 94"/>
                  <a:gd name="T33" fmla="*/ 145 h 185"/>
                  <a:gd name="T34" fmla="*/ 52 w 94"/>
                  <a:gd name="T35" fmla="*/ 177 h 185"/>
                  <a:gd name="T36" fmla="*/ 57 w 94"/>
                  <a:gd name="T37" fmla="*/ 177 h 185"/>
                  <a:gd name="T38" fmla="*/ 76 w 94"/>
                  <a:gd name="T39" fmla="*/ 138 h 185"/>
                  <a:gd name="T40" fmla="*/ 75 w 94"/>
                  <a:gd name="T41" fmla="*/ 133 h 185"/>
                  <a:gd name="T42" fmla="*/ 83 w 94"/>
                  <a:gd name="T43" fmla="*/ 63 h 185"/>
                  <a:gd name="T44" fmla="*/ 76 w 94"/>
                  <a:gd name="T45" fmla="*/ 24 h 185"/>
                  <a:gd name="T46" fmla="*/ 44 w 94"/>
                  <a:gd name="T47" fmla="*/ 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 h="185">
                    <a:moveTo>
                      <a:pt x="52" y="185"/>
                    </a:moveTo>
                    <a:cubicBezTo>
                      <a:pt x="37" y="185"/>
                      <a:pt x="18" y="179"/>
                      <a:pt x="8" y="147"/>
                    </a:cubicBezTo>
                    <a:cubicBezTo>
                      <a:pt x="8" y="146"/>
                      <a:pt x="8" y="146"/>
                      <a:pt x="8" y="146"/>
                    </a:cubicBezTo>
                    <a:cubicBezTo>
                      <a:pt x="0" y="120"/>
                      <a:pt x="0" y="78"/>
                      <a:pt x="0" y="69"/>
                    </a:cubicBezTo>
                    <a:cubicBezTo>
                      <a:pt x="0" y="69"/>
                      <a:pt x="0" y="69"/>
                      <a:pt x="0" y="69"/>
                    </a:cubicBezTo>
                    <a:cubicBezTo>
                      <a:pt x="1" y="12"/>
                      <a:pt x="25" y="0"/>
                      <a:pt x="44" y="0"/>
                    </a:cubicBezTo>
                    <a:cubicBezTo>
                      <a:pt x="65" y="0"/>
                      <a:pt x="77" y="11"/>
                      <a:pt x="83" y="19"/>
                    </a:cubicBezTo>
                    <a:cubicBezTo>
                      <a:pt x="93" y="34"/>
                      <a:pt x="94" y="54"/>
                      <a:pt x="90" y="66"/>
                    </a:cubicBezTo>
                    <a:cubicBezTo>
                      <a:pt x="80" y="96"/>
                      <a:pt x="82" y="116"/>
                      <a:pt x="83" y="132"/>
                    </a:cubicBezTo>
                    <a:cubicBezTo>
                      <a:pt x="83" y="134"/>
                      <a:pt x="84" y="136"/>
                      <a:pt x="84" y="137"/>
                    </a:cubicBezTo>
                    <a:cubicBezTo>
                      <a:pt x="86" y="159"/>
                      <a:pt x="80" y="183"/>
                      <a:pt x="57" y="185"/>
                    </a:cubicBezTo>
                    <a:cubicBezTo>
                      <a:pt x="56" y="185"/>
                      <a:pt x="54" y="185"/>
                      <a:pt x="52" y="185"/>
                    </a:cubicBezTo>
                    <a:moveTo>
                      <a:pt x="44" y="8"/>
                    </a:moveTo>
                    <a:cubicBezTo>
                      <a:pt x="21" y="8"/>
                      <a:pt x="9" y="29"/>
                      <a:pt x="8" y="69"/>
                    </a:cubicBezTo>
                    <a:cubicBezTo>
                      <a:pt x="8" y="69"/>
                      <a:pt x="8" y="69"/>
                      <a:pt x="8" y="69"/>
                    </a:cubicBezTo>
                    <a:cubicBezTo>
                      <a:pt x="8" y="78"/>
                      <a:pt x="8" y="119"/>
                      <a:pt x="15" y="144"/>
                    </a:cubicBezTo>
                    <a:cubicBezTo>
                      <a:pt x="16" y="145"/>
                      <a:pt x="16" y="145"/>
                      <a:pt x="16" y="145"/>
                    </a:cubicBezTo>
                    <a:cubicBezTo>
                      <a:pt x="22" y="166"/>
                      <a:pt x="35" y="177"/>
                      <a:pt x="52" y="177"/>
                    </a:cubicBezTo>
                    <a:cubicBezTo>
                      <a:pt x="54" y="177"/>
                      <a:pt x="55" y="177"/>
                      <a:pt x="57" y="177"/>
                    </a:cubicBezTo>
                    <a:cubicBezTo>
                      <a:pt x="78" y="175"/>
                      <a:pt x="76" y="144"/>
                      <a:pt x="76" y="138"/>
                    </a:cubicBezTo>
                    <a:cubicBezTo>
                      <a:pt x="76" y="136"/>
                      <a:pt x="76" y="135"/>
                      <a:pt x="75" y="133"/>
                    </a:cubicBezTo>
                    <a:cubicBezTo>
                      <a:pt x="74" y="117"/>
                      <a:pt x="72" y="95"/>
                      <a:pt x="83" y="63"/>
                    </a:cubicBezTo>
                    <a:cubicBezTo>
                      <a:pt x="86" y="53"/>
                      <a:pt x="85" y="36"/>
                      <a:pt x="76" y="24"/>
                    </a:cubicBezTo>
                    <a:cubicBezTo>
                      <a:pt x="69" y="14"/>
                      <a:pt x="58" y="8"/>
                      <a:pt x="44" y="8"/>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70" name="Freeform 15"/>
              <p:cNvSpPr>
                <a:spLocks noEditPoints="1"/>
              </p:cNvSpPr>
              <p:nvPr/>
            </p:nvSpPr>
            <p:spPr bwMode="auto">
              <a:xfrm>
                <a:off x="8848776" y="4127455"/>
                <a:ext cx="307975" cy="198438"/>
              </a:xfrm>
              <a:custGeom>
                <a:avLst/>
                <a:gdLst>
                  <a:gd name="T0" fmla="*/ 4 w 82"/>
                  <a:gd name="T1" fmla="*/ 53 h 53"/>
                  <a:gd name="T2" fmla="*/ 4 w 82"/>
                  <a:gd name="T3" fmla="*/ 53 h 53"/>
                  <a:gd name="T4" fmla="*/ 0 w 82"/>
                  <a:gd name="T5" fmla="*/ 38 h 53"/>
                  <a:gd name="T6" fmla="*/ 2 w 82"/>
                  <a:gd name="T7" fmla="*/ 36 h 53"/>
                  <a:gd name="T8" fmla="*/ 33 w 82"/>
                  <a:gd name="T9" fmla="*/ 22 h 53"/>
                  <a:gd name="T10" fmla="*/ 43 w 82"/>
                  <a:gd name="T11" fmla="*/ 2 h 53"/>
                  <a:gd name="T12" fmla="*/ 45 w 82"/>
                  <a:gd name="T13" fmla="*/ 0 h 53"/>
                  <a:gd name="T14" fmla="*/ 49 w 82"/>
                  <a:gd name="T15" fmla="*/ 0 h 53"/>
                  <a:gd name="T16" fmla="*/ 49 w 82"/>
                  <a:gd name="T17" fmla="*/ 0 h 53"/>
                  <a:gd name="T18" fmla="*/ 51 w 82"/>
                  <a:gd name="T19" fmla="*/ 2 h 53"/>
                  <a:gd name="T20" fmla="*/ 77 w 82"/>
                  <a:gd name="T21" fmla="*/ 32 h 53"/>
                  <a:gd name="T22" fmla="*/ 80 w 82"/>
                  <a:gd name="T23" fmla="*/ 35 h 53"/>
                  <a:gd name="T24" fmla="*/ 78 w 82"/>
                  <a:gd name="T25" fmla="*/ 51 h 53"/>
                  <a:gd name="T26" fmla="*/ 77 w 82"/>
                  <a:gd name="T27" fmla="*/ 53 h 53"/>
                  <a:gd name="T28" fmla="*/ 75 w 82"/>
                  <a:gd name="T29" fmla="*/ 53 h 53"/>
                  <a:gd name="T30" fmla="*/ 46 w 82"/>
                  <a:gd name="T31" fmla="*/ 33 h 53"/>
                  <a:gd name="T32" fmla="*/ 4 w 82"/>
                  <a:gd name="T33" fmla="*/ 53 h 53"/>
                  <a:gd name="T34" fmla="*/ 4 w 82"/>
                  <a:gd name="T35" fmla="*/ 40 h 53"/>
                  <a:gd name="T36" fmla="*/ 5 w 82"/>
                  <a:gd name="T37" fmla="*/ 49 h 53"/>
                  <a:gd name="T38" fmla="*/ 45 w 82"/>
                  <a:gd name="T39" fmla="*/ 28 h 53"/>
                  <a:gd name="T40" fmla="*/ 46 w 82"/>
                  <a:gd name="T41" fmla="*/ 27 h 53"/>
                  <a:gd name="T42" fmla="*/ 48 w 82"/>
                  <a:gd name="T43" fmla="*/ 28 h 53"/>
                  <a:gd name="T44" fmla="*/ 75 w 82"/>
                  <a:gd name="T45" fmla="*/ 48 h 53"/>
                  <a:gd name="T46" fmla="*/ 76 w 82"/>
                  <a:gd name="T47" fmla="*/ 37 h 53"/>
                  <a:gd name="T48" fmla="*/ 76 w 82"/>
                  <a:gd name="T49" fmla="*/ 36 h 53"/>
                  <a:gd name="T50" fmla="*/ 47 w 82"/>
                  <a:gd name="T51" fmla="*/ 4 h 53"/>
                  <a:gd name="T52" fmla="*/ 46 w 82"/>
                  <a:gd name="T53" fmla="*/ 4 h 53"/>
                  <a:gd name="T54" fmla="*/ 36 w 82"/>
                  <a:gd name="T55" fmla="*/ 25 h 53"/>
                  <a:gd name="T56" fmla="*/ 4 w 82"/>
                  <a:gd name="T57"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53">
                    <a:moveTo>
                      <a:pt x="4" y="53"/>
                    </a:moveTo>
                    <a:cubicBezTo>
                      <a:pt x="4" y="53"/>
                      <a:pt x="4" y="53"/>
                      <a:pt x="4" y="53"/>
                    </a:cubicBezTo>
                    <a:cubicBezTo>
                      <a:pt x="3" y="53"/>
                      <a:pt x="0" y="53"/>
                      <a:pt x="0" y="38"/>
                    </a:cubicBezTo>
                    <a:cubicBezTo>
                      <a:pt x="0" y="37"/>
                      <a:pt x="1" y="36"/>
                      <a:pt x="2" y="36"/>
                    </a:cubicBezTo>
                    <a:cubicBezTo>
                      <a:pt x="2" y="36"/>
                      <a:pt x="22" y="36"/>
                      <a:pt x="33" y="22"/>
                    </a:cubicBezTo>
                    <a:cubicBezTo>
                      <a:pt x="39" y="15"/>
                      <a:pt x="43" y="2"/>
                      <a:pt x="43" y="2"/>
                    </a:cubicBezTo>
                    <a:cubicBezTo>
                      <a:pt x="43" y="1"/>
                      <a:pt x="44" y="0"/>
                      <a:pt x="45" y="0"/>
                    </a:cubicBezTo>
                    <a:cubicBezTo>
                      <a:pt x="49" y="0"/>
                      <a:pt x="49" y="0"/>
                      <a:pt x="49" y="0"/>
                    </a:cubicBezTo>
                    <a:cubicBezTo>
                      <a:pt x="49" y="0"/>
                      <a:pt x="49" y="0"/>
                      <a:pt x="49" y="0"/>
                    </a:cubicBezTo>
                    <a:cubicBezTo>
                      <a:pt x="50" y="0"/>
                      <a:pt x="50" y="1"/>
                      <a:pt x="51" y="2"/>
                    </a:cubicBezTo>
                    <a:cubicBezTo>
                      <a:pt x="51" y="2"/>
                      <a:pt x="57" y="28"/>
                      <a:pt x="77" y="32"/>
                    </a:cubicBezTo>
                    <a:cubicBezTo>
                      <a:pt x="78" y="33"/>
                      <a:pt x="79" y="34"/>
                      <a:pt x="80" y="35"/>
                    </a:cubicBezTo>
                    <a:cubicBezTo>
                      <a:pt x="82" y="40"/>
                      <a:pt x="79" y="49"/>
                      <a:pt x="78" y="51"/>
                    </a:cubicBezTo>
                    <a:cubicBezTo>
                      <a:pt x="78" y="52"/>
                      <a:pt x="77" y="52"/>
                      <a:pt x="77" y="53"/>
                    </a:cubicBezTo>
                    <a:cubicBezTo>
                      <a:pt x="76" y="53"/>
                      <a:pt x="76" y="53"/>
                      <a:pt x="75" y="53"/>
                    </a:cubicBezTo>
                    <a:cubicBezTo>
                      <a:pt x="75" y="52"/>
                      <a:pt x="55" y="44"/>
                      <a:pt x="46" y="33"/>
                    </a:cubicBezTo>
                    <a:cubicBezTo>
                      <a:pt x="41" y="39"/>
                      <a:pt x="27" y="53"/>
                      <a:pt x="4" y="53"/>
                    </a:cubicBezTo>
                    <a:moveTo>
                      <a:pt x="4" y="40"/>
                    </a:moveTo>
                    <a:cubicBezTo>
                      <a:pt x="4" y="44"/>
                      <a:pt x="5" y="47"/>
                      <a:pt x="5" y="49"/>
                    </a:cubicBezTo>
                    <a:cubicBezTo>
                      <a:pt x="31" y="48"/>
                      <a:pt x="44" y="28"/>
                      <a:pt x="45" y="28"/>
                    </a:cubicBezTo>
                    <a:cubicBezTo>
                      <a:pt x="45" y="28"/>
                      <a:pt x="46" y="27"/>
                      <a:pt x="46" y="27"/>
                    </a:cubicBezTo>
                    <a:cubicBezTo>
                      <a:pt x="47" y="27"/>
                      <a:pt x="48" y="28"/>
                      <a:pt x="48" y="28"/>
                    </a:cubicBezTo>
                    <a:cubicBezTo>
                      <a:pt x="53" y="38"/>
                      <a:pt x="69" y="46"/>
                      <a:pt x="75" y="48"/>
                    </a:cubicBezTo>
                    <a:cubicBezTo>
                      <a:pt x="76" y="44"/>
                      <a:pt x="77" y="39"/>
                      <a:pt x="76" y="37"/>
                    </a:cubicBezTo>
                    <a:cubicBezTo>
                      <a:pt x="76" y="36"/>
                      <a:pt x="76" y="36"/>
                      <a:pt x="76" y="36"/>
                    </a:cubicBezTo>
                    <a:cubicBezTo>
                      <a:pt x="56" y="32"/>
                      <a:pt x="49" y="10"/>
                      <a:pt x="47" y="4"/>
                    </a:cubicBezTo>
                    <a:cubicBezTo>
                      <a:pt x="46" y="4"/>
                      <a:pt x="46" y="4"/>
                      <a:pt x="46" y="4"/>
                    </a:cubicBezTo>
                    <a:cubicBezTo>
                      <a:pt x="45" y="8"/>
                      <a:pt x="42" y="19"/>
                      <a:pt x="36" y="25"/>
                    </a:cubicBezTo>
                    <a:cubicBezTo>
                      <a:pt x="26" y="37"/>
                      <a:pt x="10" y="39"/>
                      <a:pt x="4" y="40"/>
                    </a:cubicBezTo>
                  </a:path>
                </a:pathLst>
              </a:custGeom>
              <a:solidFill>
                <a:srgbClr val="221F20"/>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grpSp>
        <p:sp>
          <p:nvSpPr>
            <p:cNvPr id="55" name="Freeform 817"/>
            <p:cNvSpPr>
              <a:spLocks noEditPoints="1"/>
            </p:cNvSpPr>
            <p:nvPr/>
          </p:nvSpPr>
          <p:spPr bwMode="auto">
            <a:xfrm>
              <a:off x="6511395" y="2277331"/>
              <a:ext cx="463492" cy="826699"/>
            </a:xfrm>
            <a:custGeom>
              <a:avLst/>
              <a:gdLst>
                <a:gd name="T0" fmla="*/ 83 w 144"/>
                <a:gd name="T1" fmla="*/ 26 h 257"/>
                <a:gd name="T2" fmla="*/ 67 w 144"/>
                <a:gd name="T3" fmla="*/ 1 h 257"/>
                <a:gd name="T4" fmla="*/ 2 w 144"/>
                <a:gd name="T5" fmla="*/ 36 h 257"/>
                <a:gd name="T6" fmla="*/ 2 w 144"/>
                <a:gd name="T7" fmla="*/ 38 h 257"/>
                <a:gd name="T8" fmla="*/ 19 w 144"/>
                <a:gd name="T9" fmla="*/ 67 h 257"/>
                <a:gd name="T10" fmla="*/ 34 w 144"/>
                <a:gd name="T11" fmla="*/ 94 h 257"/>
                <a:gd name="T12" fmla="*/ 47 w 144"/>
                <a:gd name="T13" fmla="*/ 133 h 257"/>
                <a:gd name="T14" fmla="*/ 22 w 144"/>
                <a:gd name="T15" fmla="*/ 180 h 257"/>
                <a:gd name="T16" fmla="*/ 0 w 144"/>
                <a:gd name="T17" fmla="*/ 219 h 257"/>
                <a:gd name="T18" fmla="*/ 10 w 144"/>
                <a:gd name="T19" fmla="*/ 245 h 257"/>
                <a:gd name="T20" fmla="*/ 79 w 144"/>
                <a:gd name="T21" fmla="*/ 221 h 257"/>
                <a:gd name="T22" fmla="*/ 117 w 144"/>
                <a:gd name="T23" fmla="*/ 178 h 257"/>
                <a:gd name="T24" fmla="*/ 128 w 144"/>
                <a:gd name="T25" fmla="*/ 108 h 257"/>
                <a:gd name="T26" fmla="*/ 0 w 144"/>
                <a:gd name="T27" fmla="*/ 219 h 257"/>
                <a:gd name="T28" fmla="*/ 0 w 144"/>
                <a:gd name="T29" fmla="*/ 219 h 257"/>
                <a:gd name="T30" fmla="*/ 78 w 144"/>
                <a:gd name="T31" fmla="*/ 28 h 257"/>
                <a:gd name="T32" fmla="*/ 74 w 144"/>
                <a:gd name="T33" fmla="*/ 34 h 257"/>
                <a:gd name="T34" fmla="*/ 67 w 144"/>
                <a:gd name="T35" fmla="*/ 7 h 257"/>
                <a:gd name="T36" fmla="*/ 69 w 144"/>
                <a:gd name="T37" fmla="*/ 37 h 257"/>
                <a:gd name="T38" fmla="*/ 51 w 144"/>
                <a:gd name="T39" fmla="*/ 16 h 257"/>
                <a:gd name="T40" fmla="*/ 46 w 144"/>
                <a:gd name="T41" fmla="*/ 18 h 257"/>
                <a:gd name="T42" fmla="*/ 53 w 144"/>
                <a:gd name="T43" fmla="*/ 45 h 257"/>
                <a:gd name="T44" fmla="*/ 46 w 144"/>
                <a:gd name="T45" fmla="*/ 18 h 257"/>
                <a:gd name="T46" fmla="*/ 48 w 144"/>
                <a:gd name="T47" fmla="*/ 48 h 257"/>
                <a:gd name="T48" fmla="*/ 30 w 144"/>
                <a:gd name="T49" fmla="*/ 27 h 257"/>
                <a:gd name="T50" fmla="*/ 25 w 144"/>
                <a:gd name="T51" fmla="*/ 29 h 257"/>
                <a:gd name="T52" fmla="*/ 33 w 144"/>
                <a:gd name="T53" fmla="*/ 56 h 257"/>
                <a:gd name="T54" fmla="*/ 25 w 144"/>
                <a:gd name="T55" fmla="*/ 29 h 257"/>
                <a:gd name="T56" fmla="*/ 28 w 144"/>
                <a:gd name="T57" fmla="*/ 59 h 257"/>
                <a:gd name="T58" fmla="*/ 9 w 144"/>
                <a:gd name="T59" fmla="*/ 38 h 257"/>
                <a:gd name="T60" fmla="*/ 132 w 144"/>
                <a:gd name="T61" fmla="*/ 151 h 257"/>
                <a:gd name="T62" fmla="*/ 96 w 144"/>
                <a:gd name="T63" fmla="*/ 192 h 257"/>
                <a:gd name="T64" fmla="*/ 56 w 144"/>
                <a:gd name="T65" fmla="*/ 238 h 257"/>
                <a:gd name="T66" fmla="*/ 6 w 144"/>
                <a:gd name="T67" fmla="*/ 223 h 257"/>
                <a:gd name="T68" fmla="*/ 6 w 144"/>
                <a:gd name="T69" fmla="*/ 219 h 257"/>
                <a:gd name="T70" fmla="*/ 27 w 144"/>
                <a:gd name="T71" fmla="*/ 183 h 257"/>
                <a:gd name="T72" fmla="*/ 53 w 144"/>
                <a:gd name="T73" fmla="*/ 133 h 257"/>
                <a:gd name="T74" fmla="*/ 39 w 144"/>
                <a:gd name="T75" fmla="*/ 91 h 257"/>
                <a:gd name="T76" fmla="*/ 82 w 144"/>
                <a:gd name="T77" fmla="*/ 36 h 257"/>
                <a:gd name="T78" fmla="*/ 134 w 144"/>
                <a:gd name="T79" fmla="*/ 141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57">
                  <a:moveTo>
                    <a:pt x="128" y="108"/>
                  </a:moveTo>
                  <a:cubicBezTo>
                    <a:pt x="109" y="75"/>
                    <a:pt x="100" y="59"/>
                    <a:pt x="83" y="26"/>
                  </a:cubicBezTo>
                  <a:cubicBezTo>
                    <a:pt x="71" y="2"/>
                    <a:pt x="71" y="2"/>
                    <a:pt x="71" y="2"/>
                  </a:cubicBezTo>
                  <a:cubicBezTo>
                    <a:pt x="70" y="1"/>
                    <a:pt x="68" y="0"/>
                    <a:pt x="67" y="1"/>
                  </a:cubicBezTo>
                  <a:cubicBezTo>
                    <a:pt x="3" y="34"/>
                    <a:pt x="3" y="34"/>
                    <a:pt x="3" y="34"/>
                  </a:cubicBezTo>
                  <a:cubicBezTo>
                    <a:pt x="3" y="35"/>
                    <a:pt x="2" y="35"/>
                    <a:pt x="2" y="36"/>
                  </a:cubicBezTo>
                  <a:cubicBezTo>
                    <a:pt x="2" y="36"/>
                    <a:pt x="2" y="37"/>
                    <a:pt x="2" y="37"/>
                  </a:cubicBezTo>
                  <a:cubicBezTo>
                    <a:pt x="2" y="37"/>
                    <a:pt x="2" y="38"/>
                    <a:pt x="2" y="38"/>
                  </a:cubicBezTo>
                  <a:cubicBezTo>
                    <a:pt x="2" y="39"/>
                    <a:pt x="10" y="51"/>
                    <a:pt x="19" y="66"/>
                  </a:cubicBezTo>
                  <a:cubicBezTo>
                    <a:pt x="19" y="67"/>
                    <a:pt x="19" y="67"/>
                    <a:pt x="19" y="67"/>
                  </a:cubicBezTo>
                  <a:cubicBezTo>
                    <a:pt x="19" y="67"/>
                    <a:pt x="19" y="67"/>
                    <a:pt x="19" y="67"/>
                  </a:cubicBezTo>
                  <a:cubicBezTo>
                    <a:pt x="24" y="76"/>
                    <a:pt x="29" y="85"/>
                    <a:pt x="34" y="94"/>
                  </a:cubicBezTo>
                  <a:cubicBezTo>
                    <a:pt x="39" y="104"/>
                    <a:pt x="46" y="119"/>
                    <a:pt x="47" y="128"/>
                  </a:cubicBezTo>
                  <a:cubicBezTo>
                    <a:pt x="47" y="129"/>
                    <a:pt x="47" y="131"/>
                    <a:pt x="47" y="133"/>
                  </a:cubicBezTo>
                  <a:cubicBezTo>
                    <a:pt x="47" y="147"/>
                    <a:pt x="42" y="156"/>
                    <a:pt x="31" y="170"/>
                  </a:cubicBezTo>
                  <a:cubicBezTo>
                    <a:pt x="28" y="173"/>
                    <a:pt x="25" y="177"/>
                    <a:pt x="22" y="180"/>
                  </a:cubicBezTo>
                  <a:cubicBezTo>
                    <a:pt x="19" y="183"/>
                    <a:pt x="17" y="186"/>
                    <a:pt x="14" y="190"/>
                  </a:cubicBezTo>
                  <a:cubicBezTo>
                    <a:pt x="1" y="206"/>
                    <a:pt x="0" y="217"/>
                    <a:pt x="0" y="219"/>
                  </a:cubicBezTo>
                  <a:cubicBezTo>
                    <a:pt x="0" y="219"/>
                    <a:pt x="0" y="221"/>
                    <a:pt x="0" y="223"/>
                  </a:cubicBezTo>
                  <a:cubicBezTo>
                    <a:pt x="0" y="228"/>
                    <a:pt x="1" y="238"/>
                    <a:pt x="10" y="245"/>
                  </a:cubicBezTo>
                  <a:cubicBezTo>
                    <a:pt x="24" y="257"/>
                    <a:pt x="46" y="256"/>
                    <a:pt x="60" y="242"/>
                  </a:cubicBezTo>
                  <a:cubicBezTo>
                    <a:pt x="67" y="236"/>
                    <a:pt x="72" y="229"/>
                    <a:pt x="79" y="221"/>
                  </a:cubicBezTo>
                  <a:cubicBezTo>
                    <a:pt x="84" y="214"/>
                    <a:pt x="91" y="206"/>
                    <a:pt x="100" y="196"/>
                  </a:cubicBezTo>
                  <a:cubicBezTo>
                    <a:pt x="107" y="189"/>
                    <a:pt x="112" y="183"/>
                    <a:pt x="117" y="178"/>
                  </a:cubicBezTo>
                  <a:cubicBezTo>
                    <a:pt x="127" y="169"/>
                    <a:pt x="134" y="163"/>
                    <a:pt x="137" y="153"/>
                  </a:cubicBezTo>
                  <a:cubicBezTo>
                    <a:pt x="144" y="138"/>
                    <a:pt x="136" y="121"/>
                    <a:pt x="128" y="108"/>
                  </a:cubicBezTo>
                  <a:close/>
                  <a:moveTo>
                    <a:pt x="0" y="219"/>
                  </a:moveTo>
                  <a:cubicBezTo>
                    <a:pt x="0" y="219"/>
                    <a:pt x="0" y="219"/>
                    <a:pt x="0" y="219"/>
                  </a:cubicBezTo>
                  <a:cubicBezTo>
                    <a:pt x="0" y="219"/>
                    <a:pt x="0" y="219"/>
                    <a:pt x="0" y="219"/>
                  </a:cubicBezTo>
                  <a:cubicBezTo>
                    <a:pt x="0" y="219"/>
                    <a:pt x="0" y="219"/>
                    <a:pt x="0" y="219"/>
                  </a:cubicBezTo>
                  <a:close/>
                  <a:moveTo>
                    <a:pt x="67" y="7"/>
                  </a:moveTo>
                  <a:cubicBezTo>
                    <a:pt x="69" y="11"/>
                    <a:pt x="78" y="28"/>
                    <a:pt x="78" y="28"/>
                  </a:cubicBezTo>
                  <a:cubicBezTo>
                    <a:pt x="79" y="29"/>
                    <a:pt x="79" y="30"/>
                    <a:pt x="80" y="31"/>
                  </a:cubicBezTo>
                  <a:cubicBezTo>
                    <a:pt x="74" y="34"/>
                    <a:pt x="74" y="34"/>
                    <a:pt x="74" y="34"/>
                  </a:cubicBezTo>
                  <a:cubicBezTo>
                    <a:pt x="62" y="10"/>
                    <a:pt x="62" y="10"/>
                    <a:pt x="62" y="10"/>
                  </a:cubicBezTo>
                  <a:cubicBezTo>
                    <a:pt x="65" y="9"/>
                    <a:pt x="66" y="8"/>
                    <a:pt x="67" y="7"/>
                  </a:cubicBezTo>
                  <a:close/>
                  <a:moveTo>
                    <a:pt x="57" y="13"/>
                  </a:moveTo>
                  <a:cubicBezTo>
                    <a:pt x="69" y="37"/>
                    <a:pt x="69" y="37"/>
                    <a:pt x="69" y="37"/>
                  </a:cubicBezTo>
                  <a:cubicBezTo>
                    <a:pt x="64" y="39"/>
                    <a:pt x="64" y="39"/>
                    <a:pt x="64" y="39"/>
                  </a:cubicBezTo>
                  <a:cubicBezTo>
                    <a:pt x="51" y="16"/>
                    <a:pt x="51" y="16"/>
                    <a:pt x="51" y="16"/>
                  </a:cubicBezTo>
                  <a:cubicBezTo>
                    <a:pt x="53" y="15"/>
                    <a:pt x="55" y="14"/>
                    <a:pt x="57" y="13"/>
                  </a:cubicBezTo>
                  <a:close/>
                  <a:moveTo>
                    <a:pt x="46" y="18"/>
                  </a:moveTo>
                  <a:cubicBezTo>
                    <a:pt x="59" y="42"/>
                    <a:pt x="59" y="42"/>
                    <a:pt x="59" y="42"/>
                  </a:cubicBezTo>
                  <a:cubicBezTo>
                    <a:pt x="53" y="45"/>
                    <a:pt x="53" y="45"/>
                    <a:pt x="53" y="45"/>
                  </a:cubicBezTo>
                  <a:cubicBezTo>
                    <a:pt x="41" y="21"/>
                    <a:pt x="41" y="21"/>
                    <a:pt x="41" y="21"/>
                  </a:cubicBezTo>
                  <a:cubicBezTo>
                    <a:pt x="42" y="20"/>
                    <a:pt x="44" y="19"/>
                    <a:pt x="46" y="18"/>
                  </a:cubicBezTo>
                  <a:close/>
                  <a:moveTo>
                    <a:pt x="36" y="24"/>
                  </a:moveTo>
                  <a:cubicBezTo>
                    <a:pt x="48" y="48"/>
                    <a:pt x="48" y="48"/>
                    <a:pt x="48" y="48"/>
                  </a:cubicBezTo>
                  <a:cubicBezTo>
                    <a:pt x="43" y="50"/>
                    <a:pt x="43" y="50"/>
                    <a:pt x="43" y="50"/>
                  </a:cubicBezTo>
                  <a:cubicBezTo>
                    <a:pt x="30" y="27"/>
                    <a:pt x="30" y="27"/>
                    <a:pt x="30" y="27"/>
                  </a:cubicBezTo>
                  <a:cubicBezTo>
                    <a:pt x="32" y="26"/>
                    <a:pt x="34" y="25"/>
                    <a:pt x="36" y="24"/>
                  </a:cubicBezTo>
                  <a:close/>
                  <a:moveTo>
                    <a:pt x="25" y="29"/>
                  </a:moveTo>
                  <a:cubicBezTo>
                    <a:pt x="38" y="53"/>
                    <a:pt x="38" y="53"/>
                    <a:pt x="38" y="53"/>
                  </a:cubicBezTo>
                  <a:cubicBezTo>
                    <a:pt x="33" y="56"/>
                    <a:pt x="33" y="56"/>
                    <a:pt x="33" y="56"/>
                  </a:cubicBezTo>
                  <a:cubicBezTo>
                    <a:pt x="19" y="32"/>
                    <a:pt x="19" y="32"/>
                    <a:pt x="19" y="32"/>
                  </a:cubicBezTo>
                  <a:cubicBezTo>
                    <a:pt x="21" y="31"/>
                    <a:pt x="23" y="30"/>
                    <a:pt x="25" y="29"/>
                  </a:cubicBezTo>
                  <a:close/>
                  <a:moveTo>
                    <a:pt x="14" y="35"/>
                  </a:moveTo>
                  <a:cubicBezTo>
                    <a:pt x="28" y="59"/>
                    <a:pt x="28" y="59"/>
                    <a:pt x="28" y="59"/>
                  </a:cubicBezTo>
                  <a:cubicBezTo>
                    <a:pt x="22" y="62"/>
                    <a:pt x="22" y="62"/>
                    <a:pt x="22" y="62"/>
                  </a:cubicBezTo>
                  <a:cubicBezTo>
                    <a:pt x="16" y="51"/>
                    <a:pt x="11" y="42"/>
                    <a:pt x="9" y="38"/>
                  </a:cubicBezTo>
                  <a:cubicBezTo>
                    <a:pt x="9" y="38"/>
                    <a:pt x="11" y="37"/>
                    <a:pt x="14" y="35"/>
                  </a:cubicBezTo>
                  <a:close/>
                  <a:moveTo>
                    <a:pt x="132" y="151"/>
                  </a:moveTo>
                  <a:cubicBezTo>
                    <a:pt x="129" y="159"/>
                    <a:pt x="123" y="165"/>
                    <a:pt x="113" y="174"/>
                  </a:cubicBezTo>
                  <a:cubicBezTo>
                    <a:pt x="109" y="179"/>
                    <a:pt x="103" y="185"/>
                    <a:pt x="96" y="192"/>
                  </a:cubicBezTo>
                  <a:cubicBezTo>
                    <a:pt x="87" y="202"/>
                    <a:pt x="80" y="210"/>
                    <a:pt x="74" y="217"/>
                  </a:cubicBezTo>
                  <a:cubicBezTo>
                    <a:pt x="68" y="225"/>
                    <a:pt x="63" y="232"/>
                    <a:pt x="56" y="238"/>
                  </a:cubicBezTo>
                  <a:cubicBezTo>
                    <a:pt x="44" y="250"/>
                    <a:pt x="26" y="251"/>
                    <a:pt x="14" y="241"/>
                  </a:cubicBezTo>
                  <a:cubicBezTo>
                    <a:pt x="7" y="235"/>
                    <a:pt x="6" y="227"/>
                    <a:pt x="6" y="223"/>
                  </a:cubicBezTo>
                  <a:cubicBezTo>
                    <a:pt x="6" y="221"/>
                    <a:pt x="6" y="220"/>
                    <a:pt x="6" y="219"/>
                  </a:cubicBezTo>
                  <a:cubicBezTo>
                    <a:pt x="6" y="219"/>
                    <a:pt x="6" y="219"/>
                    <a:pt x="6" y="219"/>
                  </a:cubicBezTo>
                  <a:cubicBezTo>
                    <a:pt x="6" y="219"/>
                    <a:pt x="6" y="209"/>
                    <a:pt x="18" y="193"/>
                  </a:cubicBezTo>
                  <a:cubicBezTo>
                    <a:pt x="21" y="190"/>
                    <a:pt x="24" y="187"/>
                    <a:pt x="27" y="183"/>
                  </a:cubicBezTo>
                  <a:cubicBezTo>
                    <a:pt x="29" y="180"/>
                    <a:pt x="32" y="177"/>
                    <a:pt x="35" y="173"/>
                  </a:cubicBezTo>
                  <a:cubicBezTo>
                    <a:pt x="47" y="159"/>
                    <a:pt x="53" y="149"/>
                    <a:pt x="53" y="133"/>
                  </a:cubicBezTo>
                  <a:cubicBezTo>
                    <a:pt x="53" y="131"/>
                    <a:pt x="53" y="129"/>
                    <a:pt x="53" y="127"/>
                  </a:cubicBezTo>
                  <a:cubicBezTo>
                    <a:pt x="52" y="117"/>
                    <a:pt x="44" y="102"/>
                    <a:pt x="39" y="91"/>
                  </a:cubicBezTo>
                  <a:cubicBezTo>
                    <a:pt x="34" y="83"/>
                    <a:pt x="30" y="74"/>
                    <a:pt x="25" y="67"/>
                  </a:cubicBezTo>
                  <a:cubicBezTo>
                    <a:pt x="82" y="36"/>
                    <a:pt x="82" y="36"/>
                    <a:pt x="82" y="36"/>
                  </a:cubicBezTo>
                  <a:cubicBezTo>
                    <a:pt x="97" y="64"/>
                    <a:pt x="106" y="81"/>
                    <a:pt x="123" y="111"/>
                  </a:cubicBezTo>
                  <a:cubicBezTo>
                    <a:pt x="129" y="120"/>
                    <a:pt x="134" y="131"/>
                    <a:pt x="134" y="141"/>
                  </a:cubicBezTo>
                  <a:cubicBezTo>
                    <a:pt x="134" y="144"/>
                    <a:pt x="133" y="148"/>
                    <a:pt x="132" y="151"/>
                  </a:cubicBezTo>
                  <a:close/>
                </a:path>
              </a:pathLst>
            </a:custGeom>
            <a:solidFill>
              <a:schemeClr val="bg1"/>
            </a:solidFill>
            <a:ln>
              <a:solidFill>
                <a:srgbClr val="D8BC75"/>
              </a:solidFill>
            </a:ln>
          </p:spPr>
          <p:txBody>
            <a:bodyPr vert="horz" wrap="square" lIns="91392" tIns="45696" rIns="91392" bIns="45696" numCol="1" anchor="t" anchorCtr="0" compatLnSpc="1"/>
            <a:lstStyle/>
            <a:p>
              <a:endParaRPr lang="zh-CN" altLang="en-US" sz="1800">
                <a:solidFill>
                  <a:srgbClr val="01EDF2"/>
                </a:solidFill>
              </a:endParaRPr>
            </a:p>
          </p:txBody>
        </p:sp>
        <p:sp>
          <p:nvSpPr>
            <p:cNvPr id="56" name="Freeform 825"/>
            <p:cNvSpPr>
              <a:spLocks noEditPoints="1"/>
            </p:cNvSpPr>
            <p:nvPr/>
          </p:nvSpPr>
          <p:spPr bwMode="auto">
            <a:xfrm>
              <a:off x="7821583" y="1393968"/>
              <a:ext cx="376757" cy="737252"/>
            </a:xfrm>
            <a:custGeom>
              <a:avLst/>
              <a:gdLst>
                <a:gd name="T0" fmla="*/ 117 w 118"/>
                <a:gd name="T1" fmla="*/ 122 h 230"/>
                <a:gd name="T2" fmla="*/ 103 w 118"/>
                <a:gd name="T3" fmla="*/ 43 h 230"/>
                <a:gd name="T4" fmla="*/ 59 w 118"/>
                <a:gd name="T5" fmla="*/ 0 h 230"/>
                <a:gd name="T6" fmla="*/ 15 w 118"/>
                <a:gd name="T7" fmla="*/ 43 h 230"/>
                <a:gd name="T8" fmla="*/ 1 w 118"/>
                <a:gd name="T9" fmla="*/ 122 h 230"/>
                <a:gd name="T10" fmla="*/ 17 w 118"/>
                <a:gd name="T11" fmla="*/ 148 h 230"/>
                <a:gd name="T12" fmla="*/ 19 w 118"/>
                <a:gd name="T13" fmla="*/ 175 h 230"/>
                <a:gd name="T14" fmla="*/ 59 w 118"/>
                <a:gd name="T15" fmla="*/ 230 h 230"/>
                <a:gd name="T16" fmla="*/ 99 w 118"/>
                <a:gd name="T17" fmla="*/ 175 h 230"/>
                <a:gd name="T18" fmla="*/ 101 w 118"/>
                <a:gd name="T19" fmla="*/ 148 h 230"/>
                <a:gd name="T20" fmla="*/ 117 w 118"/>
                <a:gd name="T21" fmla="*/ 122 h 230"/>
                <a:gd name="T22" fmla="*/ 21 w 118"/>
                <a:gd name="T23" fmla="*/ 45 h 230"/>
                <a:gd name="T24" fmla="*/ 59 w 118"/>
                <a:gd name="T25" fmla="*/ 6 h 230"/>
                <a:gd name="T26" fmla="*/ 59 w 118"/>
                <a:gd name="T27" fmla="*/ 6 h 230"/>
                <a:gd name="T28" fmla="*/ 98 w 118"/>
                <a:gd name="T29" fmla="*/ 45 h 230"/>
                <a:gd name="T30" fmla="*/ 111 w 118"/>
                <a:gd name="T31" fmla="*/ 112 h 230"/>
                <a:gd name="T32" fmla="*/ 110 w 118"/>
                <a:gd name="T33" fmla="*/ 111 h 230"/>
                <a:gd name="T34" fmla="*/ 59 w 118"/>
                <a:gd name="T35" fmla="*/ 95 h 230"/>
                <a:gd name="T36" fmla="*/ 9 w 118"/>
                <a:gd name="T37" fmla="*/ 111 h 230"/>
                <a:gd name="T38" fmla="*/ 7 w 118"/>
                <a:gd name="T39" fmla="*/ 112 h 230"/>
                <a:gd name="T40" fmla="*/ 21 w 118"/>
                <a:gd name="T41" fmla="*/ 45 h 230"/>
                <a:gd name="T42" fmla="*/ 7 w 118"/>
                <a:gd name="T43" fmla="*/ 130 h 230"/>
                <a:gd name="T44" fmla="*/ 7 w 118"/>
                <a:gd name="T45" fmla="*/ 129 h 230"/>
                <a:gd name="T46" fmla="*/ 13 w 118"/>
                <a:gd name="T47" fmla="*/ 114 h 230"/>
                <a:gd name="T48" fmla="*/ 16 w 118"/>
                <a:gd name="T49" fmla="*/ 112 h 230"/>
                <a:gd name="T50" fmla="*/ 16 w 118"/>
                <a:gd name="T51" fmla="*/ 123 h 230"/>
                <a:gd name="T52" fmla="*/ 17 w 118"/>
                <a:gd name="T53" fmla="*/ 142 h 230"/>
                <a:gd name="T54" fmla="*/ 7 w 118"/>
                <a:gd name="T55" fmla="*/ 130 h 230"/>
                <a:gd name="T56" fmla="*/ 97 w 118"/>
                <a:gd name="T57" fmla="*/ 122 h 230"/>
                <a:gd name="T58" fmla="*/ 93 w 118"/>
                <a:gd name="T59" fmla="*/ 174 h 230"/>
                <a:gd name="T60" fmla="*/ 59 w 118"/>
                <a:gd name="T61" fmla="*/ 224 h 230"/>
                <a:gd name="T62" fmla="*/ 25 w 118"/>
                <a:gd name="T63" fmla="*/ 174 h 230"/>
                <a:gd name="T64" fmla="*/ 22 w 118"/>
                <a:gd name="T65" fmla="*/ 122 h 230"/>
                <a:gd name="T66" fmla="*/ 21 w 118"/>
                <a:gd name="T67" fmla="*/ 108 h 230"/>
                <a:gd name="T68" fmla="*/ 21 w 118"/>
                <a:gd name="T69" fmla="*/ 108 h 230"/>
                <a:gd name="T70" fmla="*/ 59 w 118"/>
                <a:gd name="T71" fmla="*/ 101 h 230"/>
                <a:gd name="T72" fmla="*/ 97 w 118"/>
                <a:gd name="T73" fmla="*/ 108 h 230"/>
                <a:gd name="T74" fmla="*/ 97 w 118"/>
                <a:gd name="T75" fmla="*/ 108 h 230"/>
                <a:gd name="T76" fmla="*/ 97 w 118"/>
                <a:gd name="T77" fmla="*/ 122 h 230"/>
                <a:gd name="T78" fmla="*/ 102 w 118"/>
                <a:gd name="T79" fmla="*/ 142 h 230"/>
                <a:gd name="T80" fmla="*/ 102 w 118"/>
                <a:gd name="T81" fmla="*/ 122 h 230"/>
                <a:gd name="T82" fmla="*/ 103 w 118"/>
                <a:gd name="T83" fmla="*/ 112 h 230"/>
                <a:gd name="T84" fmla="*/ 105 w 118"/>
                <a:gd name="T85" fmla="*/ 114 h 230"/>
                <a:gd name="T86" fmla="*/ 111 w 118"/>
                <a:gd name="T87" fmla="*/ 129 h 230"/>
                <a:gd name="T88" fmla="*/ 111 w 118"/>
                <a:gd name="T89" fmla="*/ 130 h 230"/>
                <a:gd name="T90" fmla="*/ 102 w 118"/>
                <a:gd name="T91" fmla="*/ 14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230">
                  <a:moveTo>
                    <a:pt x="117" y="122"/>
                  </a:moveTo>
                  <a:cubicBezTo>
                    <a:pt x="116" y="96"/>
                    <a:pt x="115" y="74"/>
                    <a:pt x="103" y="43"/>
                  </a:cubicBezTo>
                  <a:cubicBezTo>
                    <a:pt x="87" y="0"/>
                    <a:pt x="62" y="0"/>
                    <a:pt x="59" y="0"/>
                  </a:cubicBezTo>
                  <a:cubicBezTo>
                    <a:pt x="56" y="0"/>
                    <a:pt x="31" y="0"/>
                    <a:pt x="15" y="43"/>
                  </a:cubicBezTo>
                  <a:cubicBezTo>
                    <a:pt x="3" y="74"/>
                    <a:pt x="2" y="96"/>
                    <a:pt x="1" y="122"/>
                  </a:cubicBezTo>
                  <a:cubicBezTo>
                    <a:pt x="0" y="130"/>
                    <a:pt x="2" y="145"/>
                    <a:pt x="17" y="148"/>
                  </a:cubicBezTo>
                  <a:cubicBezTo>
                    <a:pt x="17" y="157"/>
                    <a:pt x="18" y="167"/>
                    <a:pt x="19" y="175"/>
                  </a:cubicBezTo>
                  <a:cubicBezTo>
                    <a:pt x="24" y="212"/>
                    <a:pt x="38" y="230"/>
                    <a:pt x="59" y="230"/>
                  </a:cubicBezTo>
                  <a:cubicBezTo>
                    <a:pt x="81" y="230"/>
                    <a:pt x="94" y="212"/>
                    <a:pt x="99" y="175"/>
                  </a:cubicBezTo>
                  <a:cubicBezTo>
                    <a:pt x="100" y="167"/>
                    <a:pt x="101" y="157"/>
                    <a:pt x="101" y="148"/>
                  </a:cubicBezTo>
                  <a:cubicBezTo>
                    <a:pt x="116" y="145"/>
                    <a:pt x="118" y="130"/>
                    <a:pt x="117" y="122"/>
                  </a:cubicBezTo>
                  <a:close/>
                  <a:moveTo>
                    <a:pt x="21" y="45"/>
                  </a:moveTo>
                  <a:cubicBezTo>
                    <a:pt x="36" y="4"/>
                    <a:pt x="58" y="6"/>
                    <a:pt x="59" y="6"/>
                  </a:cubicBezTo>
                  <a:cubicBezTo>
                    <a:pt x="59" y="6"/>
                    <a:pt x="59" y="6"/>
                    <a:pt x="59" y="6"/>
                  </a:cubicBezTo>
                  <a:cubicBezTo>
                    <a:pt x="60" y="6"/>
                    <a:pt x="83" y="4"/>
                    <a:pt x="98" y="45"/>
                  </a:cubicBezTo>
                  <a:cubicBezTo>
                    <a:pt x="108" y="72"/>
                    <a:pt x="110" y="91"/>
                    <a:pt x="111" y="112"/>
                  </a:cubicBezTo>
                  <a:cubicBezTo>
                    <a:pt x="111" y="112"/>
                    <a:pt x="110" y="111"/>
                    <a:pt x="110" y="111"/>
                  </a:cubicBezTo>
                  <a:cubicBezTo>
                    <a:pt x="100" y="100"/>
                    <a:pt x="83" y="95"/>
                    <a:pt x="59" y="95"/>
                  </a:cubicBezTo>
                  <a:cubicBezTo>
                    <a:pt x="35" y="95"/>
                    <a:pt x="18" y="100"/>
                    <a:pt x="9" y="111"/>
                  </a:cubicBezTo>
                  <a:cubicBezTo>
                    <a:pt x="8" y="111"/>
                    <a:pt x="8" y="112"/>
                    <a:pt x="7" y="112"/>
                  </a:cubicBezTo>
                  <a:cubicBezTo>
                    <a:pt x="8" y="91"/>
                    <a:pt x="10" y="72"/>
                    <a:pt x="21" y="45"/>
                  </a:cubicBezTo>
                  <a:close/>
                  <a:moveTo>
                    <a:pt x="7" y="130"/>
                  </a:moveTo>
                  <a:cubicBezTo>
                    <a:pt x="7" y="130"/>
                    <a:pt x="7" y="129"/>
                    <a:pt x="7" y="129"/>
                  </a:cubicBezTo>
                  <a:cubicBezTo>
                    <a:pt x="7" y="128"/>
                    <a:pt x="7" y="121"/>
                    <a:pt x="13" y="114"/>
                  </a:cubicBezTo>
                  <a:cubicBezTo>
                    <a:pt x="14" y="114"/>
                    <a:pt x="15" y="113"/>
                    <a:pt x="16" y="112"/>
                  </a:cubicBezTo>
                  <a:cubicBezTo>
                    <a:pt x="16" y="123"/>
                    <a:pt x="16" y="123"/>
                    <a:pt x="16" y="123"/>
                  </a:cubicBezTo>
                  <a:cubicBezTo>
                    <a:pt x="16" y="123"/>
                    <a:pt x="16" y="131"/>
                    <a:pt x="17" y="142"/>
                  </a:cubicBezTo>
                  <a:cubicBezTo>
                    <a:pt x="10" y="140"/>
                    <a:pt x="8" y="135"/>
                    <a:pt x="7" y="130"/>
                  </a:cubicBezTo>
                  <a:close/>
                  <a:moveTo>
                    <a:pt x="97" y="122"/>
                  </a:moveTo>
                  <a:cubicBezTo>
                    <a:pt x="97" y="123"/>
                    <a:pt x="96" y="153"/>
                    <a:pt x="93" y="174"/>
                  </a:cubicBezTo>
                  <a:cubicBezTo>
                    <a:pt x="89" y="208"/>
                    <a:pt x="77" y="224"/>
                    <a:pt x="59" y="224"/>
                  </a:cubicBezTo>
                  <a:cubicBezTo>
                    <a:pt x="41" y="224"/>
                    <a:pt x="29" y="208"/>
                    <a:pt x="25" y="174"/>
                  </a:cubicBezTo>
                  <a:cubicBezTo>
                    <a:pt x="22" y="153"/>
                    <a:pt x="22" y="123"/>
                    <a:pt x="22" y="122"/>
                  </a:cubicBezTo>
                  <a:cubicBezTo>
                    <a:pt x="22" y="122"/>
                    <a:pt x="21" y="108"/>
                    <a:pt x="21" y="108"/>
                  </a:cubicBezTo>
                  <a:cubicBezTo>
                    <a:pt x="21" y="108"/>
                    <a:pt x="21" y="108"/>
                    <a:pt x="21" y="108"/>
                  </a:cubicBezTo>
                  <a:cubicBezTo>
                    <a:pt x="30" y="103"/>
                    <a:pt x="43" y="101"/>
                    <a:pt x="59" y="101"/>
                  </a:cubicBezTo>
                  <a:cubicBezTo>
                    <a:pt x="75" y="101"/>
                    <a:pt x="88" y="103"/>
                    <a:pt x="97" y="108"/>
                  </a:cubicBezTo>
                  <a:cubicBezTo>
                    <a:pt x="97" y="108"/>
                    <a:pt x="97" y="108"/>
                    <a:pt x="97" y="108"/>
                  </a:cubicBezTo>
                  <a:lnTo>
                    <a:pt x="97" y="122"/>
                  </a:lnTo>
                  <a:close/>
                  <a:moveTo>
                    <a:pt x="102" y="142"/>
                  </a:moveTo>
                  <a:cubicBezTo>
                    <a:pt x="102" y="131"/>
                    <a:pt x="102" y="123"/>
                    <a:pt x="102" y="122"/>
                  </a:cubicBezTo>
                  <a:cubicBezTo>
                    <a:pt x="102" y="122"/>
                    <a:pt x="102" y="116"/>
                    <a:pt x="103" y="112"/>
                  </a:cubicBezTo>
                  <a:cubicBezTo>
                    <a:pt x="104" y="113"/>
                    <a:pt x="104" y="114"/>
                    <a:pt x="105" y="114"/>
                  </a:cubicBezTo>
                  <a:cubicBezTo>
                    <a:pt x="112" y="121"/>
                    <a:pt x="111" y="128"/>
                    <a:pt x="111" y="129"/>
                  </a:cubicBezTo>
                  <a:cubicBezTo>
                    <a:pt x="111" y="129"/>
                    <a:pt x="111" y="130"/>
                    <a:pt x="111" y="130"/>
                  </a:cubicBezTo>
                  <a:cubicBezTo>
                    <a:pt x="110" y="135"/>
                    <a:pt x="108" y="140"/>
                    <a:pt x="102" y="142"/>
                  </a:cubicBezTo>
                  <a:close/>
                </a:path>
              </a:pathLst>
            </a:custGeom>
            <a:solidFill>
              <a:schemeClr val="bg1"/>
            </a:solidFill>
            <a:ln>
              <a:noFill/>
            </a:ln>
          </p:spPr>
          <p:txBody>
            <a:bodyPr vert="horz" wrap="square" lIns="91392" tIns="45696" rIns="91392" bIns="45696" numCol="1" anchor="t" anchorCtr="0" compatLnSpc="1"/>
            <a:lstStyle/>
            <a:p>
              <a:endParaRPr lang="zh-CN" altLang="en-US" sz="1800">
                <a:solidFill>
                  <a:srgbClr val="01EDF2"/>
                </a:solidFill>
              </a:endParaRPr>
            </a:p>
          </p:txBody>
        </p:sp>
        <p:sp>
          <p:nvSpPr>
            <p:cNvPr id="57" name="Freeform 826"/>
            <p:cNvSpPr>
              <a:spLocks noEditPoints="1"/>
            </p:cNvSpPr>
            <p:nvPr/>
          </p:nvSpPr>
          <p:spPr bwMode="auto">
            <a:xfrm>
              <a:off x="7396038" y="1393968"/>
              <a:ext cx="379468" cy="737252"/>
            </a:xfrm>
            <a:custGeom>
              <a:avLst/>
              <a:gdLst>
                <a:gd name="T0" fmla="*/ 103 w 118"/>
                <a:gd name="T1" fmla="*/ 43 h 230"/>
                <a:gd name="T2" fmla="*/ 59 w 118"/>
                <a:gd name="T3" fmla="*/ 0 h 230"/>
                <a:gd name="T4" fmla="*/ 15 w 118"/>
                <a:gd name="T5" fmla="*/ 43 h 230"/>
                <a:gd name="T6" fmla="*/ 1 w 118"/>
                <a:gd name="T7" fmla="*/ 122 h 230"/>
                <a:gd name="T8" fmla="*/ 17 w 118"/>
                <a:gd name="T9" fmla="*/ 148 h 230"/>
                <a:gd name="T10" fmla="*/ 19 w 118"/>
                <a:gd name="T11" fmla="*/ 175 h 230"/>
                <a:gd name="T12" fmla="*/ 59 w 118"/>
                <a:gd name="T13" fmla="*/ 230 h 230"/>
                <a:gd name="T14" fmla="*/ 99 w 118"/>
                <a:gd name="T15" fmla="*/ 175 h 230"/>
                <a:gd name="T16" fmla="*/ 101 w 118"/>
                <a:gd name="T17" fmla="*/ 148 h 230"/>
                <a:gd name="T18" fmla="*/ 117 w 118"/>
                <a:gd name="T19" fmla="*/ 122 h 230"/>
                <a:gd name="T20" fmla="*/ 103 w 118"/>
                <a:gd name="T21" fmla="*/ 43 h 230"/>
                <a:gd name="T22" fmla="*/ 21 w 118"/>
                <a:gd name="T23" fmla="*/ 45 h 230"/>
                <a:gd name="T24" fmla="*/ 59 w 118"/>
                <a:gd name="T25" fmla="*/ 6 h 230"/>
                <a:gd name="T26" fmla="*/ 59 w 118"/>
                <a:gd name="T27" fmla="*/ 6 h 230"/>
                <a:gd name="T28" fmla="*/ 98 w 118"/>
                <a:gd name="T29" fmla="*/ 45 h 230"/>
                <a:gd name="T30" fmla="*/ 111 w 118"/>
                <a:gd name="T31" fmla="*/ 112 h 230"/>
                <a:gd name="T32" fmla="*/ 110 w 118"/>
                <a:gd name="T33" fmla="*/ 111 h 230"/>
                <a:gd name="T34" fmla="*/ 59 w 118"/>
                <a:gd name="T35" fmla="*/ 95 h 230"/>
                <a:gd name="T36" fmla="*/ 9 w 118"/>
                <a:gd name="T37" fmla="*/ 111 h 230"/>
                <a:gd name="T38" fmla="*/ 7 w 118"/>
                <a:gd name="T39" fmla="*/ 112 h 230"/>
                <a:gd name="T40" fmla="*/ 21 w 118"/>
                <a:gd name="T41" fmla="*/ 45 h 230"/>
                <a:gd name="T42" fmla="*/ 7 w 118"/>
                <a:gd name="T43" fmla="*/ 130 h 230"/>
                <a:gd name="T44" fmla="*/ 7 w 118"/>
                <a:gd name="T45" fmla="*/ 129 h 230"/>
                <a:gd name="T46" fmla="*/ 13 w 118"/>
                <a:gd name="T47" fmla="*/ 114 h 230"/>
                <a:gd name="T48" fmla="*/ 16 w 118"/>
                <a:gd name="T49" fmla="*/ 112 h 230"/>
                <a:gd name="T50" fmla="*/ 16 w 118"/>
                <a:gd name="T51" fmla="*/ 123 h 230"/>
                <a:gd name="T52" fmla="*/ 17 w 118"/>
                <a:gd name="T53" fmla="*/ 142 h 230"/>
                <a:gd name="T54" fmla="*/ 7 w 118"/>
                <a:gd name="T55" fmla="*/ 130 h 230"/>
                <a:gd name="T56" fmla="*/ 97 w 118"/>
                <a:gd name="T57" fmla="*/ 122 h 230"/>
                <a:gd name="T58" fmla="*/ 93 w 118"/>
                <a:gd name="T59" fmla="*/ 174 h 230"/>
                <a:gd name="T60" fmla="*/ 59 w 118"/>
                <a:gd name="T61" fmla="*/ 224 h 230"/>
                <a:gd name="T62" fmla="*/ 25 w 118"/>
                <a:gd name="T63" fmla="*/ 174 h 230"/>
                <a:gd name="T64" fmla="*/ 22 w 118"/>
                <a:gd name="T65" fmla="*/ 122 h 230"/>
                <a:gd name="T66" fmla="*/ 21 w 118"/>
                <a:gd name="T67" fmla="*/ 108 h 230"/>
                <a:gd name="T68" fmla="*/ 21 w 118"/>
                <a:gd name="T69" fmla="*/ 108 h 230"/>
                <a:gd name="T70" fmla="*/ 59 w 118"/>
                <a:gd name="T71" fmla="*/ 101 h 230"/>
                <a:gd name="T72" fmla="*/ 97 w 118"/>
                <a:gd name="T73" fmla="*/ 108 h 230"/>
                <a:gd name="T74" fmla="*/ 97 w 118"/>
                <a:gd name="T75" fmla="*/ 108 h 230"/>
                <a:gd name="T76" fmla="*/ 97 w 118"/>
                <a:gd name="T77" fmla="*/ 122 h 230"/>
                <a:gd name="T78" fmla="*/ 102 w 118"/>
                <a:gd name="T79" fmla="*/ 142 h 230"/>
                <a:gd name="T80" fmla="*/ 102 w 118"/>
                <a:gd name="T81" fmla="*/ 122 h 230"/>
                <a:gd name="T82" fmla="*/ 103 w 118"/>
                <a:gd name="T83" fmla="*/ 112 h 230"/>
                <a:gd name="T84" fmla="*/ 105 w 118"/>
                <a:gd name="T85" fmla="*/ 114 h 230"/>
                <a:gd name="T86" fmla="*/ 111 w 118"/>
                <a:gd name="T87" fmla="*/ 129 h 230"/>
                <a:gd name="T88" fmla="*/ 111 w 118"/>
                <a:gd name="T89" fmla="*/ 130 h 230"/>
                <a:gd name="T90" fmla="*/ 102 w 118"/>
                <a:gd name="T91" fmla="*/ 14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230">
                  <a:moveTo>
                    <a:pt x="103" y="43"/>
                  </a:moveTo>
                  <a:cubicBezTo>
                    <a:pt x="87" y="0"/>
                    <a:pt x="62" y="0"/>
                    <a:pt x="59" y="0"/>
                  </a:cubicBezTo>
                  <a:cubicBezTo>
                    <a:pt x="56" y="0"/>
                    <a:pt x="31" y="0"/>
                    <a:pt x="15" y="43"/>
                  </a:cubicBezTo>
                  <a:cubicBezTo>
                    <a:pt x="3" y="74"/>
                    <a:pt x="2" y="96"/>
                    <a:pt x="1" y="122"/>
                  </a:cubicBezTo>
                  <a:cubicBezTo>
                    <a:pt x="0" y="130"/>
                    <a:pt x="2" y="145"/>
                    <a:pt x="17" y="148"/>
                  </a:cubicBezTo>
                  <a:cubicBezTo>
                    <a:pt x="17" y="157"/>
                    <a:pt x="18" y="167"/>
                    <a:pt x="19" y="175"/>
                  </a:cubicBezTo>
                  <a:cubicBezTo>
                    <a:pt x="24" y="212"/>
                    <a:pt x="38" y="230"/>
                    <a:pt x="59" y="230"/>
                  </a:cubicBezTo>
                  <a:cubicBezTo>
                    <a:pt x="81" y="230"/>
                    <a:pt x="94" y="212"/>
                    <a:pt x="99" y="175"/>
                  </a:cubicBezTo>
                  <a:cubicBezTo>
                    <a:pt x="100" y="167"/>
                    <a:pt x="101" y="157"/>
                    <a:pt x="101" y="148"/>
                  </a:cubicBezTo>
                  <a:cubicBezTo>
                    <a:pt x="116" y="145"/>
                    <a:pt x="118" y="130"/>
                    <a:pt x="117" y="122"/>
                  </a:cubicBezTo>
                  <a:cubicBezTo>
                    <a:pt x="116" y="96"/>
                    <a:pt x="115" y="74"/>
                    <a:pt x="103" y="43"/>
                  </a:cubicBezTo>
                  <a:close/>
                  <a:moveTo>
                    <a:pt x="21" y="45"/>
                  </a:moveTo>
                  <a:cubicBezTo>
                    <a:pt x="36" y="4"/>
                    <a:pt x="58" y="6"/>
                    <a:pt x="59" y="6"/>
                  </a:cubicBezTo>
                  <a:cubicBezTo>
                    <a:pt x="59" y="6"/>
                    <a:pt x="59" y="6"/>
                    <a:pt x="59" y="6"/>
                  </a:cubicBezTo>
                  <a:cubicBezTo>
                    <a:pt x="60" y="6"/>
                    <a:pt x="83" y="4"/>
                    <a:pt x="98" y="45"/>
                  </a:cubicBezTo>
                  <a:cubicBezTo>
                    <a:pt x="108" y="72"/>
                    <a:pt x="110" y="91"/>
                    <a:pt x="111" y="112"/>
                  </a:cubicBezTo>
                  <a:cubicBezTo>
                    <a:pt x="111" y="112"/>
                    <a:pt x="110" y="111"/>
                    <a:pt x="110" y="111"/>
                  </a:cubicBezTo>
                  <a:cubicBezTo>
                    <a:pt x="100" y="100"/>
                    <a:pt x="83" y="95"/>
                    <a:pt x="59" y="95"/>
                  </a:cubicBezTo>
                  <a:cubicBezTo>
                    <a:pt x="35" y="95"/>
                    <a:pt x="18" y="100"/>
                    <a:pt x="9" y="111"/>
                  </a:cubicBezTo>
                  <a:cubicBezTo>
                    <a:pt x="8" y="111"/>
                    <a:pt x="8" y="112"/>
                    <a:pt x="7" y="112"/>
                  </a:cubicBezTo>
                  <a:cubicBezTo>
                    <a:pt x="8" y="91"/>
                    <a:pt x="10" y="72"/>
                    <a:pt x="21" y="45"/>
                  </a:cubicBezTo>
                  <a:close/>
                  <a:moveTo>
                    <a:pt x="7" y="130"/>
                  </a:moveTo>
                  <a:cubicBezTo>
                    <a:pt x="7" y="130"/>
                    <a:pt x="7" y="129"/>
                    <a:pt x="7" y="129"/>
                  </a:cubicBezTo>
                  <a:cubicBezTo>
                    <a:pt x="7" y="128"/>
                    <a:pt x="7" y="121"/>
                    <a:pt x="13" y="114"/>
                  </a:cubicBezTo>
                  <a:cubicBezTo>
                    <a:pt x="14" y="114"/>
                    <a:pt x="15" y="113"/>
                    <a:pt x="16" y="112"/>
                  </a:cubicBezTo>
                  <a:cubicBezTo>
                    <a:pt x="16" y="123"/>
                    <a:pt x="16" y="123"/>
                    <a:pt x="16" y="123"/>
                  </a:cubicBezTo>
                  <a:cubicBezTo>
                    <a:pt x="16" y="123"/>
                    <a:pt x="16" y="131"/>
                    <a:pt x="17" y="142"/>
                  </a:cubicBezTo>
                  <a:cubicBezTo>
                    <a:pt x="10" y="140"/>
                    <a:pt x="8" y="135"/>
                    <a:pt x="7" y="130"/>
                  </a:cubicBezTo>
                  <a:close/>
                  <a:moveTo>
                    <a:pt x="97" y="122"/>
                  </a:moveTo>
                  <a:cubicBezTo>
                    <a:pt x="97" y="123"/>
                    <a:pt x="96" y="153"/>
                    <a:pt x="93" y="174"/>
                  </a:cubicBezTo>
                  <a:cubicBezTo>
                    <a:pt x="89" y="208"/>
                    <a:pt x="77" y="224"/>
                    <a:pt x="59" y="224"/>
                  </a:cubicBezTo>
                  <a:cubicBezTo>
                    <a:pt x="41" y="224"/>
                    <a:pt x="29" y="208"/>
                    <a:pt x="25" y="174"/>
                  </a:cubicBezTo>
                  <a:cubicBezTo>
                    <a:pt x="22" y="153"/>
                    <a:pt x="22" y="123"/>
                    <a:pt x="22" y="122"/>
                  </a:cubicBezTo>
                  <a:cubicBezTo>
                    <a:pt x="22" y="122"/>
                    <a:pt x="21" y="108"/>
                    <a:pt x="21" y="108"/>
                  </a:cubicBezTo>
                  <a:cubicBezTo>
                    <a:pt x="21" y="108"/>
                    <a:pt x="21" y="108"/>
                    <a:pt x="21" y="108"/>
                  </a:cubicBezTo>
                  <a:cubicBezTo>
                    <a:pt x="30" y="103"/>
                    <a:pt x="43" y="101"/>
                    <a:pt x="59" y="101"/>
                  </a:cubicBezTo>
                  <a:cubicBezTo>
                    <a:pt x="75" y="101"/>
                    <a:pt x="88" y="103"/>
                    <a:pt x="97" y="108"/>
                  </a:cubicBezTo>
                  <a:cubicBezTo>
                    <a:pt x="97" y="108"/>
                    <a:pt x="97" y="108"/>
                    <a:pt x="97" y="108"/>
                  </a:cubicBezTo>
                  <a:lnTo>
                    <a:pt x="97" y="122"/>
                  </a:lnTo>
                  <a:close/>
                  <a:moveTo>
                    <a:pt x="102" y="142"/>
                  </a:moveTo>
                  <a:cubicBezTo>
                    <a:pt x="102" y="131"/>
                    <a:pt x="102" y="123"/>
                    <a:pt x="102" y="122"/>
                  </a:cubicBezTo>
                  <a:cubicBezTo>
                    <a:pt x="102" y="122"/>
                    <a:pt x="102" y="116"/>
                    <a:pt x="103" y="112"/>
                  </a:cubicBezTo>
                  <a:cubicBezTo>
                    <a:pt x="104" y="113"/>
                    <a:pt x="104" y="114"/>
                    <a:pt x="105" y="114"/>
                  </a:cubicBezTo>
                  <a:cubicBezTo>
                    <a:pt x="112" y="121"/>
                    <a:pt x="111" y="128"/>
                    <a:pt x="111" y="129"/>
                  </a:cubicBezTo>
                  <a:cubicBezTo>
                    <a:pt x="111" y="129"/>
                    <a:pt x="111" y="130"/>
                    <a:pt x="111" y="130"/>
                  </a:cubicBezTo>
                  <a:cubicBezTo>
                    <a:pt x="110" y="135"/>
                    <a:pt x="108" y="140"/>
                    <a:pt x="102" y="142"/>
                  </a:cubicBezTo>
                  <a:close/>
                </a:path>
              </a:pathLst>
            </a:custGeom>
            <a:solidFill>
              <a:schemeClr val="bg1"/>
            </a:solidFill>
            <a:ln>
              <a:noFill/>
            </a:ln>
          </p:spPr>
          <p:txBody>
            <a:bodyPr vert="horz" wrap="square" lIns="91392" tIns="45696" rIns="91392" bIns="45696" numCol="1" anchor="t" anchorCtr="0" compatLnSpc="1"/>
            <a:lstStyle/>
            <a:p>
              <a:endParaRPr lang="zh-CN" altLang="en-US" sz="1800">
                <a:solidFill>
                  <a:srgbClr val="01EDF2"/>
                </a:solidFill>
              </a:endParaRPr>
            </a:p>
          </p:txBody>
        </p:sp>
        <p:grpSp>
          <p:nvGrpSpPr>
            <p:cNvPr id="58" name="组合 57"/>
            <p:cNvGrpSpPr/>
            <p:nvPr/>
          </p:nvGrpSpPr>
          <p:grpSpPr>
            <a:xfrm>
              <a:off x="9003203" y="1351759"/>
              <a:ext cx="558800" cy="931862"/>
              <a:chOff x="1457567" y="5087915"/>
              <a:chExt cx="558800" cy="931862"/>
            </a:xfrm>
            <a:solidFill>
              <a:schemeClr val="bg1"/>
            </a:solidFill>
          </p:grpSpPr>
          <p:sp>
            <p:nvSpPr>
              <p:cNvPr id="59" name="Freeform 142"/>
              <p:cNvSpPr/>
              <p:nvPr/>
            </p:nvSpPr>
            <p:spPr bwMode="auto">
              <a:xfrm>
                <a:off x="1457567" y="5087915"/>
                <a:ext cx="296863" cy="879475"/>
              </a:xfrm>
              <a:custGeom>
                <a:avLst/>
                <a:gdLst>
                  <a:gd name="T0" fmla="*/ 4 w 79"/>
                  <a:gd name="T1" fmla="*/ 234 h 234"/>
                  <a:gd name="T2" fmla="*/ 0 w 79"/>
                  <a:gd name="T3" fmla="*/ 230 h 234"/>
                  <a:gd name="T4" fmla="*/ 0 w 79"/>
                  <a:gd name="T5" fmla="*/ 207 h 234"/>
                  <a:gd name="T6" fmla="*/ 11 w 79"/>
                  <a:gd name="T7" fmla="*/ 155 h 234"/>
                  <a:gd name="T8" fmla="*/ 24 w 79"/>
                  <a:gd name="T9" fmla="*/ 88 h 234"/>
                  <a:gd name="T10" fmla="*/ 4 w 79"/>
                  <a:gd name="T11" fmla="*/ 8 h 234"/>
                  <a:gd name="T12" fmla="*/ 5 w 79"/>
                  <a:gd name="T13" fmla="*/ 4 h 234"/>
                  <a:gd name="T14" fmla="*/ 9 w 79"/>
                  <a:gd name="T15" fmla="*/ 3 h 234"/>
                  <a:gd name="T16" fmla="*/ 33 w 79"/>
                  <a:gd name="T17" fmla="*/ 1 h 234"/>
                  <a:gd name="T18" fmla="*/ 38 w 79"/>
                  <a:gd name="T19" fmla="*/ 2 h 234"/>
                  <a:gd name="T20" fmla="*/ 75 w 79"/>
                  <a:gd name="T21" fmla="*/ 27 h 234"/>
                  <a:gd name="T22" fmla="*/ 79 w 79"/>
                  <a:gd name="T23" fmla="*/ 31 h 234"/>
                  <a:gd name="T24" fmla="*/ 75 w 79"/>
                  <a:gd name="T25" fmla="*/ 35 h 234"/>
                  <a:gd name="T26" fmla="*/ 34 w 79"/>
                  <a:gd name="T27" fmla="*/ 10 h 234"/>
                  <a:gd name="T28" fmla="*/ 14 w 79"/>
                  <a:gd name="T29" fmla="*/ 11 h 234"/>
                  <a:gd name="T30" fmla="*/ 32 w 79"/>
                  <a:gd name="T31" fmla="*/ 88 h 234"/>
                  <a:gd name="T32" fmla="*/ 18 w 79"/>
                  <a:gd name="T33" fmla="*/ 157 h 234"/>
                  <a:gd name="T34" fmla="*/ 8 w 79"/>
                  <a:gd name="T35" fmla="*/ 207 h 234"/>
                  <a:gd name="T36" fmla="*/ 8 w 79"/>
                  <a:gd name="T37" fmla="*/ 230 h 234"/>
                  <a:gd name="T38" fmla="*/ 4 w 79"/>
                  <a:gd name="T39"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234">
                    <a:moveTo>
                      <a:pt x="4" y="234"/>
                    </a:moveTo>
                    <a:cubicBezTo>
                      <a:pt x="1" y="234"/>
                      <a:pt x="0" y="232"/>
                      <a:pt x="0" y="230"/>
                    </a:cubicBezTo>
                    <a:cubicBezTo>
                      <a:pt x="0" y="207"/>
                      <a:pt x="0" y="207"/>
                      <a:pt x="0" y="207"/>
                    </a:cubicBezTo>
                    <a:cubicBezTo>
                      <a:pt x="0" y="196"/>
                      <a:pt x="5" y="177"/>
                      <a:pt x="11" y="155"/>
                    </a:cubicBezTo>
                    <a:cubicBezTo>
                      <a:pt x="17" y="131"/>
                      <a:pt x="24" y="104"/>
                      <a:pt x="24" y="88"/>
                    </a:cubicBezTo>
                    <a:cubicBezTo>
                      <a:pt x="24" y="57"/>
                      <a:pt x="4" y="8"/>
                      <a:pt x="4" y="8"/>
                    </a:cubicBezTo>
                    <a:cubicBezTo>
                      <a:pt x="4" y="7"/>
                      <a:pt x="4" y="5"/>
                      <a:pt x="5" y="4"/>
                    </a:cubicBezTo>
                    <a:cubicBezTo>
                      <a:pt x="6" y="3"/>
                      <a:pt x="7" y="2"/>
                      <a:pt x="9" y="3"/>
                    </a:cubicBezTo>
                    <a:cubicBezTo>
                      <a:pt x="9" y="3"/>
                      <a:pt x="23" y="5"/>
                      <a:pt x="33" y="1"/>
                    </a:cubicBezTo>
                    <a:cubicBezTo>
                      <a:pt x="35" y="0"/>
                      <a:pt x="37" y="1"/>
                      <a:pt x="38" y="2"/>
                    </a:cubicBezTo>
                    <a:cubicBezTo>
                      <a:pt x="38" y="3"/>
                      <a:pt x="58" y="27"/>
                      <a:pt x="75" y="27"/>
                    </a:cubicBezTo>
                    <a:cubicBezTo>
                      <a:pt x="77" y="27"/>
                      <a:pt x="79" y="29"/>
                      <a:pt x="79" y="31"/>
                    </a:cubicBezTo>
                    <a:cubicBezTo>
                      <a:pt x="79" y="33"/>
                      <a:pt x="77" y="35"/>
                      <a:pt x="75" y="35"/>
                    </a:cubicBezTo>
                    <a:cubicBezTo>
                      <a:pt x="57" y="35"/>
                      <a:pt x="39" y="16"/>
                      <a:pt x="34" y="10"/>
                    </a:cubicBezTo>
                    <a:cubicBezTo>
                      <a:pt x="27" y="12"/>
                      <a:pt x="19" y="12"/>
                      <a:pt x="14" y="11"/>
                    </a:cubicBezTo>
                    <a:cubicBezTo>
                      <a:pt x="20" y="26"/>
                      <a:pt x="32" y="62"/>
                      <a:pt x="32" y="88"/>
                    </a:cubicBezTo>
                    <a:cubicBezTo>
                      <a:pt x="32" y="105"/>
                      <a:pt x="25" y="132"/>
                      <a:pt x="18" y="157"/>
                    </a:cubicBezTo>
                    <a:cubicBezTo>
                      <a:pt x="13" y="178"/>
                      <a:pt x="8" y="197"/>
                      <a:pt x="8" y="207"/>
                    </a:cubicBezTo>
                    <a:cubicBezTo>
                      <a:pt x="8" y="230"/>
                      <a:pt x="8" y="230"/>
                      <a:pt x="8" y="230"/>
                    </a:cubicBezTo>
                    <a:cubicBezTo>
                      <a:pt x="8" y="232"/>
                      <a:pt x="6" y="234"/>
                      <a:pt x="4" y="23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60" name="Freeform 143"/>
              <p:cNvSpPr/>
              <p:nvPr/>
            </p:nvSpPr>
            <p:spPr bwMode="auto">
              <a:xfrm>
                <a:off x="1724267" y="5087915"/>
                <a:ext cx="292100" cy="879475"/>
              </a:xfrm>
              <a:custGeom>
                <a:avLst/>
                <a:gdLst>
                  <a:gd name="T0" fmla="*/ 74 w 78"/>
                  <a:gd name="T1" fmla="*/ 234 h 234"/>
                  <a:gd name="T2" fmla="*/ 70 w 78"/>
                  <a:gd name="T3" fmla="*/ 230 h 234"/>
                  <a:gd name="T4" fmla="*/ 70 w 78"/>
                  <a:gd name="T5" fmla="*/ 207 h 234"/>
                  <a:gd name="T6" fmla="*/ 59 w 78"/>
                  <a:gd name="T7" fmla="*/ 157 h 234"/>
                  <a:gd name="T8" fmla="*/ 45 w 78"/>
                  <a:gd name="T9" fmla="*/ 88 h 234"/>
                  <a:gd name="T10" fmla="*/ 63 w 78"/>
                  <a:gd name="T11" fmla="*/ 11 h 234"/>
                  <a:gd name="T12" fmla="*/ 44 w 78"/>
                  <a:gd name="T13" fmla="*/ 10 h 234"/>
                  <a:gd name="T14" fmla="*/ 4 w 78"/>
                  <a:gd name="T15" fmla="*/ 35 h 234"/>
                  <a:gd name="T16" fmla="*/ 0 w 78"/>
                  <a:gd name="T17" fmla="*/ 31 h 234"/>
                  <a:gd name="T18" fmla="*/ 4 w 78"/>
                  <a:gd name="T19" fmla="*/ 27 h 234"/>
                  <a:gd name="T20" fmla="*/ 39 w 78"/>
                  <a:gd name="T21" fmla="*/ 2 h 234"/>
                  <a:gd name="T22" fmla="*/ 44 w 78"/>
                  <a:gd name="T23" fmla="*/ 1 h 234"/>
                  <a:gd name="T24" fmla="*/ 69 w 78"/>
                  <a:gd name="T25" fmla="*/ 3 h 234"/>
                  <a:gd name="T26" fmla="*/ 73 w 78"/>
                  <a:gd name="T27" fmla="*/ 4 h 234"/>
                  <a:gd name="T28" fmla="*/ 73 w 78"/>
                  <a:gd name="T29" fmla="*/ 8 h 234"/>
                  <a:gd name="T30" fmla="*/ 53 w 78"/>
                  <a:gd name="T31" fmla="*/ 88 h 234"/>
                  <a:gd name="T32" fmla="*/ 67 w 78"/>
                  <a:gd name="T33" fmla="*/ 155 h 234"/>
                  <a:gd name="T34" fmla="*/ 78 w 78"/>
                  <a:gd name="T35" fmla="*/ 207 h 234"/>
                  <a:gd name="T36" fmla="*/ 78 w 78"/>
                  <a:gd name="T37" fmla="*/ 230 h 234"/>
                  <a:gd name="T38" fmla="*/ 74 w 78"/>
                  <a:gd name="T39"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234">
                    <a:moveTo>
                      <a:pt x="74" y="234"/>
                    </a:moveTo>
                    <a:cubicBezTo>
                      <a:pt x="72" y="234"/>
                      <a:pt x="70" y="232"/>
                      <a:pt x="70" y="230"/>
                    </a:cubicBezTo>
                    <a:cubicBezTo>
                      <a:pt x="70" y="207"/>
                      <a:pt x="70" y="207"/>
                      <a:pt x="70" y="207"/>
                    </a:cubicBezTo>
                    <a:cubicBezTo>
                      <a:pt x="70" y="197"/>
                      <a:pt x="65" y="178"/>
                      <a:pt x="59" y="157"/>
                    </a:cubicBezTo>
                    <a:cubicBezTo>
                      <a:pt x="52" y="132"/>
                      <a:pt x="45" y="105"/>
                      <a:pt x="45" y="88"/>
                    </a:cubicBezTo>
                    <a:cubicBezTo>
                      <a:pt x="45" y="62"/>
                      <a:pt x="58" y="26"/>
                      <a:pt x="63" y="11"/>
                    </a:cubicBezTo>
                    <a:cubicBezTo>
                      <a:pt x="58" y="12"/>
                      <a:pt x="51" y="12"/>
                      <a:pt x="44" y="10"/>
                    </a:cubicBezTo>
                    <a:cubicBezTo>
                      <a:pt x="38" y="16"/>
                      <a:pt x="21" y="35"/>
                      <a:pt x="4" y="35"/>
                    </a:cubicBezTo>
                    <a:cubicBezTo>
                      <a:pt x="2" y="35"/>
                      <a:pt x="0" y="33"/>
                      <a:pt x="0" y="31"/>
                    </a:cubicBezTo>
                    <a:cubicBezTo>
                      <a:pt x="0" y="29"/>
                      <a:pt x="2" y="27"/>
                      <a:pt x="4" y="27"/>
                    </a:cubicBezTo>
                    <a:cubicBezTo>
                      <a:pt x="18" y="27"/>
                      <a:pt x="34" y="9"/>
                      <a:pt x="39" y="2"/>
                    </a:cubicBezTo>
                    <a:cubicBezTo>
                      <a:pt x="40" y="1"/>
                      <a:pt x="42" y="0"/>
                      <a:pt x="44" y="1"/>
                    </a:cubicBezTo>
                    <a:cubicBezTo>
                      <a:pt x="54" y="5"/>
                      <a:pt x="69" y="3"/>
                      <a:pt x="69" y="3"/>
                    </a:cubicBezTo>
                    <a:cubicBezTo>
                      <a:pt x="70" y="2"/>
                      <a:pt x="72" y="3"/>
                      <a:pt x="73" y="4"/>
                    </a:cubicBezTo>
                    <a:cubicBezTo>
                      <a:pt x="74" y="5"/>
                      <a:pt x="74" y="7"/>
                      <a:pt x="73" y="8"/>
                    </a:cubicBezTo>
                    <a:cubicBezTo>
                      <a:pt x="73" y="8"/>
                      <a:pt x="53" y="57"/>
                      <a:pt x="53" y="88"/>
                    </a:cubicBezTo>
                    <a:cubicBezTo>
                      <a:pt x="53" y="104"/>
                      <a:pt x="61" y="131"/>
                      <a:pt x="67" y="155"/>
                    </a:cubicBezTo>
                    <a:cubicBezTo>
                      <a:pt x="73" y="177"/>
                      <a:pt x="78" y="196"/>
                      <a:pt x="78" y="207"/>
                    </a:cubicBezTo>
                    <a:cubicBezTo>
                      <a:pt x="78" y="230"/>
                      <a:pt x="78" y="230"/>
                      <a:pt x="78" y="230"/>
                    </a:cubicBezTo>
                    <a:cubicBezTo>
                      <a:pt x="78" y="232"/>
                      <a:pt x="76" y="234"/>
                      <a:pt x="74" y="23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61" name="Freeform 144"/>
              <p:cNvSpPr/>
              <p:nvPr/>
            </p:nvSpPr>
            <p:spPr bwMode="auto">
              <a:xfrm>
                <a:off x="1554404" y="5478440"/>
                <a:ext cx="360363" cy="98425"/>
              </a:xfrm>
              <a:custGeom>
                <a:avLst/>
                <a:gdLst>
                  <a:gd name="T0" fmla="*/ 48 w 96"/>
                  <a:gd name="T1" fmla="*/ 24 h 26"/>
                  <a:gd name="T2" fmla="*/ 1 w 96"/>
                  <a:gd name="T3" fmla="*/ 4 h 26"/>
                  <a:gd name="T4" fmla="*/ 1 w 96"/>
                  <a:gd name="T5" fmla="*/ 1 h 26"/>
                  <a:gd name="T6" fmla="*/ 4 w 96"/>
                  <a:gd name="T7" fmla="*/ 1 h 26"/>
                  <a:gd name="T8" fmla="*/ 92 w 96"/>
                  <a:gd name="T9" fmla="*/ 1 h 26"/>
                  <a:gd name="T10" fmla="*/ 95 w 96"/>
                  <a:gd name="T11" fmla="*/ 1 h 26"/>
                  <a:gd name="T12" fmla="*/ 95 w 96"/>
                  <a:gd name="T13" fmla="*/ 4 h 26"/>
                  <a:gd name="T14" fmla="*/ 48 w 96"/>
                  <a:gd name="T15" fmla="*/ 24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26">
                    <a:moveTo>
                      <a:pt x="48" y="24"/>
                    </a:moveTo>
                    <a:cubicBezTo>
                      <a:pt x="31" y="24"/>
                      <a:pt x="14" y="17"/>
                      <a:pt x="1" y="4"/>
                    </a:cubicBezTo>
                    <a:cubicBezTo>
                      <a:pt x="0" y="3"/>
                      <a:pt x="0" y="2"/>
                      <a:pt x="1" y="1"/>
                    </a:cubicBezTo>
                    <a:cubicBezTo>
                      <a:pt x="2" y="0"/>
                      <a:pt x="3" y="0"/>
                      <a:pt x="4" y="1"/>
                    </a:cubicBezTo>
                    <a:cubicBezTo>
                      <a:pt x="28" y="26"/>
                      <a:pt x="68" y="26"/>
                      <a:pt x="92" y="1"/>
                    </a:cubicBezTo>
                    <a:cubicBezTo>
                      <a:pt x="93" y="0"/>
                      <a:pt x="95" y="0"/>
                      <a:pt x="95" y="1"/>
                    </a:cubicBezTo>
                    <a:cubicBezTo>
                      <a:pt x="96" y="2"/>
                      <a:pt x="96" y="3"/>
                      <a:pt x="95" y="4"/>
                    </a:cubicBezTo>
                    <a:cubicBezTo>
                      <a:pt x="82" y="17"/>
                      <a:pt x="65" y="24"/>
                      <a:pt x="48" y="2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62" name="Freeform 145"/>
              <p:cNvSpPr/>
              <p:nvPr/>
            </p:nvSpPr>
            <p:spPr bwMode="auto">
              <a:xfrm>
                <a:off x="1457567" y="5937227"/>
                <a:ext cx="134938" cy="82550"/>
              </a:xfrm>
              <a:custGeom>
                <a:avLst/>
                <a:gdLst>
                  <a:gd name="T0" fmla="*/ 18 w 36"/>
                  <a:gd name="T1" fmla="*/ 22 h 22"/>
                  <a:gd name="T2" fmla="*/ 0 w 36"/>
                  <a:gd name="T3" fmla="*/ 4 h 22"/>
                  <a:gd name="T4" fmla="*/ 4 w 36"/>
                  <a:gd name="T5" fmla="*/ 0 h 22"/>
                  <a:gd name="T6" fmla="*/ 8 w 36"/>
                  <a:gd name="T7" fmla="*/ 4 h 22"/>
                  <a:gd name="T8" fmla="*/ 18 w 36"/>
                  <a:gd name="T9" fmla="*/ 14 h 22"/>
                  <a:gd name="T10" fmla="*/ 28 w 36"/>
                  <a:gd name="T11" fmla="*/ 4 h 22"/>
                  <a:gd name="T12" fmla="*/ 32 w 36"/>
                  <a:gd name="T13" fmla="*/ 0 h 22"/>
                  <a:gd name="T14" fmla="*/ 36 w 36"/>
                  <a:gd name="T15" fmla="*/ 4 h 22"/>
                  <a:gd name="T16" fmla="*/ 18 w 36"/>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2">
                    <a:moveTo>
                      <a:pt x="18" y="22"/>
                    </a:moveTo>
                    <a:cubicBezTo>
                      <a:pt x="8" y="22"/>
                      <a:pt x="0" y="14"/>
                      <a:pt x="0" y="4"/>
                    </a:cubicBezTo>
                    <a:cubicBezTo>
                      <a:pt x="0" y="2"/>
                      <a:pt x="1" y="0"/>
                      <a:pt x="4" y="0"/>
                    </a:cubicBezTo>
                    <a:cubicBezTo>
                      <a:pt x="6" y="0"/>
                      <a:pt x="8" y="2"/>
                      <a:pt x="8" y="4"/>
                    </a:cubicBezTo>
                    <a:cubicBezTo>
                      <a:pt x="8" y="10"/>
                      <a:pt x="12" y="14"/>
                      <a:pt x="18" y="14"/>
                    </a:cubicBezTo>
                    <a:cubicBezTo>
                      <a:pt x="23" y="14"/>
                      <a:pt x="28" y="10"/>
                      <a:pt x="28" y="4"/>
                    </a:cubicBezTo>
                    <a:cubicBezTo>
                      <a:pt x="28" y="2"/>
                      <a:pt x="29" y="0"/>
                      <a:pt x="32" y="0"/>
                    </a:cubicBezTo>
                    <a:cubicBezTo>
                      <a:pt x="34" y="0"/>
                      <a:pt x="36" y="2"/>
                      <a:pt x="36" y="4"/>
                    </a:cubicBezTo>
                    <a:cubicBezTo>
                      <a:pt x="36" y="14"/>
                      <a:pt x="28" y="22"/>
                      <a:pt x="18"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63" name="Freeform 146"/>
              <p:cNvSpPr/>
              <p:nvPr/>
            </p:nvSpPr>
            <p:spPr bwMode="auto">
              <a:xfrm>
                <a:off x="1562342" y="5937227"/>
                <a:ext cx="134938" cy="82550"/>
              </a:xfrm>
              <a:custGeom>
                <a:avLst/>
                <a:gdLst>
                  <a:gd name="T0" fmla="*/ 18 w 36"/>
                  <a:gd name="T1" fmla="*/ 22 h 22"/>
                  <a:gd name="T2" fmla="*/ 0 w 36"/>
                  <a:gd name="T3" fmla="*/ 4 h 22"/>
                  <a:gd name="T4" fmla="*/ 4 w 36"/>
                  <a:gd name="T5" fmla="*/ 0 h 22"/>
                  <a:gd name="T6" fmla="*/ 8 w 36"/>
                  <a:gd name="T7" fmla="*/ 4 h 22"/>
                  <a:gd name="T8" fmla="*/ 18 w 36"/>
                  <a:gd name="T9" fmla="*/ 14 h 22"/>
                  <a:gd name="T10" fmla="*/ 28 w 36"/>
                  <a:gd name="T11" fmla="*/ 4 h 22"/>
                  <a:gd name="T12" fmla="*/ 32 w 36"/>
                  <a:gd name="T13" fmla="*/ 0 h 22"/>
                  <a:gd name="T14" fmla="*/ 36 w 36"/>
                  <a:gd name="T15" fmla="*/ 4 h 22"/>
                  <a:gd name="T16" fmla="*/ 18 w 36"/>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2">
                    <a:moveTo>
                      <a:pt x="18" y="22"/>
                    </a:moveTo>
                    <a:cubicBezTo>
                      <a:pt x="8" y="22"/>
                      <a:pt x="0" y="14"/>
                      <a:pt x="0" y="4"/>
                    </a:cubicBezTo>
                    <a:cubicBezTo>
                      <a:pt x="0" y="2"/>
                      <a:pt x="1" y="0"/>
                      <a:pt x="4" y="0"/>
                    </a:cubicBezTo>
                    <a:cubicBezTo>
                      <a:pt x="6" y="0"/>
                      <a:pt x="8" y="2"/>
                      <a:pt x="8" y="4"/>
                    </a:cubicBezTo>
                    <a:cubicBezTo>
                      <a:pt x="8" y="10"/>
                      <a:pt x="12" y="14"/>
                      <a:pt x="18" y="14"/>
                    </a:cubicBezTo>
                    <a:cubicBezTo>
                      <a:pt x="23" y="14"/>
                      <a:pt x="28" y="10"/>
                      <a:pt x="28" y="4"/>
                    </a:cubicBezTo>
                    <a:cubicBezTo>
                      <a:pt x="28" y="2"/>
                      <a:pt x="29" y="0"/>
                      <a:pt x="32" y="0"/>
                    </a:cubicBezTo>
                    <a:cubicBezTo>
                      <a:pt x="34" y="0"/>
                      <a:pt x="36" y="2"/>
                      <a:pt x="36" y="4"/>
                    </a:cubicBezTo>
                    <a:cubicBezTo>
                      <a:pt x="36" y="14"/>
                      <a:pt x="28" y="22"/>
                      <a:pt x="18"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64" name="Freeform 147"/>
              <p:cNvSpPr/>
              <p:nvPr/>
            </p:nvSpPr>
            <p:spPr bwMode="auto">
              <a:xfrm>
                <a:off x="1671879" y="5937227"/>
                <a:ext cx="134938" cy="82550"/>
              </a:xfrm>
              <a:custGeom>
                <a:avLst/>
                <a:gdLst>
                  <a:gd name="T0" fmla="*/ 18 w 36"/>
                  <a:gd name="T1" fmla="*/ 22 h 22"/>
                  <a:gd name="T2" fmla="*/ 0 w 36"/>
                  <a:gd name="T3" fmla="*/ 4 h 22"/>
                  <a:gd name="T4" fmla="*/ 4 w 36"/>
                  <a:gd name="T5" fmla="*/ 0 h 22"/>
                  <a:gd name="T6" fmla="*/ 8 w 36"/>
                  <a:gd name="T7" fmla="*/ 4 h 22"/>
                  <a:gd name="T8" fmla="*/ 18 w 36"/>
                  <a:gd name="T9" fmla="*/ 14 h 22"/>
                  <a:gd name="T10" fmla="*/ 28 w 36"/>
                  <a:gd name="T11" fmla="*/ 4 h 22"/>
                  <a:gd name="T12" fmla="*/ 32 w 36"/>
                  <a:gd name="T13" fmla="*/ 0 h 22"/>
                  <a:gd name="T14" fmla="*/ 36 w 36"/>
                  <a:gd name="T15" fmla="*/ 4 h 22"/>
                  <a:gd name="T16" fmla="*/ 18 w 36"/>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2">
                    <a:moveTo>
                      <a:pt x="18" y="22"/>
                    </a:moveTo>
                    <a:cubicBezTo>
                      <a:pt x="8" y="22"/>
                      <a:pt x="0" y="14"/>
                      <a:pt x="0" y="4"/>
                    </a:cubicBezTo>
                    <a:cubicBezTo>
                      <a:pt x="0" y="2"/>
                      <a:pt x="2" y="0"/>
                      <a:pt x="4" y="0"/>
                    </a:cubicBezTo>
                    <a:cubicBezTo>
                      <a:pt x="6" y="0"/>
                      <a:pt x="8" y="2"/>
                      <a:pt x="8" y="4"/>
                    </a:cubicBezTo>
                    <a:cubicBezTo>
                      <a:pt x="8" y="10"/>
                      <a:pt x="12" y="14"/>
                      <a:pt x="18" y="14"/>
                    </a:cubicBezTo>
                    <a:cubicBezTo>
                      <a:pt x="23" y="14"/>
                      <a:pt x="28" y="10"/>
                      <a:pt x="28" y="4"/>
                    </a:cubicBezTo>
                    <a:cubicBezTo>
                      <a:pt x="28" y="2"/>
                      <a:pt x="30" y="0"/>
                      <a:pt x="32" y="0"/>
                    </a:cubicBezTo>
                    <a:cubicBezTo>
                      <a:pt x="34" y="0"/>
                      <a:pt x="36" y="2"/>
                      <a:pt x="36" y="4"/>
                    </a:cubicBezTo>
                    <a:cubicBezTo>
                      <a:pt x="36" y="14"/>
                      <a:pt x="28" y="22"/>
                      <a:pt x="18"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65" name="Freeform 148"/>
              <p:cNvSpPr/>
              <p:nvPr/>
            </p:nvSpPr>
            <p:spPr bwMode="auto">
              <a:xfrm>
                <a:off x="1776654" y="5937227"/>
                <a:ext cx="134938" cy="82550"/>
              </a:xfrm>
              <a:custGeom>
                <a:avLst/>
                <a:gdLst>
                  <a:gd name="T0" fmla="*/ 18 w 36"/>
                  <a:gd name="T1" fmla="*/ 22 h 22"/>
                  <a:gd name="T2" fmla="*/ 0 w 36"/>
                  <a:gd name="T3" fmla="*/ 4 h 22"/>
                  <a:gd name="T4" fmla="*/ 4 w 36"/>
                  <a:gd name="T5" fmla="*/ 0 h 22"/>
                  <a:gd name="T6" fmla="*/ 8 w 36"/>
                  <a:gd name="T7" fmla="*/ 4 h 22"/>
                  <a:gd name="T8" fmla="*/ 18 w 36"/>
                  <a:gd name="T9" fmla="*/ 14 h 22"/>
                  <a:gd name="T10" fmla="*/ 28 w 36"/>
                  <a:gd name="T11" fmla="*/ 4 h 22"/>
                  <a:gd name="T12" fmla="*/ 32 w 36"/>
                  <a:gd name="T13" fmla="*/ 0 h 22"/>
                  <a:gd name="T14" fmla="*/ 36 w 36"/>
                  <a:gd name="T15" fmla="*/ 4 h 22"/>
                  <a:gd name="T16" fmla="*/ 18 w 36"/>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2">
                    <a:moveTo>
                      <a:pt x="18" y="22"/>
                    </a:moveTo>
                    <a:cubicBezTo>
                      <a:pt x="8" y="22"/>
                      <a:pt x="0" y="14"/>
                      <a:pt x="0" y="4"/>
                    </a:cubicBezTo>
                    <a:cubicBezTo>
                      <a:pt x="0" y="2"/>
                      <a:pt x="2" y="0"/>
                      <a:pt x="4" y="0"/>
                    </a:cubicBezTo>
                    <a:cubicBezTo>
                      <a:pt x="6" y="0"/>
                      <a:pt x="8" y="2"/>
                      <a:pt x="8" y="4"/>
                    </a:cubicBezTo>
                    <a:cubicBezTo>
                      <a:pt x="8" y="10"/>
                      <a:pt x="12" y="14"/>
                      <a:pt x="18" y="14"/>
                    </a:cubicBezTo>
                    <a:cubicBezTo>
                      <a:pt x="23" y="14"/>
                      <a:pt x="28" y="10"/>
                      <a:pt x="28" y="4"/>
                    </a:cubicBezTo>
                    <a:cubicBezTo>
                      <a:pt x="28" y="2"/>
                      <a:pt x="30" y="0"/>
                      <a:pt x="32" y="0"/>
                    </a:cubicBezTo>
                    <a:cubicBezTo>
                      <a:pt x="34" y="0"/>
                      <a:pt x="36" y="2"/>
                      <a:pt x="36" y="4"/>
                    </a:cubicBezTo>
                    <a:cubicBezTo>
                      <a:pt x="36" y="14"/>
                      <a:pt x="28" y="22"/>
                      <a:pt x="18"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66" name="Freeform 149"/>
              <p:cNvSpPr/>
              <p:nvPr/>
            </p:nvSpPr>
            <p:spPr bwMode="auto">
              <a:xfrm>
                <a:off x="1881429" y="5937227"/>
                <a:ext cx="134938" cy="82550"/>
              </a:xfrm>
              <a:custGeom>
                <a:avLst/>
                <a:gdLst>
                  <a:gd name="T0" fmla="*/ 18 w 36"/>
                  <a:gd name="T1" fmla="*/ 22 h 22"/>
                  <a:gd name="T2" fmla="*/ 0 w 36"/>
                  <a:gd name="T3" fmla="*/ 4 h 22"/>
                  <a:gd name="T4" fmla="*/ 4 w 36"/>
                  <a:gd name="T5" fmla="*/ 0 h 22"/>
                  <a:gd name="T6" fmla="*/ 8 w 36"/>
                  <a:gd name="T7" fmla="*/ 4 h 22"/>
                  <a:gd name="T8" fmla="*/ 18 w 36"/>
                  <a:gd name="T9" fmla="*/ 14 h 22"/>
                  <a:gd name="T10" fmla="*/ 28 w 36"/>
                  <a:gd name="T11" fmla="*/ 4 h 22"/>
                  <a:gd name="T12" fmla="*/ 32 w 36"/>
                  <a:gd name="T13" fmla="*/ 0 h 22"/>
                  <a:gd name="T14" fmla="*/ 36 w 36"/>
                  <a:gd name="T15" fmla="*/ 4 h 22"/>
                  <a:gd name="T16" fmla="*/ 18 w 36"/>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2">
                    <a:moveTo>
                      <a:pt x="18" y="22"/>
                    </a:moveTo>
                    <a:cubicBezTo>
                      <a:pt x="8" y="22"/>
                      <a:pt x="0" y="14"/>
                      <a:pt x="0" y="4"/>
                    </a:cubicBezTo>
                    <a:cubicBezTo>
                      <a:pt x="0" y="2"/>
                      <a:pt x="2" y="0"/>
                      <a:pt x="4" y="0"/>
                    </a:cubicBezTo>
                    <a:cubicBezTo>
                      <a:pt x="6" y="0"/>
                      <a:pt x="8" y="2"/>
                      <a:pt x="8" y="4"/>
                    </a:cubicBezTo>
                    <a:cubicBezTo>
                      <a:pt x="8" y="10"/>
                      <a:pt x="12" y="14"/>
                      <a:pt x="18" y="14"/>
                    </a:cubicBezTo>
                    <a:cubicBezTo>
                      <a:pt x="23" y="14"/>
                      <a:pt x="28" y="10"/>
                      <a:pt x="28" y="4"/>
                    </a:cubicBezTo>
                    <a:cubicBezTo>
                      <a:pt x="28" y="2"/>
                      <a:pt x="30" y="0"/>
                      <a:pt x="32" y="0"/>
                    </a:cubicBezTo>
                    <a:cubicBezTo>
                      <a:pt x="34" y="0"/>
                      <a:pt x="36" y="2"/>
                      <a:pt x="36" y="4"/>
                    </a:cubicBezTo>
                    <a:cubicBezTo>
                      <a:pt x="36" y="14"/>
                      <a:pt x="28" y="22"/>
                      <a:pt x="18"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grpSp>
      </p:grpSp>
      <p:sp>
        <p:nvSpPr>
          <p:cNvPr id="95" name="Text Placeholder 3"/>
          <p:cNvSpPr>
            <a:spLocks noChangeArrowheads="1"/>
          </p:cNvSpPr>
          <p:nvPr/>
        </p:nvSpPr>
        <p:spPr bwMode="auto">
          <a:xfrm>
            <a:off x="7463440" y="3800966"/>
            <a:ext cx="3019637" cy="65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600" b="1" dirty="0">
                <a:solidFill>
                  <a:srgbClr val="01EDF2"/>
                </a:solidFill>
                <a:latin typeface="微软雅黑" panose="020B0503020204020204" pitchFamily="34" charset="-122"/>
                <a:ea typeface="微软雅黑" panose="020B0503020204020204" pitchFamily="34" charset="-122"/>
                <a:sym typeface="Gill Sans" charset="0"/>
              </a:rPr>
              <a:t>品牌</a:t>
            </a:r>
            <a:r>
              <a:rPr lang="en-US" altLang="zh-CN" sz="1600" b="1" dirty="0">
                <a:solidFill>
                  <a:srgbClr val="01EDF2"/>
                </a:solidFill>
                <a:latin typeface="微软雅黑" panose="020B0503020204020204" pitchFamily="34" charset="-122"/>
                <a:ea typeface="微软雅黑" panose="020B0503020204020204" pitchFamily="34" charset="-122"/>
                <a:sym typeface="Gill Sans" charset="0"/>
              </a:rPr>
              <a:t>3</a:t>
            </a:r>
            <a:endParaRPr lang="en-US" altLang="zh-CN" sz="1600" b="1" dirty="0">
              <a:solidFill>
                <a:srgbClr val="01EDF2"/>
              </a:solidFill>
              <a:latin typeface="微软雅黑" panose="020B0503020204020204" pitchFamily="34" charset="-122"/>
              <a:ea typeface="微软雅黑" panose="020B0503020204020204" pitchFamily="34" charset="-122"/>
              <a:sym typeface="Gill Sans" charset="0"/>
            </a:endParaRPr>
          </a:p>
          <a:p>
            <a:pPr eaLnBrk="1" hangingPunct="1">
              <a:spcBef>
                <a:spcPct val="20000"/>
              </a:spcBef>
            </a:pPr>
            <a:r>
              <a:rPr lang="zh-CN" altLang="en-US" sz="1200" dirty="0">
                <a:solidFill>
                  <a:schemeClr val="bg1"/>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chemeClr val="bg1"/>
              </a:solidFill>
            </a:endParaRPr>
          </a:p>
        </p:txBody>
      </p:sp>
      <p:sp>
        <p:nvSpPr>
          <p:cNvPr id="96" name="Text Placeholder 3"/>
          <p:cNvSpPr>
            <a:spLocks noChangeArrowheads="1"/>
          </p:cNvSpPr>
          <p:nvPr/>
        </p:nvSpPr>
        <p:spPr bwMode="auto">
          <a:xfrm>
            <a:off x="7463440" y="4573334"/>
            <a:ext cx="3019637" cy="65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600" b="1" dirty="0">
                <a:solidFill>
                  <a:srgbClr val="01EDF2"/>
                </a:solidFill>
                <a:latin typeface="微软雅黑" panose="020B0503020204020204" pitchFamily="34" charset="-122"/>
                <a:ea typeface="微软雅黑" panose="020B0503020204020204" pitchFamily="34" charset="-122"/>
                <a:sym typeface="Gill Sans" charset="0"/>
              </a:rPr>
              <a:t>品牌</a:t>
            </a:r>
            <a:r>
              <a:rPr lang="en-US" altLang="zh-CN" sz="1600" b="1" dirty="0">
                <a:solidFill>
                  <a:srgbClr val="01EDF2"/>
                </a:solidFill>
                <a:latin typeface="微软雅黑" panose="020B0503020204020204" pitchFamily="34" charset="-122"/>
                <a:ea typeface="微软雅黑" panose="020B0503020204020204" pitchFamily="34" charset="-122"/>
                <a:sym typeface="Gill Sans" charset="0"/>
              </a:rPr>
              <a:t>4</a:t>
            </a:r>
            <a:endParaRPr lang="en-US" altLang="zh-CN" sz="1600" b="1" dirty="0">
              <a:solidFill>
                <a:srgbClr val="01EDF2"/>
              </a:solidFill>
              <a:latin typeface="微软雅黑" panose="020B0503020204020204" pitchFamily="34" charset="-122"/>
              <a:ea typeface="微软雅黑" panose="020B0503020204020204" pitchFamily="34" charset="-122"/>
              <a:sym typeface="Gill Sans" charset="0"/>
            </a:endParaRPr>
          </a:p>
          <a:p>
            <a:pPr eaLnBrk="1" hangingPunct="1">
              <a:spcBef>
                <a:spcPct val="20000"/>
              </a:spcBef>
            </a:pPr>
            <a:r>
              <a:rPr lang="zh-CN" altLang="en-US" sz="1200" dirty="0">
                <a:solidFill>
                  <a:schemeClr val="bg1"/>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chemeClr val="bg1"/>
              </a:solidFill>
            </a:endParaRPr>
          </a:p>
        </p:txBody>
      </p:sp>
      <p:sp>
        <p:nvSpPr>
          <p:cNvPr id="97" name="Text Placeholder 3"/>
          <p:cNvSpPr>
            <a:spLocks noChangeArrowheads="1"/>
          </p:cNvSpPr>
          <p:nvPr/>
        </p:nvSpPr>
        <p:spPr bwMode="auto">
          <a:xfrm>
            <a:off x="7463440" y="5345703"/>
            <a:ext cx="3019637" cy="65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600" b="1" dirty="0">
                <a:solidFill>
                  <a:srgbClr val="01EDF2"/>
                </a:solidFill>
                <a:latin typeface="微软雅黑" panose="020B0503020204020204" pitchFamily="34" charset="-122"/>
                <a:ea typeface="微软雅黑" panose="020B0503020204020204" pitchFamily="34" charset="-122"/>
                <a:sym typeface="Gill Sans" charset="0"/>
              </a:rPr>
              <a:t>品牌</a:t>
            </a:r>
            <a:r>
              <a:rPr lang="en-US" altLang="zh-CN" sz="1600" b="1" dirty="0">
                <a:solidFill>
                  <a:srgbClr val="01EDF2"/>
                </a:solidFill>
                <a:latin typeface="微软雅黑" panose="020B0503020204020204" pitchFamily="34" charset="-122"/>
                <a:ea typeface="微软雅黑" panose="020B0503020204020204" pitchFamily="34" charset="-122"/>
                <a:sym typeface="Gill Sans" charset="0"/>
              </a:rPr>
              <a:t>5</a:t>
            </a:r>
            <a:endParaRPr lang="en-US" altLang="zh-CN" sz="1600" b="1" dirty="0">
              <a:solidFill>
                <a:srgbClr val="01EDF2"/>
              </a:solidFill>
              <a:latin typeface="微软雅黑" panose="020B0503020204020204" pitchFamily="34" charset="-122"/>
              <a:ea typeface="微软雅黑" panose="020B0503020204020204" pitchFamily="34" charset="-122"/>
              <a:sym typeface="Gill Sans" charset="0"/>
            </a:endParaRPr>
          </a:p>
          <a:p>
            <a:pPr eaLnBrk="1" hangingPunct="1">
              <a:spcBef>
                <a:spcPct val="20000"/>
              </a:spcBef>
            </a:pPr>
            <a:r>
              <a:rPr lang="zh-CN" altLang="en-US" sz="1200" dirty="0">
                <a:solidFill>
                  <a:schemeClr val="bg1"/>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chemeClr val="bg1"/>
              </a:solidFill>
            </a:endParaRPr>
          </a:p>
        </p:txBody>
      </p:sp>
      <p:sp>
        <p:nvSpPr>
          <p:cNvPr id="98" name="TextBox 3"/>
          <p:cNvSpPr txBox="1"/>
          <p:nvPr/>
        </p:nvSpPr>
        <p:spPr>
          <a:xfrm>
            <a:off x="495573" y="262607"/>
            <a:ext cx="2694410" cy="584775"/>
          </a:xfrm>
          <a:prstGeom prst="rect">
            <a:avLst/>
          </a:prstGeom>
          <a:noFill/>
        </p:spPr>
        <p:txBody>
          <a:bodyPr wrap="square" rtlCol="0">
            <a:spAutoFit/>
          </a:bodyPr>
          <a:lstStyle/>
          <a:p>
            <a:pPr algn="ctr"/>
            <a:r>
              <a:rPr lang="zh-CN" altLang="en-US" sz="3200" b="1" dirty="0">
                <a:solidFill>
                  <a:srgbClr val="01EDF2"/>
                </a:solidFill>
                <a:latin typeface="微软雅黑" panose="020B0503020204020204" pitchFamily="34" charset="-122"/>
                <a:ea typeface="微软雅黑" panose="020B0503020204020204" pitchFamily="34" charset="-122"/>
              </a:rPr>
              <a:t>品牌价值</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11042249" y="7058627"/>
            <a:ext cx="877163" cy="369332"/>
          </a:xfrm>
          <a:prstGeom prst="rect">
            <a:avLst/>
          </a:prstGeom>
          <a:noFill/>
        </p:spPr>
        <p:txBody>
          <a:bodyPr wrap="none" rtlCol="0">
            <a:spAutoFit/>
          </a:bodyPr>
          <a:lstStyle/>
          <a:p>
            <a:r>
              <a:rPr lang="zh-CN" altLang="en-US" dirty="0" smtClean="0">
                <a:solidFill>
                  <a:srgbClr val="01EDF2"/>
                </a:solidFill>
              </a:rPr>
              <a:t>延迟付</a:t>
            </a:r>
            <a:endParaRPr lang="zh-CN" altLang="en-US" dirty="0">
              <a:solidFill>
                <a:srgbClr val="01EDF2"/>
              </a:solidFill>
            </a:endParaRPr>
          </a:p>
        </p:txBody>
      </p:sp>
      <p:grpSp>
        <p:nvGrpSpPr>
          <p:cNvPr id="99" name="组合 98"/>
          <p:cNvGrpSpPr/>
          <p:nvPr/>
        </p:nvGrpSpPr>
        <p:grpSpPr>
          <a:xfrm>
            <a:off x="201713" y="177114"/>
            <a:ext cx="719743" cy="719379"/>
            <a:chOff x="4433071" y="4221479"/>
            <a:chExt cx="870449" cy="870449"/>
          </a:xfrm>
        </p:grpSpPr>
        <p:pic>
          <p:nvPicPr>
            <p:cNvPr id="100" name="图片 9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101" name="TextBox 10"/>
            <p:cNvSpPr txBox="1"/>
            <p:nvPr/>
          </p:nvSpPr>
          <p:spPr>
            <a:xfrm>
              <a:off x="4527158" y="4329313"/>
              <a:ext cx="682273" cy="707578"/>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2</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8" presetClass="emph" presetSubtype="0" fill="hold" grpId="1" nodeType="withEffect">
                                  <p:stCondLst>
                                    <p:cond delay="0"/>
                                  </p:stCondLst>
                                  <p:childTnLst>
                                    <p:animRot by="21600000">
                                      <p:cBhvr>
                                        <p:cTn id="9" dur="500" fill="hold"/>
                                        <p:tgtEl>
                                          <p:spTgt spid="98"/>
                                        </p:tgtEl>
                                        <p:attrNameLst>
                                          <p:attrName>r</p:attrName>
                                        </p:attrNameLst>
                                      </p:cBhvr>
                                    </p:animRo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8" presetClass="emph" presetSubtype="0" fill="hold" grpId="1" nodeType="withEffect">
                                  <p:stCondLst>
                                    <p:cond delay="0"/>
                                  </p:stCondLst>
                                  <p:childTnLst>
                                    <p:animRot by="21600000">
                                      <p:cBhvr>
                                        <p:cTn id="15" dur="500" fill="hold"/>
                                        <p:tgtEl>
                                          <p:spTgt spid="31"/>
                                        </p:tgtEl>
                                        <p:attrNameLst>
                                          <p:attrName>r</p:attrName>
                                        </p:attrNameLst>
                                      </p:cBhvr>
                                    </p:animRot>
                                  </p:childTnLst>
                                </p:cTn>
                              </p:par>
                            </p:childTnLst>
                          </p:cTn>
                        </p:par>
                        <p:par>
                          <p:cTn id="16" fill="hold">
                            <p:stCondLst>
                              <p:cond delay="1000"/>
                            </p:stCondLst>
                            <p:childTnLst>
                              <p:par>
                                <p:cTn id="17" presetID="21" presetClass="entr" presetSubtype="1"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heel(1)">
                                      <p:cBhvr>
                                        <p:cTn id="19" dur="2000"/>
                                        <p:tgtEl>
                                          <p:spTgt spid="32"/>
                                        </p:tgtEl>
                                      </p:cBhvr>
                                    </p:animEffect>
                                  </p:childTnLst>
                                </p:cTn>
                              </p:par>
                            </p:childTnLst>
                          </p:cTn>
                        </p:par>
                        <p:par>
                          <p:cTn id="20" fill="hold">
                            <p:stCondLst>
                              <p:cond delay="3000"/>
                            </p:stCondLst>
                            <p:childTnLst>
                              <p:par>
                                <p:cTn id="21" presetID="23" presetClass="entr" presetSubtype="16" fill="hold" grpId="0" nodeType="afterEffect">
                                  <p:stCondLst>
                                    <p:cond delay="0"/>
                                  </p:stCondLst>
                                  <p:iterate type="lt">
                                    <p:tmPct val="10000"/>
                                  </p:iterate>
                                  <p:childTnLst>
                                    <p:set>
                                      <p:cBhvr>
                                        <p:cTn id="22" dur="1" fill="hold">
                                          <p:stCondLst>
                                            <p:cond delay="0"/>
                                          </p:stCondLst>
                                        </p:cTn>
                                        <p:tgtEl>
                                          <p:spTgt spid="18"/>
                                        </p:tgtEl>
                                        <p:attrNameLst>
                                          <p:attrName>style.visibility</p:attrName>
                                        </p:attrNameLst>
                                      </p:cBhvr>
                                      <p:to>
                                        <p:strVal val="visible"/>
                                      </p:to>
                                    </p:set>
                                    <p:anim calcmode="lin" valueType="num">
                                      <p:cBhvr>
                                        <p:cTn id="23" dur="300" fill="hold"/>
                                        <p:tgtEl>
                                          <p:spTgt spid="18"/>
                                        </p:tgtEl>
                                        <p:attrNameLst>
                                          <p:attrName>ppt_w</p:attrName>
                                        </p:attrNameLst>
                                      </p:cBhvr>
                                      <p:tavLst>
                                        <p:tav tm="0">
                                          <p:val>
                                            <p:fltVal val="0"/>
                                          </p:val>
                                        </p:tav>
                                        <p:tav tm="100000">
                                          <p:val>
                                            <p:strVal val="#ppt_w"/>
                                          </p:val>
                                        </p:tav>
                                      </p:tavLst>
                                    </p:anim>
                                    <p:anim calcmode="lin" valueType="num">
                                      <p:cBhvr>
                                        <p:cTn id="24" dur="300" fill="hold"/>
                                        <p:tgtEl>
                                          <p:spTgt spid="18"/>
                                        </p:tgtEl>
                                        <p:attrNameLst>
                                          <p:attrName>ppt_h</p:attrName>
                                        </p:attrNameLst>
                                      </p:cBhvr>
                                      <p:tavLst>
                                        <p:tav tm="0">
                                          <p:val>
                                            <p:fltVal val="0"/>
                                          </p:val>
                                        </p:tav>
                                        <p:tav tm="100000">
                                          <p:val>
                                            <p:strVal val="#ppt_h"/>
                                          </p:val>
                                        </p:tav>
                                      </p:tavLst>
                                    </p:anim>
                                  </p:childTnLst>
                                </p:cTn>
                              </p:par>
                            </p:childTnLst>
                          </p:cTn>
                        </p:par>
                        <p:par>
                          <p:cTn id="25" fill="hold">
                            <p:stCondLst>
                              <p:cond delay="3670"/>
                            </p:stCondLst>
                            <p:childTnLst>
                              <p:par>
                                <p:cTn id="26" presetID="23" presetClass="entr" presetSubtype="16" fill="hold" grpId="0" nodeType="afterEffect">
                                  <p:stCondLst>
                                    <p:cond delay="0"/>
                                  </p:stCondLst>
                                  <p:iterate type="lt">
                                    <p:tmPct val="10000"/>
                                  </p:iterate>
                                  <p:childTnLst>
                                    <p:set>
                                      <p:cBhvr>
                                        <p:cTn id="27" dur="1" fill="hold">
                                          <p:stCondLst>
                                            <p:cond delay="0"/>
                                          </p:stCondLst>
                                        </p:cTn>
                                        <p:tgtEl>
                                          <p:spTgt spid="19"/>
                                        </p:tgtEl>
                                        <p:attrNameLst>
                                          <p:attrName>style.visibility</p:attrName>
                                        </p:attrNameLst>
                                      </p:cBhvr>
                                      <p:to>
                                        <p:strVal val="visible"/>
                                      </p:to>
                                    </p:set>
                                    <p:anim calcmode="lin" valueType="num">
                                      <p:cBhvr>
                                        <p:cTn id="28" dur="300" fill="hold"/>
                                        <p:tgtEl>
                                          <p:spTgt spid="19"/>
                                        </p:tgtEl>
                                        <p:attrNameLst>
                                          <p:attrName>ppt_w</p:attrName>
                                        </p:attrNameLst>
                                      </p:cBhvr>
                                      <p:tavLst>
                                        <p:tav tm="0">
                                          <p:val>
                                            <p:fltVal val="0"/>
                                          </p:val>
                                        </p:tav>
                                        <p:tav tm="100000">
                                          <p:val>
                                            <p:strVal val="#ppt_w"/>
                                          </p:val>
                                        </p:tav>
                                      </p:tavLst>
                                    </p:anim>
                                    <p:anim calcmode="lin" valueType="num">
                                      <p:cBhvr>
                                        <p:cTn id="29" dur="300" fill="hold"/>
                                        <p:tgtEl>
                                          <p:spTgt spid="19"/>
                                        </p:tgtEl>
                                        <p:attrNameLst>
                                          <p:attrName>ppt_h</p:attrName>
                                        </p:attrNameLst>
                                      </p:cBhvr>
                                      <p:tavLst>
                                        <p:tav tm="0">
                                          <p:val>
                                            <p:fltVal val="0"/>
                                          </p:val>
                                        </p:tav>
                                        <p:tav tm="100000">
                                          <p:val>
                                            <p:strVal val="#ppt_h"/>
                                          </p:val>
                                        </p:tav>
                                      </p:tavLst>
                                    </p:anim>
                                  </p:childTnLst>
                                </p:cTn>
                              </p:par>
                            </p:childTnLst>
                          </p:cTn>
                        </p:par>
                        <p:par>
                          <p:cTn id="30" fill="hold">
                            <p:stCondLst>
                              <p:cond delay="4840"/>
                            </p:stCondLst>
                            <p:childTnLst>
                              <p:par>
                                <p:cTn id="31" presetID="23" presetClass="entr" presetSubtype="16" fill="hold" grpId="0" nodeType="afterEffect">
                                  <p:stCondLst>
                                    <p:cond delay="0"/>
                                  </p:stCondLst>
                                  <p:iterate type="lt">
                                    <p:tmPct val="10000"/>
                                  </p:iterate>
                                  <p:childTnLst>
                                    <p:set>
                                      <p:cBhvr>
                                        <p:cTn id="32" dur="1" fill="hold">
                                          <p:stCondLst>
                                            <p:cond delay="0"/>
                                          </p:stCondLst>
                                        </p:cTn>
                                        <p:tgtEl>
                                          <p:spTgt spid="95"/>
                                        </p:tgtEl>
                                        <p:attrNameLst>
                                          <p:attrName>style.visibility</p:attrName>
                                        </p:attrNameLst>
                                      </p:cBhvr>
                                      <p:to>
                                        <p:strVal val="visible"/>
                                      </p:to>
                                    </p:set>
                                    <p:anim calcmode="lin" valueType="num">
                                      <p:cBhvr>
                                        <p:cTn id="33" dur="300" fill="hold"/>
                                        <p:tgtEl>
                                          <p:spTgt spid="95"/>
                                        </p:tgtEl>
                                        <p:attrNameLst>
                                          <p:attrName>ppt_w</p:attrName>
                                        </p:attrNameLst>
                                      </p:cBhvr>
                                      <p:tavLst>
                                        <p:tav tm="0">
                                          <p:val>
                                            <p:fltVal val="0"/>
                                          </p:val>
                                        </p:tav>
                                        <p:tav tm="100000">
                                          <p:val>
                                            <p:strVal val="#ppt_w"/>
                                          </p:val>
                                        </p:tav>
                                      </p:tavLst>
                                    </p:anim>
                                    <p:anim calcmode="lin" valueType="num">
                                      <p:cBhvr>
                                        <p:cTn id="34" dur="300" fill="hold"/>
                                        <p:tgtEl>
                                          <p:spTgt spid="95"/>
                                        </p:tgtEl>
                                        <p:attrNameLst>
                                          <p:attrName>ppt_h</p:attrName>
                                        </p:attrNameLst>
                                      </p:cBhvr>
                                      <p:tavLst>
                                        <p:tav tm="0">
                                          <p:val>
                                            <p:fltVal val="0"/>
                                          </p:val>
                                        </p:tav>
                                        <p:tav tm="100000">
                                          <p:val>
                                            <p:strVal val="#ppt_h"/>
                                          </p:val>
                                        </p:tav>
                                      </p:tavLst>
                                    </p:anim>
                                  </p:childTnLst>
                                </p:cTn>
                              </p:par>
                            </p:childTnLst>
                          </p:cTn>
                        </p:par>
                        <p:par>
                          <p:cTn id="35" fill="hold">
                            <p:stCondLst>
                              <p:cond delay="6010"/>
                            </p:stCondLst>
                            <p:childTnLst>
                              <p:par>
                                <p:cTn id="36" presetID="23" presetClass="entr" presetSubtype="16" fill="hold" grpId="0" nodeType="afterEffect">
                                  <p:stCondLst>
                                    <p:cond delay="0"/>
                                  </p:stCondLst>
                                  <p:iterate type="lt">
                                    <p:tmPct val="10000"/>
                                  </p:iterate>
                                  <p:childTnLst>
                                    <p:set>
                                      <p:cBhvr>
                                        <p:cTn id="37" dur="1" fill="hold">
                                          <p:stCondLst>
                                            <p:cond delay="0"/>
                                          </p:stCondLst>
                                        </p:cTn>
                                        <p:tgtEl>
                                          <p:spTgt spid="96"/>
                                        </p:tgtEl>
                                        <p:attrNameLst>
                                          <p:attrName>style.visibility</p:attrName>
                                        </p:attrNameLst>
                                      </p:cBhvr>
                                      <p:to>
                                        <p:strVal val="visible"/>
                                      </p:to>
                                    </p:set>
                                    <p:anim calcmode="lin" valueType="num">
                                      <p:cBhvr>
                                        <p:cTn id="38" dur="300" fill="hold"/>
                                        <p:tgtEl>
                                          <p:spTgt spid="96"/>
                                        </p:tgtEl>
                                        <p:attrNameLst>
                                          <p:attrName>ppt_w</p:attrName>
                                        </p:attrNameLst>
                                      </p:cBhvr>
                                      <p:tavLst>
                                        <p:tav tm="0">
                                          <p:val>
                                            <p:fltVal val="0"/>
                                          </p:val>
                                        </p:tav>
                                        <p:tav tm="100000">
                                          <p:val>
                                            <p:strVal val="#ppt_w"/>
                                          </p:val>
                                        </p:tav>
                                      </p:tavLst>
                                    </p:anim>
                                    <p:anim calcmode="lin" valueType="num">
                                      <p:cBhvr>
                                        <p:cTn id="39" dur="300" fill="hold"/>
                                        <p:tgtEl>
                                          <p:spTgt spid="96"/>
                                        </p:tgtEl>
                                        <p:attrNameLst>
                                          <p:attrName>ppt_h</p:attrName>
                                        </p:attrNameLst>
                                      </p:cBhvr>
                                      <p:tavLst>
                                        <p:tav tm="0">
                                          <p:val>
                                            <p:fltVal val="0"/>
                                          </p:val>
                                        </p:tav>
                                        <p:tav tm="100000">
                                          <p:val>
                                            <p:strVal val="#ppt_h"/>
                                          </p:val>
                                        </p:tav>
                                      </p:tavLst>
                                    </p:anim>
                                  </p:childTnLst>
                                </p:cTn>
                              </p:par>
                            </p:childTnLst>
                          </p:cTn>
                        </p:par>
                        <p:par>
                          <p:cTn id="40" fill="hold">
                            <p:stCondLst>
                              <p:cond delay="7180"/>
                            </p:stCondLst>
                            <p:childTnLst>
                              <p:par>
                                <p:cTn id="41" presetID="23" presetClass="entr" presetSubtype="16" fill="hold" grpId="0" nodeType="afterEffect">
                                  <p:stCondLst>
                                    <p:cond delay="0"/>
                                  </p:stCondLst>
                                  <p:iterate type="lt">
                                    <p:tmPct val="10000"/>
                                  </p:iterate>
                                  <p:childTnLst>
                                    <p:set>
                                      <p:cBhvr>
                                        <p:cTn id="42" dur="1" fill="hold">
                                          <p:stCondLst>
                                            <p:cond delay="0"/>
                                          </p:stCondLst>
                                        </p:cTn>
                                        <p:tgtEl>
                                          <p:spTgt spid="97"/>
                                        </p:tgtEl>
                                        <p:attrNameLst>
                                          <p:attrName>style.visibility</p:attrName>
                                        </p:attrNameLst>
                                      </p:cBhvr>
                                      <p:to>
                                        <p:strVal val="visible"/>
                                      </p:to>
                                    </p:set>
                                    <p:anim calcmode="lin" valueType="num">
                                      <p:cBhvr>
                                        <p:cTn id="43" dur="300" fill="hold"/>
                                        <p:tgtEl>
                                          <p:spTgt spid="97"/>
                                        </p:tgtEl>
                                        <p:attrNameLst>
                                          <p:attrName>ppt_w</p:attrName>
                                        </p:attrNameLst>
                                      </p:cBhvr>
                                      <p:tavLst>
                                        <p:tav tm="0">
                                          <p:val>
                                            <p:fltVal val="0"/>
                                          </p:val>
                                        </p:tav>
                                        <p:tav tm="100000">
                                          <p:val>
                                            <p:strVal val="#ppt_w"/>
                                          </p:val>
                                        </p:tav>
                                      </p:tavLst>
                                    </p:anim>
                                    <p:anim calcmode="lin" valueType="num">
                                      <p:cBhvr>
                                        <p:cTn id="44" dur="300" fill="hold"/>
                                        <p:tgtEl>
                                          <p:spTgt spid="97"/>
                                        </p:tgtEl>
                                        <p:attrNameLst>
                                          <p:attrName>ppt_h</p:attrName>
                                        </p:attrNameLst>
                                      </p:cBhvr>
                                      <p:tavLst>
                                        <p:tav tm="0">
                                          <p:val>
                                            <p:fltVal val="0"/>
                                          </p:val>
                                        </p:tav>
                                        <p:tav tm="100000">
                                          <p:val>
                                            <p:strVal val="#ppt_h"/>
                                          </p:val>
                                        </p:tav>
                                      </p:tavLst>
                                    </p:anim>
                                  </p:childTnLst>
                                </p:cTn>
                              </p:par>
                            </p:childTnLst>
                          </p:cTn>
                        </p:par>
                        <p:par>
                          <p:cTn id="45" fill="hold">
                            <p:stCondLst>
                              <p:cond delay="8350"/>
                            </p:stCondLst>
                            <p:childTnLst>
                              <p:par>
                                <p:cTn id="46" presetID="42" presetClass="entr" presetSubtype="0" fill="hold" grpId="0" nodeType="afterEffect">
                                  <p:stCondLst>
                                    <p:cond delay="0"/>
                                  </p:stCondLst>
                                  <p:childTnLst>
                                    <p:set>
                                      <p:cBhvr>
                                        <p:cTn id="47" dur="1" fill="hold">
                                          <p:stCondLst>
                                            <p:cond delay="0"/>
                                          </p:stCondLst>
                                        </p:cTn>
                                        <p:tgtEl>
                                          <p:spTgt spid="79"/>
                                        </p:tgtEl>
                                        <p:attrNameLst>
                                          <p:attrName>style.visibility</p:attrName>
                                        </p:attrNameLst>
                                      </p:cBhvr>
                                      <p:to>
                                        <p:strVal val="visible"/>
                                      </p:to>
                                    </p:set>
                                    <p:animEffect transition="in" filter="fade">
                                      <p:cBhvr>
                                        <p:cTn id="48" dur="1200"/>
                                        <p:tgtEl>
                                          <p:spTgt spid="79"/>
                                        </p:tgtEl>
                                      </p:cBhvr>
                                    </p:animEffect>
                                    <p:anim calcmode="lin" valueType="num">
                                      <p:cBhvr>
                                        <p:cTn id="49" dur="1200" fill="hold"/>
                                        <p:tgtEl>
                                          <p:spTgt spid="79"/>
                                        </p:tgtEl>
                                        <p:attrNameLst>
                                          <p:attrName>ppt_x</p:attrName>
                                        </p:attrNameLst>
                                      </p:cBhvr>
                                      <p:tavLst>
                                        <p:tav tm="0">
                                          <p:val>
                                            <p:strVal val="#ppt_x"/>
                                          </p:val>
                                        </p:tav>
                                        <p:tav tm="100000">
                                          <p:val>
                                            <p:strVal val="#ppt_x"/>
                                          </p:val>
                                        </p:tav>
                                      </p:tavLst>
                                    </p:anim>
                                    <p:anim calcmode="lin" valueType="num">
                                      <p:cBhvr>
                                        <p:cTn id="50" dur="12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31" grpId="0"/>
      <p:bldP spid="31" grpId="1"/>
      <p:bldP spid="95" grpId="0"/>
      <p:bldP spid="96" grpId="0"/>
      <p:bldP spid="97" grpId="0"/>
      <p:bldP spid="98" grpId="0"/>
      <p:bldP spid="98" grpId="1"/>
      <p:bldP spid="7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3"/>
          <p:cNvSpPr txBox="1"/>
          <p:nvPr/>
        </p:nvSpPr>
        <p:spPr>
          <a:xfrm>
            <a:off x="540910" y="218072"/>
            <a:ext cx="2694410" cy="584775"/>
          </a:xfrm>
          <a:prstGeom prst="rect">
            <a:avLst/>
          </a:prstGeom>
          <a:noFill/>
        </p:spPr>
        <p:txBody>
          <a:bodyPr wrap="square" rtlCol="0">
            <a:spAutoFit/>
          </a:bodyPr>
          <a:lstStyle/>
          <a:p>
            <a:pPr algn="ctr"/>
            <a:r>
              <a:rPr lang="zh-CN" altLang="en-US" sz="3200" b="1" dirty="0">
                <a:solidFill>
                  <a:srgbClr val="01EDF2"/>
                </a:solidFill>
                <a:latin typeface="微软雅黑" panose="020B0503020204020204" pitchFamily="34" charset="-122"/>
                <a:ea typeface="微软雅黑" panose="020B0503020204020204" pitchFamily="34" charset="-122"/>
              </a:rPr>
              <a:t>价值观念</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sp>
        <p:nvSpPr>
          <p:cNvPr id="111" name="灯片编号占位符 4"/>
          <p:cNvSpPr>
            <a:spLocks noGrp="1"/>
          </p:cNvSpPr>
          <p:nvPr>
            <p:ph type="sldNum" sz="quarter" idx="12"/>
          </p:nvPr>
        </p:nvSpPr>
        <p:spPr>
          <a:xfrm>
            <a:off x="8610600" y="6356350"/>
            <a:ext cx="2743200" cy="365125"/>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B1EC55C7-8694-4241-AF49-D3A411709EE6}" type="slidenum">
              <a:rPr lang="zh-CN" altLang="en-US">
                <a:solidFill>
                  <a:srgbClr val="01EDF2"/>
                </a:solidFill>
                <a:latin typeface="方正兰亭黑_GBK" panose="02000000000000000000" pitchFamily="2" charset="-122"/>
                <a:ea typeface="方正兰亭黑_GBK" panose="02000000000000000000" pitchFamily="2" charset="-122"/>
              </a:rPr>
            </a:fld>
            <a:endParaRPr lang="zh-CN" altLang="en-US" sz="1800">
              <a:solidFill>
                <a:srgbClr val="01EDF2"/>
              </a:solidFill>
            </a:endParaRPr>
          </a:p>
        </p:txBody>
      </p:sp>
      <p:sp>
        <p:nvSpPr>
          <p:cNvPr id="112" name="任意多边形 4"/>
          <p:cNvSpPr>
            <a:spLocks noChangeArrowheads="1"/>
          </p:cNvSpPr>
          <p:nvPr/>
        </p:nvSpPr>
        <p:spPr bwMode="auto">
          <a:xfrm>
            <a:off x="11658600" y="6162675"/>
            <a:ext cx="635000" cy="400050"/>
          </a:xfrm>
          <a:custGeom>
            <a:avLst/>
            <a:gdLst>
              <a:gd name="T0" fmla="*/ 154365 w 808522"/>
              <a:gd name="T1" fmla="*/ 0 h 510140"/>
              <a:gd name="T2" fmla="*/ 157334 w 808522"/>
              <a:gd name="T3" fmla="*/ 0 h 510140"/>
              <a:gd name="T4" fmla="*/ 498719 w 808522"/>
              <a:gd name="T5" fmla="*/ 0 h 510140"/>
              <a:gd name="T6" fmla="*/ 498719 w 808522"/>
              <a:gd name="T7" fmla="*/ 313717 h 510140"/>
              <a:gd name="T8" fmla="*/ 157341 w 808522"/>
              <a:gd name="T9" fmla="*/ 313717 h 510140"/>
              <a:gd name="T10" fmla="*/ 157334 w 808522"/>
              <a:gd name="T11" fmla="*/ 313718 h 510140"/>
              <a:gd name="T12" fmla="*/ 157328 w 808522"/>
              <a:gd name="T13" fmla="*/ 313717 h 510140"/>
              <a:gd name="T14" fmla="*/ 154365 w 808522"/>
              <a:gd name="T15" fmla="*/ 313717 h 510140"/>
              <a:gd name="T16" fmla="*/ 154365 w 808522"/>
              <a:gd name="T17" fmla="*/ 313420 h 510140"/>
              <a:gd name="T18" fmla="*/ 125625 w 808522"/>
              <a:gd name="T19" fmla="*/ 310531 h 510140"/>
              <a:gd name="T20" fmla="*/ 0 w 808522"/>
              <a:gd name="T21" fmla="*/ 156859 h 510140"/>
              <a:gd name="T22" fmla="*/ 125625 w 808522"/>
              <a:gd name="T23" fmla="*/ 3187 h 510140"/>
              <a:gd name="T24" fmla="*/ 154365 w 808522"/>
              <a:gd name="T25" fmla="*/ 298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lnTo>
                  <a:pt x="250256" y="0"/>
                </a:lnTo>
                <a:close/>
              </a:path>
            </a:pathLst>
          </a:custGeom>
          <a:solidFill>
            <a:srgbClr val="F2F2F2">
              <a:alpha val="29803"/>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solidFill>
                <a:srgbClr val="01EDF2"/>
              </a:solidFill>
              <a:latin typeface="微软雅黑" panose="020B0503020204020204" pitchFamily="34" charset="-122"/>
              <a:ea typeface="微软雅黑" panose="020B0503020204020204" pitchFamily="34" charset="-122"/>
            </a:endParaRPr>
          </a:p>
        </p:txBody>
      </p:sp>
      <p:sp>
        <p:nvSpPr>
          <p:cNvPr id="113"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zh-CN" sz="1400">
                <a:solidFill>
                  <a:srgbClr val="01EDF2"/>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rPr>
              <a:t>* </a:t>
            </a:r>
            <a:endParaRPr lang="zh-CN" altLang="zh-CN" sz="1400" b="1">
              <a:solidFill>
                <a:srgbClr val="01EDF2"/>
              </a:solidFill>
              <a:latin typeface="微软雅黑" panose="020B0503020204020204" pitchFamily="34" charset="-122"/>
              <a:ea typeface="微软雅黑" panose="020B0503020204020204" pitchFamily="34" charset="-122"/>
              <a:cs typeface="Arial Unicode MS" panose="020B0604020202020204" pitchFamily="34" charset="-122"/>
              <a:sym typeface="Arial Unicode MS" panose="020B0604020202020204" pitchFamily="34" charset="-122"/>
            </a:endParaRPr>
          </a:p>
        </p:txBody>
      </p:sp>
      <p:sp>
        <p:nvSpPr>
          <p:cNvPr id="114" name="矩形 50"/>
          <p:cNvSpPr>
            <a:spLocks noChangeArrowheads="1"/>
          </p:cNvSpPr>
          <p:nvPr/>
        </p:nvSpPr>
        <p:spPr bwMode="auto">
          <a:xfrm>
            <a:off x="1358900" y="2809875"/>
            <a:ext cx="3009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b="1">
                <a:solidFill>
                  <a:srgbClr val="01EDF2"/>
                </a:solidFill>
                <a:latin typeface="微软雅黑" panose="020B0503020204020204" pitchFamily="34" charset="-122"/>
                <a:ea typeface="微软雅黑" panose="020B0503020204020204" pitchFamily="34" charset="-122"/>
                <a:sym typeface="方正兰亭黑_GBK" panose="02000000000000000000" pitchFamily="2" charset="-122"/>
              </a:rPr>
              <a:t>专注专业 </a:t>
            </a:r>
            <a:endParaRPr lang="zh-CN" altLang="en-US" sz="2400" b="1">
              <a:solidFill>
                <a:srgbClr val="01EDF2"/>
              </a:solidFill>
              <a:latin typeface="微软雅黑" panose="020B0503020204020204" pitchFamily="34" charset="-122"/>
              <a:ea typeface="微软雅黑" panose="020B0503020204020204" pitchFamily="34" charset="-122"/>
            </a:endParaRPr>
          </a:p>
        </p:txBody>
      </p:sp>
      <p:sp>
        <p:nvSpPr>
          <p:cNvPr id="115" name="矩形 17"/>
          <p:cNvSpPr>
            <a:spLocks noChangeArrowheads="1"/>
          </p:cNvSpPr>
          <p:nvPr/>
        </p:nvSpPr>
        <p:spPr bwMode="auto">
          <a:xfrm>
            <a:off x="1814513" y="4435475"/>
            <a:ext cx="21399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400" dirty="0">
                <a:solidFill>
                  <a:schemeClr val="bg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在此录入上述图片的综合分析说明，在此录入上述图片的综合分析说明，在此录入上述图片的综合分析说明。</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16" name="矩形 59"/>
          <p:cNvSpPr>
            <a:spLocks noChangeArrowheads="1"/>
          </p:cNvSpPr>
          <p:nvPr/>
        </p:nvSpPr>
        <p:spPr bwMode="auto">
          <a:xfrm>
            <a:off x="4591050" y="2809875"/>
            <a:ext cx="3009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b="1">
                <a:solidFill>
                  <a:srgbClr val="01EDF2"/>
                </a:solidFill>
                <a:latin typeface="微软雅黑" panose="020B0503020204020204" pitchFamily="34" charset="-122"/>
                <a:ea typeface="微软雅黑" panose="020B0503020204020204" pitchFamily="34" charset="-122"/>
                <a:sym typeface="方正兰亭黑_GBK" panose="02000000000000000000" pitchFamily="2" charset="-122"/>
              </a:rPr>
              <a:t>精诚协作</a:t>
            </a:r>
            <a:endParaRPr lang="zh-CN" altLang="en-US" b="1">
              <a:solidFill>
                <a:srgbClr val="01EDF2"/>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7" name="矩形 62"/>
          <p:cNvSpPr>
            <a:spLocks noChangeArrowheads="1"/>
          </p:cNvSpPr>
          <p:nvPr/>
        </p:nvSpPr>
        <p:spPr bwMode="auto">
          <a:xfrm>
            <a:off x="7823200" y="2809875"/>
            <a:ext cx="3009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b="1" dirty="0">
                <a:solidFill>
                  <a:srgbClr val="01EDF2"/>
                </a:solidFill>
                <a:latin typeface="微软雅黑" panose="020B0503020204020204" pitchFamily="34" charset="-122"/>
                <a:ea typeface="微软雅黑" panose="020B0503020204020204" pitchFamily="34" charset="-122"/>
                <a:sym typeface="方正兰亭黑_GBK" panose="02000000000000000000" pitchFamily="2" charset="-122"/>
              </a:rPr>
              <a:t>开放成长</a:t>
            </a:r>
            <a:endParaRPr lang="zh-CN" altLang="en-US" b="1" dirty="0">
              <a:solidFill>
                <a:srgbClr val="01EDF2"/>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8" name="矩形 17"/>
          <p:cNvSpPr>
            <a:spLocks noChangeArrowheads="1"/>
          </p:cNvSpPr>
          <p:nvPr/>
        </p:nvSpPr>
        <p:spPr bwMode="auto">
          <a:xfrm>
            <a:off x="5016500" y="4435475"/>
            <a:ext cx="2159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400">
                <a:solidFill>
                  <a:schemeClr val="bg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在此录入上述图片的综合分析说明，在此录入上述图片的综合分析说明，在此录入上述图片的综合分析说明。</a:t>
            </a: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119" name="矩形 17"/>
          <p:cNvSpPr>
            <a:spLocks noChangeArrowheads="1"/>
          </p:cNvSpPr>
          <p:nvPr/>
        </p:nvSpPr>
        <p:spPr bwMode="auto">
          <a:xfrm>
            <a:off x="8181975" y="4435475"/>
            <a:ext cx="22558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400">
                <a:solidFill>
                  <a:schemeClr val="bg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在此录入上述图片的综合分析说明，在此录入上述图片的综合分析说明，在此录入上述图片的综合分析说明。</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125" name="组合 40"/>
          <p:cNvGrpSpPr/>
          <p:nvPr/>
        </p:nvGrpSpPr>
        <p:grpSpPr bwMode="auto">
          <a:xfrm>
            <a:off x="4946650" y="1862138"/>
            <a:ext cx="2298700" cy="2289175"/>
            <a:chOff x="0" y="0"/>
            <a:chExt cx="2882188" cy="2872143"/>
          </a:xfrm>
          <a:solidFill>
            <a:srgbClr val="01EDF2"/>
          </a:solidFill>
        </p:grpSpPr>
        <p:sp>
          <p:nvSpPr>
            <p:cNvPr id="126" name="新月形 41"/>
            <p:cNvSpPr>
              <a:spLocks noChangeArrowheads="1"/>
            </p:cNvSpPr>
            <p:nvPr/>
          </p:nvSpPr>
          <p:spPr bwMode="auto">
            <a:xfrm rot="-848703">
              <a:off x="0" y="201707"/>
              <a:ext cx="1331655" cy="2663312"/>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rgbClr val="01EDF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27" name="新月形 42"/>
            <p:cNvSpPr>
              <a:spLocks noChangeArrowheads="1"/>
            </p:cNvSpPr>
            <p:nvPr/>
          </p:nvSpPr>
          <p:spPr bwMode="auto">
            <a:xfrm rot="4551297">
              <a:off x="681991" y="-665827"/>
              <a:ext cx="1331655" cy="2663310"/>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rgbClr val="01EDF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28" name="新月形 43"/>
            <p:cNvSpPr>
              <a:spLocks noChangeArrowheads="1"/>
            </p:cNvSpPr>
            <p:nvPr/>
          </p:nvSpPr>
          <p:spPr bwMode="auto">
            <a:xfrm rot="9951297">
              <a:off x="1550533" y="16873"/>
              <a:ext cx="1331655" cy="2663311"/>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rgbClr val="01EDF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29" name="新月形 44"/>
            <p:cNvSpPr>
              <a:spLocks noChangeArrowheads="1"/>
            </p:cNvSpPr>
            <p:nvPr/>
          </p:nvSpPr>
          <p:spPr bwMode="auto">
            <a:xfrm rot="-6248703">
              <a:off x="879962" y="874661"/>
              <a:ext cx="1331655" cy="2663310"/>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rgbClr val="01EDF2"/>
                </a:solidFill>
                <a:latin typeface="微软雅黑" panose="020B0503020204020204" pitchFamily="34" charset="-122"/>
                <a:ea typeface="微软雅黑" panose="020B0503020204020204" pitchFamily="34" charset="-122"/>
                <a:sym typeface="宋体" panose="02010600030101010101" pitchFamily="2" charset="-122"/>
              </a:endParaRPr>
            </a:p>
          </p:txBody>
        </p:sp>
      </p:grpSp>
      <p:grpSp>
        <p:nvGrpSpPr>
          <p:cNvPr id="130" name="组合 45"/>
          <p:cNvGrpSpPr/>
          <p:nvPr/>
        </p:nvGrpSpPr>
        <p:grpSpPr bwMode="auto">
          <a:xfrm>
            <a:off x="1736725" y="1862138"/>
            <a:ext cx="2297113" cy="2289175"/>
            <a:chOff x="0" y="0"/>
            <a:chExt cx="2882188" cy="2872143"/>
          </a:xfrm>
          <a:solidFill>
            <a:srgbClr val="01EDF2"/>
          </a:solidFill>
        </p:grpSpPr>
        <p:sp>
          <p:nvSpPr>
            <p:cNvPr id="131" name="新月形 46"/>
            <p:cNvSpPr>
              <a:spLocks noChangeArrowheads="1"/>
            </p:cNvSpPr>
            <p:nvPr/>
          </p:nvSpPr>
          <p:spPr bwMode="auto">
            <a:xfrm rot="-848703">
              <a:off x="0" y="201707"/>
              <a:ext cx="1331655" cy="2663312"/>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rgbClr val="01EDF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2" name="新月形 47"/>
            <p:cNvSpPr>
              <a:spLocks noChangeArrowheads="1"/>
            </p:cNvSpPr>
            <p:nvPr/>
          </p:nvSpPr>
          <p:spPr bwMode="auto">
            <a:xfrm rot="4551297">
              <a:off x="681991" y="-665827"/>
              <a:ext cx="1331655" cy="2663310"/>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rgbClr val="01EDF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3" name="新月形 48"/>
            <p:cNvSpPr>
              <a:spLocks noChangeArrowheads="1"/>
            </p:cNvSpPr>
            <p:nvPr/>
          </p:nvSpPr>
          <p:spPr bwMode="auto">
            <a:xfrm rot="9951297">
              <a:off x="1550533" y="16873"/>
              <a:ext cx="1331655" cy="2663311"/>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rgbClr val="01EDF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4" name="新月形 49"/>
            <p:cNvSpPr>
              <a:spLocks noChangeArrowheads="1"/>
            </p:cNvSpPr>
            <p:nvPr/>
          </p:nvSpPr>
          <p:spPr bwMode="auto">
            <a:xfrm rot="-6248703">
              <a:off x="879962" y="874661"/>
              <a:ext cx="1331655" cy="2663310"/>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rgbClr val="01EDF2"/>
                </a:solidFill>
                <a:latin typeface="微软雅黑" panose="020B0503020204020204" pitchFamily="34" charset="-122"/>
                <a:ea typeface="微软雅黑" panose="020B0503020204020204" pitchFamily="34" charset="-122"/>
                <a:sym typeface="宋体" panose="02010600030101010101" pitchFamily="2" charset="-122"/>
              </a:endParaRPr>
            </a:p>
          </p:txBody>
        </p:sp>
      </p:grpSp>
      <p:grpSp>
        <p:nvGrpSpPr>
          <p:cNvPr id="135" name="组合 50"/>
          <p:cNvGrpSpPr/>
          <p:nvPr/>
        </p:nvGrpSpPr>
        <p:grpSpPr bwMode="auto">
          <a:xfrm>
            <a:off x="8159750" y="1862138"/>
            <a:ext cx="2298700" cy="2289175"/>
            <a:chOff x="0" y="0"/>
            <a:chExt cx="2882188" cy="2872143"/>
          </a:xfrm>
          <a:solidFill>
            <a:srgbClr val="01EDF2"/>
          </a:solidFill>
        </p:grpSpPr>
        <p:sp>
          <p:nvSpPr>
            <p:cNvPr id="136" name="新月形 51"/>
            <p:cNvSpPr>
              <a:spLocks noChangeArrowheads="1"/>
            </p:cNvSpPr>
            <p:nvPr/>
          </p:nvSpPr>
          <p:spPr bwMode="auto">
            <a:xfrm rot="-848703">
              <a:off x="0" y="201707"/>
              <a:ext cx="1331655" cy="2663312"/>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rgbClr val="01EDF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7" name="新月形 52"/>
            <p:cNvSpPr>
              <a:spLocks noChangeArrowheads="1"/>
            </p:cNvSpPr>
            <p:nvPr/>
          </p:nvSpPr>
          <p:spPr bwMode="auto">
            <a:xfrm rot="4551297">
              <a:off x="681991" y="-665827"/>
              <a:ext cx="1331655" cy="2663310"/>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rgbClr val="01EDF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8" name="新月形 53"/>
            <p:cNvSpPr>
              <a:spLocks noChangeArrowheads="1"/>
            </p:cNvSpPr>
            <p:nvPr/>
          </p:nvSpPr>
          <p:spPr bwMode="auto">
            <a:xfrm rot="9951297">
              <a:off x="1550533" y="16873"/>
              <a:ext cx="1331655" cy="2663311"/>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rgbClr val="01EDF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9" name="新月形 54"/>
            <p:cNvSpPr>
              <a:spLocks noChangeArrowheads="1"/>
            </p:cNvSpPr>
            <p:nvPr/>
          </p:nvSpPr>
          <p:spPr bwMode="auto">
            <a:xfrm rot="-6248703">
              <a:off x="879962" y="874661"/>
              <a:ext cx="1331655" cy="2663310"/>
            </a:xfrm>
            <a:prstGeom prst="moon">
              <a:avLst>
                <a:gd name="adj" fmla="val 15190"/>
              </a:avLst>
            </a:prstGeom>
            <a:grpFill/>
            <a:ln w="12700">
              <a:solidFill>
                <a:srgbClr val="FFFFFF"/>
              </a:solidFill>
              <a:bevel/>
            </a:ln>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b="1" i="1">
                <a:solidFill>
                  <a:srgbClr val="01EDF2"/>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34" name="文本框 33"/>
          <p:cNvSpPr txBox="1"/>
          <p:nvPr/>
        </p:nvSpPr>
        <p:spPr>
          <a:xfrm>
            <a:off x="11042249" y="7058627"/>
            <a:ext cx="877163" cy="369332"/>
          </a:xfrm>
          <a:prstGeom prst="rect">
            <a:avLst/>
          </a:prstGeom>
          <a:noFill/>
        </p:spPr>
        <p:txBody>
          <a:bodyPr wrap="none" rtlCol="0">
            <a:spAutoFit/>
          </a:bodyPr>
          <a:lstStyle/>
          <a:p>
            <a:r>
              <a:rPr lang="zh-CN" altLang="en-US" dirty="0" smtClean="0">
                <a:solidFill>
                  <a:srgbClr val="01EDF2"/>
                </a:solidFill>
              </a:rPr>
              <a:t>延迟付</a:t>
            </a:r>
            <a:endParaRPr lang="zh-CN" altLang="en-US" dirty="0">
              <a:solidFill>
                <a:srgbClr val="01EDF2"/>
              </a:solidFill>
            </a:endParaRPr>
          </a:p>
        </p:txBody>
      </p:sp>
      <p:grpSp>
        <p:nvGrpSpPr>
          <p:cNvPr id="49" name="组合 48"/>
          <p:cNvGrpSpPr/>
          <p:nvPr/>
        </p:nvGrpSpPr>
        <p:grpSpPr>
          <a:xfrm>
            <a:off x="201713" y="177114"/>
            <a:ext cx="719743" cy="719379"/>
            <a:chOff x="4433071" y="4221479"/>
            <a:chExt cx="870449" cy="870449"/>
          </a:xfrm>
        </p:grpSpPr>
        <p:pic>
          <p:nvPicPr>
            <p:cNvPr id="50" name="图片 4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51" name="TextBox 10"/>
            <p:cNvSpPr txBox="1"/>
            <p:nvPr/>
          </p:nvSpPr>
          <p:spPr>
            <a:xfrm>
              <a:off x="4527158" y="4329313"/>
              <a:ext cx="682273" cy="707578"/>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2</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p:cBhvr>
                                        <p:cTn id="11" dur="750"/>
                                        <p:tgtEl>
                                          <p:spTgt spid="125"/>
                                        </p:tgtEl>
                                      </p:cBhvr>
                                    </p:animEffect>
                                    <p:anim calcmode="lin" valueType="num">
                                      <p:cBhvr>
                                        <p:cTn id="12" dur="750" fill="hold"/>
                                        <p:tgtEl>
                                          <p:spTgt spid="125"/>
                                        </p:tgtEl>
                                        <p:attrNameLst>
                                          <p:attrName>ppt_x</p:attrName>
                                        </p:attrNameLst>
                                      </p:cBhvr>
                                      <p:tavLst>
                                        <p:tav tm="0">
                                          <p:val>
                                            <p:strVal val="#ppt_x"/>
                                          </p:val>
                                        </p:tav>
                                        <p:tav tm="100000">
                                          <p:val>
                                            <p:strVal val="#ppt_x"/>
                                          </p:val>
                                        </p:tav>
                                      </p:tavLst>
                                    </p:anim>
                                    <p:anim calcmode="lin" valueType="num">
                                      <p:cBhvr>
                                        <p:cTn id="13" dur="750" fill="hold"/>
                                        <p:tgtEl>
                                          <p:spTgt spid="125"/>
                                        </p:tgtEl>
                                        <p:attrNameLst>
                                          <p:attrName>ppt_y</p:attrName>
                                        </p:attrNameLst>
                                      </p:cBhvr>
                                      <p:tavLst>
                                        <p:tav tm="0">
                                          <p:val>
                                            <p:strVal val="#ppt_y-.1"/>
                                          </p:val>
                                        </p:tav>
                                        <p:tav tm="100000">
                                          <p:val>
                                            <p:strVal val="#ppt_y"/>
                                          </p:val>
                                        </p:tav>
                                      </p:tavLst>
                                    </p:anim>
                                  </p:childTnLst>
                                </p:cTn>
                              </p:par>
                              <p:par>
                                <p:cTn id="14" presetID="8" presetClass="emph" presetSubtype="0" repeatCount="indefinite" fill="hold" nodeType="withEffect">
                                  <p:stCondLst>
                                    <p:cond delay="0"/>
                                  </p:stCondLst>
                                  <p:childTnLst>
                                    <p:animRot by="21600000">
                                      <p:cBhvr>
                                        <p:cTn id="15" dur="2000" fill="hold"/>
                                        <p:tgtEl>
                                          <p:spTgt spid="125"/>
                                        </p:tgtEl>
                                        <p:attrNameLst>
                                          <p:attrName>r</p:attrName>
                                        </p:attrNameLst>
                                      </p:cBhvr>
                                    </p:animRot>
                                  </p:childTnLst>
                                </p:cTn>
                              </p:par>
                            </p:childTnLst>
                          </p:cTn>
                        </p:par>
                        <p:par>
                          <p:cTn id="16" fill="hold">
                            <p:stCondLst>
                              <p:cond delay="1500"/>
                            </p:stCondLst>
                            <p:childTnLst>
                              <p:par>
                                <p:cTn id="17" presetID="2" presetClass="entr" presetSubtype="2" fill="hold" nodeType="after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p:cTn id="19" dur="1000" fill="hold"/>
                                        <p:tgtEl>
                                          <p:spTgt spid="130"/>
                                        </p:tgtEl>
                                        <p:attrNameLst>
                                          <p:attrName>ppt_x</p:attrName>
                                        </p:attrNameLst>
                                      </p:cBhvr>
                                      <p:tavLst>
                                        <p:tav tm="0">
                                          <p:val>
                                            <p:strVal val="1+#ppt_w/2"/>
                                          </p:val>
                                        </p:tav>
                                        <p:tav tm="100000">
                                          <p:val>
                                            <p:strVal val="#ppt_x"/>
                                          </p:val>
                                        </p:tav>
                                      </p:tavLst>
                                    </p:anim>
                                    <p:anim calcmode="lin" valueType="num">
                                      <p:cBhvr>
                                        <p:cTn id="20" dur="1000" fill="hold"/>
                                        <p:tgtEl>
                                          <p:spTgt spid="130"/>
                                        </p:tgtEl>
                                        <p:attrNameLst>
                                          <p:attrName>ppt_y</p:attrName>
                                        </p:attrNameLst>
                                      </p:cBhvr>
                                      <p:tavLst>
                                        <p:tav tm="0">
                                          <p:val>
                                            <p:strVal val="#ppt_y"/>
                                          </p:val>
                                        </p:tav>
                                        <p:tav tm="100000">
                                          <p:val>
                                            <p:strVal val="#ppt_y"/>
                                          </p:val>
                                        </p:tav>
                                      </p:tavLst>
                                    </p:anim>
                                  </p:childTnLst>
                                </p:cTn>
                              </p:par>
                              <p:par>
                                <p:cTn id="21" presetID="8" presetClass="emph" presetSubtype="0" repeatCount="indefinite" fill="hold" nodeType="withEffect">
                                  <p:stCondLst>
                                    <p:cond delay="0"/>
                                  </p:stCondLst>
                                  <p:childTnLst>
                                    <p:animRot by="21600000">
                                      <p:cBhvr>
                                        <p:cTn id="22" dur="2000" fill="hold"/>
                                        <p:tgtEl>
                                          <p:spTgt spid="130"/>
                                        </p:tgtEl>
                                        <p:attrNameLst>
                                          <p:attrName>r</p:attrName>
                                        </p:attrNameLst>
                                      </p:cBhvr>
                                    </p:animRot>
                                  </p:childTnLst>
                                </p:cTn>
                              </p:par>
                              <p:par>
                                <p:cTn id="23" presetID="2" presetClass="entr" presetSubtype="8"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 calcmode="lin" valueType="num">
                                      <p:cBhvr>
                                        <p:cTn id="25" dur="1000" fill="hold"/>
                                        <p:tgtEl>
                                          <p:spTgt spid="135"/>
                                        </p:tgtEl>
                                        <p:attrNameLst>
                                          <p:attrName>ppt_x</p:attrName>
                                        </p:attrNameLst>
                                      </p:cBhvr>
                                      <p:tavLst>
                                        <p:tav tm="0">
                                          <p:val>
                                            <p:strVal val="0-#ppt_w/2"/>
                                          </p:val>
                                        </p:tav>
                                        <p:tav tm="100000">
                                          <p:val>
                                            <p:strVal val="#ppt_x"/>
                                          </p:val>
                                        </p:tav>
                                      </p:tavLst>
                                    </p:anim>
                                    <p:anim calcmode="lin" valueType="num">
                                      <p:cBhvr>
                                        <p:cTn id="26" dur="1000" fill="hold"/>
                                        <p:tgtEl>
                                          <p:spTgt spid="135"/>
                                        </p:tgtEl>
                                        <p:attrNameLst>
                                          <p:attrName>ppt_y</p:attrName>
                                        </p:attrNameLst>
                                      </p:cBhvr>
                                      <p:tavLst>
                                        <p:tav tm="0">
                                          <p:val>
                                            <p:strVal val="#ppt_y"/>
                                          </p:val>
                                        </p:tav>
                                        <p:tav tm="100000">
                                          <p:val>
                                            <p:strVal val="#ppt_y"/>
                                          </p:val>
                                        </p:tav>
                                      </p:tavLst>
                                    </p:anim>
                                  </p:childTnLst>
                                </p:cTn>
                              </p:par>
                              <p:par>
                                <p:cTn id="27" presetID="8" presetClass="emph" presetSubtype="0" repeatCount="indefinite" fill="hold" nodeType="withEffect">
                                  <p:stCondLst>
                                    <p:cond delay="0"/>
                                  </p:stCondLst>
                                  <p:childTnLst>
                                    <p:animRot by="21600000">
                                      <p:cBhvr>
                                        <p:cTn id="28" dur="2000" fill="hold"/>
                                        <p:tgtEl>
                                          <p:spTgt spid="135"/>
                                        </p:tgtEl>
                                        <p:attrNameLst>
                                          <p:attrName>r</p:attrName>
                                        </p:attrNameLst>
                                      </p:cBhvr>
                                    </p:animRot>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114"/>
                                        </p:tgtEl>
                                        <p:attrNameLst>
                                          <p:attrName>style.visibility</p:attrName>
                                        </p:attrNameLst>
                                      </p:cBhvr>
                                      <p:to>
                                        <p:strVal val="visible"/>
                                      </p:to>
                                    </p:set>
                                    <p:animEffect>
                                      <p:cBhvr>
                                        <p:cTn id="32" dur="750"/>
                                        <p:tgtEl>
                                          <p:spTgt spid="114"/>
                                        </p:tgtEl>
                                      </p:cBhvr>
                                    </p:animEffect>
                                    <p:anim calcmode="lin" valueType="num">
                                      <p:cBhvr>
                                        <p:cTn id="33" dur="750" fill="hold"/>
                                        <p:tgtEl>
                                          <p:spTgt spid="114"/>
                                        </p:tgtEl>
                                        <p:attrNameLst>
                                          <p:attrName>ppt_x</p:attrName>
                                        </p:attrNameLst>
                                      </p:cBhvr>
                                      <p:tavLst>
                                        <p:tav tm="0">
                                          <p:val>
                                            <p:strVal val="#ppt_x"/>
                                          </p:val>
                                        </p:tav>
                                        <p:tav tm="100000">
                                          <p:val>
                                            <p:strVal val="#ppt_x"/>
                                          </p:val>
                                        </p:tav>
                                      </p:tavLst>
                                    </p:anim>
                                    <p:anim calcmode="lin" valueType="num">
                                      <p:cBhvr>
                                        <p:cTn id="34" dur="750" fill="hold"/>
                                        <p:tgtEl>
                                          <p:spTgt spid="1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5"/>
                                        </p:tgtEl>
                                        <p:attrNameLst>
                                          <p:attrName>style.visibility</p:attrName>
                                        </p:attrNameLst>
                                      </p:cBhvr>
                                      <p:to>
                                        <p:strVal val="visible"/>
                                      </p:to>
                                    </p:set>
                                    <p:animEffect>
                                      <p:cBhvr>
                                        <p:cTn id="37" dur="750"/>
                                        <p:tgtEl>
                                          <p:spTgt spid="115"/>
                                        </p:tgtEl>
                                      </p:cBhvr>
                                    </p:animEffect>
                                    <p:anim calcmode="lin" valueType="num">
                                      <p:cBhvr>
                                        <p:cTn id="38" dur="750" fill="hold"/>
                                        <p:tgtEl>
                                          <p:spTgt spid="115"/>
                                        </p:tgtEl>
                                        <p:attrNameLst>
                                          <p:attrName>ppt_x</p:attrName>
                                        </p:attrNameLst>
                                      </p:cBhvr>
                                      <p:tavLst>
                                        <p:tav tm="0">
                                          <p:val>
                                            <p:strVal val="#ppt_x"/>
                                          </p:val>
                                        </p:tav>
                                        <p:tav tm="100000">
                                          <p:val>
                                            <p:strVal val="#ppt_x"/>
                                          </p:val>
                                        </p:tav>
                                      </p:tavLst>
                                    </p:anim>
                                    <p:anim calcmode="lin" valueType="num">
                                      <p:cBhvr>
                                        <p:cTn id="39" dur="750" fill="hold"/>
                                        <p:tgtEl>
                                          <p:spTgt spid="115"/>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entr" presetSubtype="0" fill="hold" grpId="0" nodeType="afterEffect">
                                  <p:stCondLst>
                                    <p:cond delay="0"/>
                                  </p:stCondLst>
                                  <p:childTnLst>
                                    <p:set>
                                      <p:cBhvr>
                                        <p:cTn id="42" dur="1" fill="hold">
                                          <p:stCondLst>
                                            <p:cond delay="0"/>
                                          </p:stCondLst>
                                        </p:cTn>
                                        <p:tgtEl>
                                          <p:spTgt spid="116"/>
                                        </p:tgtEl>
                                        <p:attrNameLst>
                                          <p:attrName>style.visibility</p:attrName>
                                        </p:attrNameLst>
                                      </p:cBhvr>
                                      <p:to>
                                        <p:strVal val="visible"/>
                                      </p:to>
                                    </p:set>
                                    <p:animEffect>
                                      <p:cBhvr>
                                        <p:cTn id="43" dur="750"/>
                                        <p:tgtEl>
                                          <p:spTgt spid="116"/>
                                        </p:tgtEl>
                                      </p:cBhvr>
                                    </p:animEffect>
                                    <p:anim calcmode="lin" valueType="num">
                                      <p:cBhvr>
                                        <p:cTn id="44" dur="750" fill="hold"/>
                                        <p:tgtEl>
                                          <p:spTgt spid="116"/>
                                        </p:tgtEl>
                                        <p:attrNameLst>
                                          <p:attrName>ppt_x</p:attrName>
                                        </p:attrNameLst>
                                      </p:cBhvr>
                                      <p:tavLst>
                                        <p:tav tm="0">
                                          <p:val>
                                            <p:strVal val="#ppt_x"/>
                                          </p:val>
                                        </p:tav>
                                        <p:tav tm="100000">
                                          <p:val>
                                            <p:strVal val="#ppt_x"/>
                                          </p:val>
                                        </p:tav>
                                      </p:tavLst>
                                    </p:anim>
                                    <p:anim calcmode="lin" valueType="num">
                                      <p:cBhvr>
                                        <p:cTn id="45" dur="750" fill="hold"/>
                                        <p:tgtEl>
                                          <p:spTgt spid="11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18"/>
                                        </p:tgtEl>
                                        <p:attrNameLst>
                                          <p:attrName>style.visibility</p:attrName>
                                        </p:attrNameLst>
                                      </p:cBhvr>
                                      <p:to>
                                        <p:strVal val="visible"/>
                                      </p:to>
                                    </p:set>
                                    <p:animEffect>
                                      <p:cBhvr>
                                        <p:cTn id="48" dur="750"/>
                                        <p:tgtEl>
                                          <p:spTgt spid="118"/>
                                        </p:tgtEl>
                                      </p:cBhvr>
                                    </p:animEffect>
                                    <p:anim calcmode="lin" valueType="num">
                                      <p:cBhvr>
                                        <p:cTn id="49" dur="750" fill="hold"/>
                                        <p:tgtEl>
                                          <p:spTgt spid="118"/>
                                        </p:tgtEl>
                                        <p:attrNameLst>
                                          <p:attrName>ppt_x</p:attrName>
                                        </p:attrNameLst>
                                      </p:cBhvr>
                                      <p:tavLst>
                                        <p:tav tm="0">
                                          <p:val>
                                            <p:strVal val="#ppt_x"/>
                                          </p:val>
                                        </p:tav>
                                        <p:tav tm="100000">
                                          <p:val>
                                            <p:strVal val="#ppt_x"/>
                                          </p:val>
                                        </p:tav>
                                      </p:tavLst>
                                    </p:anim>
                                    <p:anim calcmode="lin" valueType="num">
                                      <p:cBhvr>
                                        <p:cTn id="50" dur="750" fill="hold"/>
                                        <p:tgtEl>
                                          <p:spTgt spid="118"/>
                                        </p:tgtEl>
                                        <p:attrNameLst>
                                          <p:attrName>ppt_y</p:attrName>
                                        </p:attrNameLst>
                                      </p:cBhvr>
                                      <p:tavLst>
                                        <p:tav tm="0">
                                          <p:val>
                                            <p:strVal val="#ppt_y+.1"/>
                                          </p:val>
                                        </p:tav>
                                        <p:tav tm="100000">
                                          <p:val>
                                            <p:strVal val="#ppt_y"/>
                                          </p:val>
                                        </p:tav>
                                      </p:tavLst>
                                    </p:anim>
                                  </p:childTnLst>
                                </p:cTn>
                              </p:par>
                            </p:childTnLst>
                          </p:cTn>
                        </p:par>
                        <p:par>
                          <p:cTn id="51" fill="hold">
                            <p:stCondLst>
                              <p:cond delay="4500"/>
                            </p:stCondLst>
                            <p:childTnLst>
                              <p:par>
                                <p:cTn id="52" presetID="42" presetClass="entr" presetSubtype="0" fill="hold" grpId="0" nodeType="afterEffect">
                                  <p:stCondLst>
                                    <p:cond delay="0"/>
                                  </p:stCondLst>
                                  <p:childTnLst>
                                    <p:set>
                                      <p:cBhvr>
                                        <p:cTn id="53" dur="1" fill="hold">
                                          <p:stCondLst>
                                            <p:cond delay="0"/>
                                          </p:stCondLst>
                                        </p:cTn>
                                        <p:tgtEl>
                                          <p:spTgt spid="117"/>
                                        </p:tgtEl>
                                        <p:attrNameLst>
                                          <p:attrName>style.visibility</p:attrName>
                                        </p:attrNameLst>
                                      </p:cBhvr>
                                      <p:to>
                                        <p:strVal val="visible"/>
                                      </p:to>
                                    </p:set>
                                    <p:animEffect>
                                      <p:cBhvr>
                                        <p:cTn id="54" dur="750"/>
                                        <p:tgtEl>
                                          <p:spTgt spid="117"/>
                                        </p:tgtEl>
                                      </p:cBhvr>
                                    </p:animEffect>
                                    <p:anim calcmode="lin" valueType="num">
                                      <p:cBhvr>
                                        <p:cTn id="55" dur="750" fill="hold"/>
                                        <p:tgtEl>
                                          <p:spTgt spid="117"/>
                                        </p:tgtEl>
                                        <p:attrNameLst>
                                          <p:attrName>ppt_x</p:attrName>
                                        </p:attrNameLst>
                                      </p:cBhvr>
                                      <p:tavLst>
                                        <p:tav tm="0">
                                          <p:val>
                                            <p:strVal val="#ppt_x"/>
                                          </p:val>
                                        </p:tav>
                                        <p:tav tm="100000">
                                          <p:val>
                                            <p:strVal val="#ppt_x"/>
                                          </p:val>
                                        </p:tav>
                                      </p:tavLst>
                                    </p:anim>
                                    <p:anim calcmode="lin" valueType="num">
                                      <p:cBhvr>
                                        <p:cTn id="56" dur="750" fill="hold"/>
                                        <p:tgtEl>
                                          <p:spTgt spid="11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19"/>
                                        </p:tgtEl>
                                        <p:attrNameLst>
                                          <p:attrName>style.visibility</p:attrName>
                                        </p:attrNameLst>
                                      </p:cBhvr>
                                      <p:to>
                                        <p:strVal val="visible"/>
                                      </p:to>
                                    </p:set>
                                    <p:animEffect>
                                      <p:cBhvr>
                                        <p:cTn id="59" dur="750"/>
                                        <p:tgtEl>
                                          <p:spTgt spid="119"/>
                                        </p:tgtEl>
                                      </p:cBhvr>
                                    </p:animEffect>
                                    <p:anim calcmode="lin" valueType="num">
                                      <p:cBhvr>
                                        <p:cTn id="60" dur="750" fill="hold"/>
                                        <p:tgtEl>
                                          <p:spTgt spid="119"/>
                                        </p:tgtEl>
                                        <p:attrNameLst>
                                          <p:attrName>ppt_x</p:attrName>
                                        </p:attrNameLst>
                                      </p:cBhvr>
                                      <p:tavLst>
                                        <p:tav tm="0">
                                          <p:val>
                                            <p:strVal val="#ppt_x"/>
                                          </p:val>
                                        </p:tav>
                                        <p:tav tm="100000">
                                          <p:val>
                                            <p:strVal val="#ppt_x"/>
                                          </p:val>
                                        </p:tav>
                                      </p:tavLst>
                                    </p:anim>
                                    <p:anim calcmode="lin" valueType="num">
                                      <p:cBhvr>
                                        <p:cTn id="61" dur="750" fill="hold"/>
                                        <p:tgtEl>
                                          <p:spTgt spid="119"/>
                                        </p:tgtEl>
                                        <p:attrNameLst>
                                          <p:attrName>ppt_y</p:attrName>
                                        </p:attrNameLst>
                                      </p:cBhvr>
                                      <p:tavLst>
                                        <p:tav tm="0">
                                          <p:val>
                                            <p:strVal val="#ppt_y+.1"/>
                                          </p:val>
                                        </p:tav>
                                        <p:tav tm="100000">
                                          <p:val>
                                            <p:strVal val="#ppt_y"/>
                                          </p:val>
                                        </p:tav>
                                      </p:tavLst>
                                    </p:anim>
                                  </p:childTnLst>
                                </p:cTn>
                              </p:par>
                            </p:childTnLst>
                          </p:cTn>
                        </p:par>
                        <p:par>
                          <p:cTn id="62" fill="hold">
                            <p:stCondLst>
                              <p:cond delay="5500"/>
                            </p:stCondLst>
                            <p:childTnLst>
                              <p:par>
                                <p:cTn id="63" presetID="42" presetClass="entr" presetSubtype="0" fill="hold" grpId="0"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1200"/>
                                        <p:tgtEl>
                                          <p:spTgt spid="34"/>
                                        </p:tgtEl>
                                      </p:cBhvr>
                                    </p:animEffect>
                                    <p:anim calcmode="lin" valueType="num">
                                      <p:cBhvr>
                                        <p:cTn id="66" dur="1200" fill="hold"/>
                                        <p:tgtEl>
                                          <p:spTgt spid="34"/>
                                        </p:tgtEl>
                                        <p:attrNameLst>
                                          <p:attrName>ppt_x</p:attrName>
                                        </p:attrNameLst>
                                      </p:cBhvr>
                                      <p:tavLst>
                                        <p:tav tm="0">
                                          <p:val>
                                            <p:strVal val="#ppt_x"/>
                                          </p:val>
                                        </p:tav>
                                        <p:tav tm="100000">
                                          <p:val>
                                            <p:strVal val="#ppt_x"/>
                                          </p:val>
                                        </p:tav>
                                      </p:tavLst>
                                    </p:anim>
                                    <p:anim calcmode="lin" valueType="num">
                                      <p:cBhvr>
                                        <p:cTn id="67" dur="12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14" grpId="0" bldLvl="0" autoUpdateAnimBg="0"/>
      <p:bldP spid="115" grpId="0" bldLvl="0" autoUpdateAnimBg="0"/>
      <p:bldP spid="116" grpId="0" bldLvl="0" autoUpdateAnimBg="0"/>
      <p:bldP spid="117" grpId="0" bldLvl="0" autoUpdateAnimBg="0"/>
      <p:bldP spid="118" grpId="0" bldLvl="0" autoUpdateAnimBg="0"/>
      <p:bldP spid="119" grpId="0" bldLvl="0" autoUpdateAnimBg="0"/>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V="1">
            <a:off x="4939892" y="1256360"/>
            <a:ext cx="701624" cy="701624"/>
          </a:xfrm>
          <a:prstGeom prst="rect">
            <a:avLst/>
          </a:prstGeom>
        </p:spPr>
      </p:pic>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V="1">
            <a:off x="4939892" y="4913960"/>
            <a:ext cx="701624" cy="701624"/>
          </a:xfrm>
          <a:prstGeom prst="rect">
            <a:avLst/>
          </a:prstGeom>
        </p:spPr>
      </p:pic>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V="1">
            <a:off x="5623231" y="3105898"/>
            <a:ext cx="701624" cy="701624"/>
          </a:xfrm>
          <a:prstGeom prst="rect">
            <a:avLst/>
          </a:prstGeom>
        </p:spPr>
      </p:pic>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V="1">
            <a:off x="5427029" y="4083476"/>
            <a:ext cx="701624" cy="701624"/>
          </a:xfrm>
          <a:prstGeom prst="rect">
            <a:avLst/>
          </a:prstGeom>
        </p:spPr>
      </p:pic>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V="1">
            <a:off x="5427029" y="2095961"/>
            <a:ext cx="701624" cy="70162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8395" y="2120030"/>
            <a:ext cx="2617940" cy="2617940"/>
          </a:xfrm>
          <a:prstGeom prst="rect">
            <a:avLst/>
          </a:prstGeom>
        </p:spPr>
      </p:pic>
      <p:sp>
        <p:nvSpPr>
          <p:cNvPr id="7" name="TextBox 20"/>
          <p:cNvSpPr txBox="1"/>
          <p:nvPr/>
        </p:nvSpPr>
        <p:spPr>
          <a:xfrm>
            <a:off x="2131132" y="3310614"/>
            <a:ext cx="1577676" cy="584775"/>
          </a:xfrm>
          <a:prstGeom prst="rect">
            <a:avLst/>
          </a:prstGeom>
          <a:noFill/>
        </p:spPr>
        <p:txBody>
          <a:bodyPr wrap="none" rtlCol="0">
            <a:spAutoFit/>
          </a:bodyPr>
          <a:lstStyle/>
          <a:p>
            <a:r>
              <a:rPr lang="en-US" altLang="zh-CN" sz="2400" dirty="0" err="1">
                <a:solidFill>
                  <a:srgbClr val="01EDF2"/>
                </a:solidFill>
                <a:latin typeface="张海山锐谐体" panose="02000000000000000000" pitchFamily="2" charset="-122"/>
                <a:ea typeface="张海山锐谐体" panose="02000000000000000000" pitchFamily="2" charset="-122"/>
              </a:rPr>
              <a:t>C</a:t>
            </a:r>
            <a:r>
              <a:rPr lang="en-US" altLang="zh-CN" sz="3200" dirty="0" err="1">
                <a:solidFill>
                  <a:srgbClr val="01EDF2"/>
                </a:solidFill>
                <a:latin typeface="张海山锐谐体" panose="02000000000000000000" pitchFamily="2" charset="-122"/>
                <a:ea typeface="张海山锐谐体" panose="02000000000000000000" pitchFamily="2" charset="-122"/>
              </a:rPr>
              <a:t>onten</a:t>
            </a:r>
            <a:endParaRPr lang="zh-CN" altLang="en-US" sz="3200" dirty="0">
              <a:solidFill>
                <a:srgbClr val="01EDF2"/>
              </a:solidFill>
              <a:latin typeface="张海山锐谐体" panose="02000000000000000000" pitchFamily="2" charset="-122"/>
              <a:ea typeface="张海山锐谐体" panose="02000000000000000000" pitchFamily="2" charset="-122"/>
            </a:endParaRPr>
          </a:p>
        </p:txBody>
      </p:sp>
      <p:sp>
        <p:nvSpPr>
          <p:cNvPr id="8" name="TextBox 20"/>
          <p:cNvSpPr txBox="1"/>
          <p:nvPr/>
        </p:nvSpPr>
        <p:spPr>
          <a:xfrm>
            <a:off x="2343529" y="2782797"/>
            <a:ext cx="1107996" cy="646203"/>
          </a:xfrm>
          <a:prstGeom prst="rect">
            <a:avLst/>
          </a:prstGeom>
          <a:noFill/>
        </p:spPr>
        <p:txBody>
          <a:bodyPr wrap="none" rtlCol="0">
            <a:spAutoFit/>
          </a:bodyPr>
          <a:lstStyle/>
          <a:p>
            <a:r>
              <a:rPr lang="zh-CN" altLang="en-US" sz="3600" dirty="0">
                <a:solidFill>
                  <a:srgbClr val="01EDF2"/>
                </a:solidFill>
                <a:latin typeface="微软雅黑" panose="020B0503020204020204" pitchFamily="34" charset="-122"/>
                <a:ea typeface="微软雅黑" panose="020B0503020204020204" pitchFamily="34" charset="-122"/>
              </a:rPr>
              <a:t>目录</a:t>
            </a:r>
            <a:endParaRPr lang="zh-CN" altLang="en-US" sz="4500" dirty="0">
              <a:solidFill>
                <a:srgbClr val="01EDF2"/>
              </a:solidFill>
              <a:latin typeface="微软雅黑" panose="020B0503020204020204" pitchFamily="34" charset="-122"/>
              <a:ea typeface="微软雅黑" panose="020B0503020204020204" pitchFamily="34" charset="-122"/>
            </a:endParaRPr>
          </a:p>
        </p:txBody>
      </p:sp>
      <p:sp>
        <p:nvSpPr>
          <p:cNvPr id="17" name="TextBox 10"/>
          <p:cNvSpPr txBox="1"/>
          <p:nvPr/>
        </p:nvSpPr>
        <p:spPr>
          <a:xfrm>
            <a:off x="6128653" y="1081870"/>
            <a:ext cx="2109140" cy="415498"/>
          </a:xfrm>
          <a:prstGeom prst="rect">
            <a:avLst/>
          </a:prstGeom>
          <a:noFill/>
        </p:spPr>
        <p:txBody>
          <a:bodyPr wrap="square" rtlCol="0">
            <a:spAutoFit/>
          </a:bodyPr>
          <a:lstStyle/>
          <a:p>
            <a:pPr algn="ctr"/>
            <a:r>
              <a:rPr lang="zh-CN" altLang="en-US" sz="2100" b="1" dirty="0" smtClean="0">
                <a:solidFill>
                  <a:srgbClr val="01EDF2"/>
                </a:solidFill>
                <a:latin typeface="微软雅黑" panose="020B0503020204020204" pitchFamily="34" charset="-122"/>
                <a:ea typeface="微软雅黑" panose="020B0503020204020204" pitchFamily="34" charset="-122"/>
              </a:rPr>
              <a:t>关于我们</a:t>
            </a:r>
            <a:endParaRPr lang="zh-CN" altLang="en-US" sz="2100" b="1" dirty="0">
              <a:solidFill>
                <a:srgbClr val="01EDF2"/>
              </a:solidFill>
              <a:latin typeface="微软雅黑" panose="020B0503020204020204" pitchFamily="34" charset="-122"/>
              <a:ea typeface="微软雅黑" panose="020B0503020204020204" pitchFamily="34" charset="-122"/>
            </a:endParaRPr>
          </a:p>
        </p:txBody>
      </p:sp>
      <p:sp>
        <p:nvSpPr>
          <p:cNvPr id="18" name="TextBox 11"/>
          <p:cNvSpPr txBox="1"/>
          <p:nvPr/>
        </p:nvSpPr>
        <p:spPr>
          <a:xfrm>
            <a:off x="6822571" y="2002210"/>
            <a:ext cx="1415222" cy="415498"/>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2100" dirty="0" smtClean="0">
                <a:solidFill>
                  <a:srgbClr val="01EDF2"/>
                </a:solidFill>
              </a:rPr>
              <a:t>企业文化</a:t>
            </a:r>
            <a:endParaRPr lang="zh-CN" altLang="en-US" sz="2100" dirty="0">
              <a:solidFill>
                <a:srgbClr val="01EDF2"/>
              </a:solidFill>
            </a:endParaRPr>
          </a:p>
        </p:txBody>
      </p:sp>
      <p:sp>
        <p:nvSpPr>
          <p:cNvPr id="19" name="TextBox 12"/>
          <p:cNvSpPr txBox="1"/>
          <p:nvPr/>
        </p:nvSpPr>
        <p:spPr>
          <a:xfrm>
            <a:off x="7008645" y="3038673"/>
            <a:ext cx="1711668" cy="415498"/>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2100" dirty="0" smtClean="0">
                <a:solidFill>
                  <a:srgbClr val="01EDF2"/>
                </a:solidFill>
              </a:rPr>
              <a:t>产品和</a:t>
            </a:r>
            <a:r>
              <a:rPr lang="zh-CN" altLang="en-US" sz="2100" dirty="0">
                <a:solidFill>
                  <a:srgbClr val="01EDF2"/>
                </a:solidFill>
              </a:rPr>
              <a:t>服务</a:t>
            </a:r>
            <a:endParaRPr lang="zh-CN" altLang="en-US" sz="2100" dirty="0">
              <a:solidFill>
                <a:srgbClr val="01EDF2"/>
              </a:solidFill>
            </a:endParaRPr>
          </a:p>
        </p:txBody>
      </p:sp>
      <p:sp>
        <p:nvSpPr>
          <p:cNvPr id="20" name="TextBox 13"/>
          <p:cNvSpPr txBox="1"/>
          <p:nvPr/>
        </p:nvSpPr>
        <p:spPr>
          <a:xfrm>
            <a:off x="6683501" y="4124622"/>
            <a:ext cx="1711668" cy="415498"/>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2100" dirty="0" smtClean="0">
                <a:solidFill>
                  <a:srgbClr val="01EDF2"/>
                </a:solidFill>
              </a:rPr>
              <a:t>展望未来</a:t>
            </a:r>
            <a:endParaRPr lang="zh-CN" altLang="en-US" sz="2100" dirty="0">
              <a:solidFill>
                <a:srgbClr val="01EDF2"/>
              </a:solidFill>
            </a:endParaRPr>
          </a:p>
        </p:txBody>
      </p:sp>
      <p:sp>
        <p:nvSpPr>
          <p:cNvPr id="21" name="TextBox 14"/>
          <p:cNvSpPr txBox="1"/>
          <p:nvPr/>
        </p:nvSpPr>
        <p:spPr>
          <a:xfrm>
            <a:off x="6152811" y="5066785"/>
            <a:ext cx="1711668" cy="415498"/>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2100" dirty="0" smtClean="0">
                <a:solidFill>
                  <a:srgbClr val="01EDF2"/>
                </a:solidFill>
              </a:rPr>
              <a:t>联系我们</a:t>
            </a:r>
            <a:endParaRPr lang="zh-CN" altLang="en-US" sz="2100" dirty="0">
              <a:solidFill>
                <a:srgbClr val="01EDF2"/>
              </a:solidFill>
            </a:endParaRPr>
          </a:p>
        </p:txBody>
      </p:sp>
      <p:sp>
        <p:nvSpPr>
          <p:cNvPr id="22" name="TextBox 15"/>
          <p:cNvSpPr txBox="1"/>
          <p:nvPr/>
        </p:nvSpPr>
        <p:spPr>
          <a:xfrm>
            <a:off x="6532568" y="1440887"/>
            <a:ext cx="1264359" cy="323165"/>
          </a:xfrm>
          <a:prstGeom prst="rect">
            <a:avLst/>
          </a:prstGeom>
          <a:noFill/>
        </p:spPr>
        <p:txBody>
          <a:bodyPr wrap="square" rtlCol="0">
            <a:spAutoFit/>
          </a:bodyPr>
          <a:lstStyle/>
          <a:p>
            <a:pPr algn="ctr"/>
            <a:r>
              <a:rPr lang="en-US" altLang="zh-CN" sz="1500" dirty="0" smtClean="0">
                <a:solidFill>
                  <a:schemeClr val="tx1">
                    <a:lumMod val="50000"/>
                    <a:lumOff val="50000"/>
                  </a:schemeClr>
                </a:solidFill>
                <a:latin typeface="+mn-ea"/>
                <a:ea typeface="+mn-ea"/>
              </a:rPr>
              <a:t>(ABOUT US)</a:t>
            </a:r>
            <a:endParaRPr lang="zh-CN" altLang="en-US" sz="1500" dirty="0">
              <a:solidFill>
                <a:schemeClr val="tx1">
                  <a:lumMod val="50000"/>
                  <a:lumOff val="50000"/>
                </a:schemeClr>
              </a:solidFill>
              <a:latin typeface="+mn-ea"/>
              <a:ea typeface="+mn-ea"/>
            </a:endParaRPr>
          </a:p>
        </p:txBody>
      </p:sp>
      <p:sp>
        <p:nvSpPr>
          <p:cNvPr id="23" name="TextBox 16"/>
          <p:cNvSpPr txBox="1"/>
          <p:nvPr/>
        </p:nvSpPr>
        <p:spPr>
          <a:xfrm>
            <a:off x="6588315" y="2353300"/>
            <a:ext cx="1920974" cy="246221"/>
          </a:xfrm>
          <a:prstGeom prst="rect">
            <a:avLst/>
          </a:prstGeom>
          <a:noFill/>
        </p:spPr>
        <p:txBody>
          <a:bodyPr wrap="square" rtlCol="0">
            <a:spAutoFit/>
          </a:bodyPr>
          <a:lstStyle/>
          <a:p>
            <a:pPr algn="ctr"/>
            <a:r>
              <a:rPr lang="en-US" altLang="zh-CN" sz="1000" dirty="0" smtClean="0">
                <a:solidFill>
                  <a:schemeClr val="tx1">
                    <a:lumMod val="50000"/>
                    <a:lumOff val="50000"/>
                  </a:schemeClr>
                </a:solidFill>
                <a:latin typeface="+mn-ea"/>
                <a:ea typeface="+mn-ea"/>
              </a:rPr>
              <a:t>(CORPORATE CUITURE)</a:t>
            </a:r>
            <a:endParaRPr lang="zh-CN" altLang="en-US" sz="1000" dirty="0">
              <a:solidFill>
                <a:schemeClr val="tx1">
                  <a:lumMod val="50000"/>
                  <a:lumOff val="50000"/>
                </a:schemeClr>
              </a:solidFill>
              <a:latin typeface="+mn-ea"/>
              <a:ea typeface="+mn-ea"/>
            </a:endParaRPr>
          </a:p>
        </p:txBody>
      </p:sp>
      <p:sp>
        <p:nvSpPr>
          <p:cNvPr id="24" name="TextBox 17"/>
          <p:cNvSpPr txBox="1"/>
          <p:nvPr/>
        </p:nvSpPr>
        <p:spPr>
          <a:xfrm>
            <a:off x="6819189" y="3403981"/>
            <a:ext cx="2160240" cy="261610"/>
          </a:xfrm>
          <a:prstGeom prst="rect">
            <a:avLst/>
          </a:prstGeom>
          <a:noFill/>
        </p:spPr>
        <p:txBody>
          <a:bodyPr wrap="square" rtlCol="0">
            <a:spAutoFit/>
          </a:bodyPr>
          <a:lstStyle/>
          <a:p>
            <a:pPr algn="ctr"/>
            <a:r>
              <a:rPr lang="en-US" altLang="zh-CN" sz="1100" dirty="0" smtClean="0">
                <a:solidFill>
                  <a:schemeClr val="tx1">
                    <a:lumMod val="50000"/>
                    <a:lumOff val="50000"/>
                  </a:schemeClr>
                </a:solidFill>
                <a:latin typeface="+mn-ea"/>
                <a:ea typeface="+mn-ea"/>
              </a:rPr>
              <a:t>(PRODUCT AND SERVICE)</a:t>
            </a:r>
            <a:endParaRPr lang="zh-CN" altLang="en-US" sz="1100" dirty="0">
              <a:solidFill>
                <a:schemeClr val="tx1">
                  <a:lumMod val="50000"/>
                  <a:lumOff val="50000"/>
                </a:schemeClr>
              </a:solidFill>
              <a:latin typeface="+mn-ea"/>
              <a:ea typeface="+mn-ea"/>
            </a:endParaRPr>
          </a:p>
        </p:txBody>
      </p:sp>
      <p:sp>
        <p:nvSpPr>
          <p:cNvPr id="25" name="TextBox 18"/>
          <p:cNvSpPr txBox="1"/>
          <p:nvPr/>
        </p:nvSpPr>
        <p:spPr>
          <a:xfrm>
            <a:off x="6551074" y="4459002"/>
            <a:ext cx="1958215" cy="323165"/>
          </a:xfrm>
          <a:prstGeom prst="rect">
            <a:avLst/>
          </a:prstGeom>
          <a:noFill/>
        </p:spPr>
        <p:txBody>
          <a:bodyPr wrap="square" rtlCol="0">
            <a:spAutoFit/>
          </a:bodyPr>
          <a:lstStyle/>
          <a:p>
            <a:pPr algn="ctr"/>
            <a:r>
              <a:rPr lang="en-US" altLang="zh-CN" sz="1500" dirty="0" smtClean="0">
                <a:solidFill>
                  <a:schemeClr val="tx1">
                    <a:lumMod val="50000"/>
                    <a:lumOff val="50000"/>
                  </a:schemeClr>
                </a:solidFill>
                <a:latin typeface="+mn-ea"/>
                <a:ea typeface="+mn-ea"/>
              </a:rPr>
              <a:t>(LOOK AHEAD)</a:t>
            </a:r>
            <a:endParaRPr lang="zh-CN" altLang="en-US" sz="1500" dirty="0">
              <a:solidFill>
                <a:schemeClr val="tx1">
                  <a:lumMod val="50000"/>
                  <a:lumOff val="50000"/>
                </a:schemeClr>
              </a:solidFill>
              <a:latin typeface="+mn-ea"/>
              <a:ea typeface="+mn-ea"/>
            </a:endParaRPr>
          </a:p>
        </p:txBody>
      </p:sp>
      <p:sp>
        <p:nvSpPr>
          <p:cNvPr id="26" name="TextBox 19"/>
          <p:cNvSpPr txBox="1"/>
          <p:nvPr/>
        </p:nvSpPr>
        <p:spPr>
          <a:xfrm>
            <a:off x="6260823" y="5466449"/>
            <a:ext cx="1495644" cy="323165"/>
          </a:xfrm>
          <a:prstGeom prst="rect">
            <a:avLst/>
          </a:prstGeom>
          <a:noFill/>
        </p:spPr>
        <p:txBody>
          <a:bodyPr wrap="square" rtlCol="0">
            <a:spAutoFit/>
          </a:bodyPr>
          <a:lstStyle/>
          <a:p>
            <a:pPr algn="ctr"/>
            <a:r>
              <a:rPr lang="en-US" altLang="zh-CN" sz="1500" dirty="0" smtClean="0">
                <a:solidFill>
                  <a:schemeClr val="tx1">
                    <a:lumMod val="50000"/>
                    <a:lumOff val="50000"/>
                  </a:schemeClr>
                </a:solidFill>
                <a:latin typeface="+mn-ea"/>
                <a:ea typeface="+mn-ea"/>
              </a:rPr>
              <a:t>(CONTACT US)</a:t>
            </a:r>
            <a:endParaRPr lang="zh-CN" altLang="en-US" sz="1500" dirty="0">
              <a:solidFill>
                <a:schemeClr val="tx1">
                  <a:lumMod val="50000"/>
                  <a:lumOff val="50000"/>
                </a:schemeClr>
              </a:solidFill>
              <a:latin typeface="+mn-ea"/>
              <a:ea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drap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100" fill="hold"/>
                                        <p:tgtEl>
                                          <p:spTgt spid="4"/>
                                        </p:tgtEl>
                                        <p:attrNameLst>
                                          <p:attrName>ppt_w</p:attrName>
                                        </p:attrNameLst>
                                      </p:cBhvr>
                                      <p:tavLst>
                                        <p:tav tm="0">
                                          <p:val>
                                            <p:fltVal val="0"/>
                                          </p:val>
                                        </p:tav>
                                        <p:tav tm="100000">
                                          <p:val>
                                            <p:strVal val="#ppt_w"/>
                                          </p:val>
                                        </p:tav>
                                      </p:tavLst>
                                    </p:anim>
                                    <p:anim calcmode="lin" valueType="num">
                                      <p:cBhvr>
                                        <p:cTn id="8" dur="1100" fill="hold"/>
                                        <p:tgtEl>
                                          <p:spTgt spid="4"/>
                                        </p:tgtEl>
                                        <p:attrNameLst>
                                          <p:attrName>ppt_h</p:attrName>
                                        </p:attrNameLst>
                                      </p:cBhvr>
                                      <p:tavLst>
                                        <p:tav tm="0">
                                          <p:val>
                                            <p:fltVal val="0"/>
                                          </p:val>
                                        </p:tav>
                                        <p:tav tm="100000">
                                          <p:val>
                                            <p:strVal val="#ppt_h"/>
                                          </p:val>
                                        </p:tav>
                                      </p:tavLst>
                                    </p:anim>
                                    <p:animEffect transition="in" filter="fade">
                                      <p:cBhvr>
                                        <p:cTn id="9" dur="11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iterate type="lt">
                                    <p:tmPct val="10000"/>
                                  </p:iterate>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56" presetClass="path" presetSubtype="0" accel="50000" decel="50000" fill="hold" nodeType="withEffect">
                                  <p:stCondLst>
                                    <p:cond delay="0"/>
                                  </p:stCondLst>
                                  <p:childTnLst>
                                    <p:animMotion origin="layout" path="M -0.1927 0.26574 L -2.29167E-6 2.96296E-6 " pathEditMode="relative" rAng="0" ptsTypes="AA">
                                      <p:cBhvr>
                                        <p:cTn id="37" dur="1000" fill="hold"/>
                                        <p:tgtEl>
                                          <p:spTgt spid="9"/>
                                        </p:tgtEl>
                                        <p:attrNameLst>
                                          <p:attrName>ppt_x</p:attrName>
                                          <p:attrName>ppt_y</p:attrName>
                                        </p:attrNameLst>
                                      </p:cBhvr>
                                      <p:rCtr x="9883" y="-14097"/>
                                    </p:animMotion>
                                  </p:childTnLst>
                                </p:cTn>
                              </p:par>
                              <p:par>
                                <p:cTn id="38" presetID="56" presetClass="path" presetSubtype="0" accel="50000" decel="50000" fill="hold" nodeType="withEffect">
                                  <p:stCondLst>
                                    <p:cond delay="0"/>
                                  </p:stCondLst>
                                  <p:childTnLst>
                                    <p:animMotion origin="layout" path="M -0.18398 -0.24884 L 2.70833E-6 -4.07407E-6 " pathEditMode="relative" rAng="0" ptsTypes="AA">
                                      <p:cBhvr>
                                        <p:cTn id="39" dur="1000" fill="hold"/>
                                        <p:tgtEl>
                                          <p:spTgt spid="13"/>
                                        </p:tgtEl>
                                        <p:attrNameLst>
                                          <p:attrName>ppt_x</p:attrName>
                                          <p:attrName>ppt_y</p:attrName>
                                        </p:attrNameLst>
                                      </p:cBhvr>
                                      <p:rCtr x="9284" y="12454"/>
                                    </p:animMotion>
                                  </p:childTnLst>
                                </p:cTn>
                              </p:par>
                              <p:par>
                                <p:cTn id="40" presetID="56" presetClass="path" presetSubtype="0" accel="50000" decel="50000" fill="hold" nodeType="withEffect">
                                  <p:stCondLst>
                                    <p:cond delay="0"/>
                                  </p:stCondLst>
                                  <p:childTnLst>
                                    <p:animMotion origin="layout" path="M -0.24127 -0.00024 L -2.08333E-6 -3.7037E-6 " pathEditMode="relative" rAng="0" ptsTypes="AA">
                                      <p:cBhvr>
                                        <p:cTn id="41" dur="1000" fill="hold"/>
                                        <p:tgtEl>
                                          <p:spTgt spid="14"/>
                                        </p:tgtEl>
                                        <p:attrNameLst>
                                          <p:attrName>ppt_x</p:attrName>
                                          <p:attrName>ppt_y</p:attrName>
                                        </p:attrNameLst>
                                      </p:cBhvr>
                                      <p:rCtr x="12005" y="0"/>
                                    </p:animMotion>
                                  </p:childTnLst>
                                </p:cTn>
                              </p:par>
                              <p:par>
                                <p:cTn id="42" presetID="56" presetClass="path" presetSubtype="0" accel="50000" decel="50000" fill="hold" nodeType="withEffect">
                                  <p:stCondLst>
                                    <p:cond delay="0"/>
                                  </p:stCondLst>
                                  <p:childTnLst>
                                    <p:animMotion origin="layout" path="M -0.23021 -0.14283 L 5.18249E-17 2.59259E-6 " pathEditMode="relative" rAng="0" ptsTypes="AA">
                                      <p:cBhvr>
                                        <p:cTn id="43" dur="1000" fill="hold"/>
                                        <p:tgtEl>
                                          <p:spTgt spid="15"/>
                                        </p:tgtEl>
                                        <p:attrNameLst>
                                          <p:attrName>ppt_x</p:attrName>
                                          <p:attrName>ppt_y</p:attrName>
                                        </p:attrNameLst>
                                      </p:cBhvr>
                                      <p:rCtr x="11563" y="7060"/>
                                    </p:animMotion>
                                  </p:childTnLst>
                                </p:cTn>
                              </p:par>
                              <p:par>
                                <p:cTn id="44" presetID="56" presetClass="path" presetSubtype="0" accel="50000" decel="50000" fill="hold" nodeType="withEffect">
                                  <p:stCondLst>
                                    <p:cond delay="0"/>
                                  </p:stCondLst>
                                  <p:childTnLst>
                                    <p:animMotion origin="layout" path="M -0.23646 0.14699 L 3.95833E-6 3.7037E-6 " pathEditMode="relative" rAng="0" ptsTypes="AA">
                                      <p:cBhvr>
                                        <p:cTn id="45" dur="1000" fill="hold"/>
                                        <p:tgtEl>
                                          <p:spTgt spid="16"/>
                                        </p:tgtEl>
                                        <p:attrNameLst>
                                          <p:attrName>ppt_x</p:attrName>
                                          <p:attrName>ppt_y</p:attrName>
                                        </p:attrNameLst>
                                      </p:cBhvr>
                                      <p:rCtr x="11745" y="-7569"/>
                                    </p:animMotion>
                                  </p:childTnLst>
                                </p:cTn>
                              </p:par>
                            </p:childTnLst>
                          </p:cTn>
                        </p:par>
                        <p:par>
                          <p:cTn id="46" fill="hold">
                            <p:stCondLst>
                              <p:cond delay="0"/>
                            </p:stCondLst>
                            <p:childTnLst>
                              <p:par>
                                <p:cTn id="47" presetID="53" presetClass="entr" presetSubtype="16" fill="hold" grpId="0" nodeType="afterEffect">
                                  <p:stCondLst>
                                    <p:cond delay="0"/>
                                  </p:stCondLst>
                                  <p:iterate type="lt">
                                    <p:tmPct val="10000"/>
                                  </p:iterate>
                                  <p:childTnLst>
                                    <p:set>
                                      <p:cBhvr>
                                        <p:cTn id="48" dur="1" fill="hold">
                                          <p:stCondLst>
                                            <p:cond delay="0"/>
                                          </p:stCondLst>
                                        </p:cTn>
                                        <p:tgtEl>
                                          <p:spTgt spid="17"/>
                                        </p:tgtEl>
                                        <p:attrNameLst>
                                          <p:attrName>style.visibility</p:attrName>
                                        </p:attrNameLst>
                                      </p:cBhvr>
                                      <p:to>
                                        <p:strVal val="visible"/>
                                      </p:to>
                                    </p:set>
                                    <p:anim calcmode="lin" valueType="num">
                                      <p:cBhvr>
                                        <p:cTn id="49" dur="250" fill="hold"/>
                                        <p:tgtEl>
                                          <p:spTgt spid="17"/>
                                        </p:tgtEl>
                                        <p:attrNameLst>
                                          <p:attrName>ppt_w</p:attrName>
                                        </p:attrNameLst>
                                      </p:cBhvr>
                                      <p:tavLst>
                                        <p:tav tm="0">
                                          <p:val>
                                            <p:fltVal val="0"/>
                                          </p:val>
                                        </p:tav>
                                        <p:tav tm="100000">
                                          <p:val>
                                            <p:strVal val="#ppt_w"/>
                                          </p:val>
                                        </p:tav>
                                      </p:tavLst>
                                    </p:anim>
                                    <p:anim calcmode="lin" valueType="num">
                                      <p:cBhvr>
                                        <p:cTn id="50" dur="250" fill="hold"/>
                                        <p:tgtEl>
                                          <p:spTgt spid="17"/>
                                        </p:tgtEl>
                                        <p:attrNameLst>
                                          <p:attrName>ppt_h</p:attrName>
                                        </p:attrNameLst>
                                      </p:cBhvr>
                                      <p:tavLst>
                                        <p:tav tm="0">
                                          <p:val>
                                            <p:fltVal val="0"/>
                                          </p:val>
                                        </p:tav>
                                        <p:tav tm="100000">
                                          <p:val>
                                            <p:strVal val="#ppt_h"/>
                                          </p:val>
                                        </p:tav>
                                      </p:tavLst>
                                    </p:anim>
                                    <p:animEffect transition="in" filter="fade">
                                      <p:cBhvr>
                                        <p:cTn id="51" dur="250"/>
                                        <p:tgtEl>
                                          <p:spTgt spid="17"/>
                                        </p:tgtEl>
                                      </p:cBhvr>
                                    </p:animEffect>
                                  </p:childTnLst>
                                </p:cTn>
                              </p:par>
                            </p:childTnLst>
                          </p:cTn>
                        </p:par>
                        <p:par>
                          <p:cTn id="52" fill="hold">
                            <p:stCondLst>
                              <p:cond delay="1325"/>
                            </p:stCondLst>
                            <p:childTnLst>
                              <p:par>
                                <p:cTn id="53" presetID="53" presetClass="entr" presetSubtype="16" fill="hold" grpId="0" nodeType="afterEffect">
                                  <p:stCondLst>
                                    <p:cond delay="0"/>
                                  </p:stCondLst>
                                  <p:iterate type="lt">
                                    <p:tmPct val="10000"/>
                                  </p:iterate>
                                  <p:childTnLst>
                                    <p:set>
                                      <p:cBhvr>
                                        <p:cTn id="54" dur="1" fill="hold">
                                          <p:stCondLst>
                                            <p:cond delay="0"/>
                                          </p:stCondLst>
                                        </p:cTn>
                                        <p:tgtEl>
                                          <p:spTgt spid="22"/>
                                        </p:tgtEl>
                                        <p:attrNameLst>
                                          <p:attrName>style.visibility</p:attrName>
                                        </p:attrNameLst>
                                      </p:cBhvr>
                                      <p:to>
                                        <p:strVal val="visible"/>
                                      </p:to>
                                    </p:set>
                                    <p:anim calcmode="lin" valueType="num">
                                      <p:cBhvr>
                                        <p:cTn id="55" dur="250" fill="hold"/>
                                        <p:tgtEl>
                                          <p:spTgt spid="22"/>
                                        </p:tgtEl>
                                        <p:attrNameLst>
                                          <p:attrName>ppt_w</p:attrName>
                                        </p:attrNameLst>
                                      </p:cBhvr>
                                      <p:tavLst>
                                        <p:tav tm="0">
                                          <p:val>
                                            <p:fltVal val="0"/>
                                          </p:val>
                                        </p:tav>
                                        <p:tav tm="100000">
                                          <p:val>
                                            <p:strVal val="#ppt_w"/>
                                          </p:val>
                                        </p:tav>
                                      </p:tavLst>
                                    </p:anim>
                                    <p:anim calcmode="lin" valueType="num">
                                      <p:cBhvr>
                                        <p:cTn id="56" dur="250" fill="hold"/>
                                        <p:tgtEl>
                                          <p:spTgt spid="22"/>
                                        </p:tgtEl>
                                        <p:attrNameLst>
                                          <p:attrName>ppt_h</p:attrName>
                                        </p:attrNameLst>
                                      </p:cBhvr>
                                      <p:tavLst>
                                        <p:tav tm="0">
                                          <p:val>
                                            <p:fltVal val="0"/>
                                          </p:val>
                                        </p:tav>
                                        <p:tav tm="100000">
                                          <p:val>
                                            <p:strVal val="#ppt_h"/>
                                          </p:val>
                                        </p:tav>
                                      </p:tavLst>
                                    </p:anim>
                                    <p:animEffect transition="in" filter="fade">
                                      <p:cBhvr>
                                        <p:cTn id="57" dur="250"/>
                                        <p:tgtEl>
                                          <p:spTgt spid="22"/>
                                        </p:tgtEl>
                                      </p:cBhvr>
                                    </p:animEffect>
                                  </p:childTnLst>
                                </p:cTn>
                              </p:par>
                            </p:childTnLst>
                          </p:cTn>
                        </p:par>
                        <p:par>
                          <p:cTn id="58" fill="hold">
                            <p:stCondLst>
                              <p:cond delay="1799"/>
                            </p:stCondLst>
                            <p:childTnLst>
                              <p:par>
                                <p:cTn id="59" presetID="53" presetClass="entr" presetSubtype="16" fill="hold" grpId="0" nodeType="afterEffect">
                                  <p:stCondLst>
                                    <p:cond delay="0"/>
                                  </p:stCondLst>
                                  <p:iterate type="lt">
                                    <p:tmPct val="10000"/>
                                  </p:iterate>
                                  <p:childTnLst>
                                    <p:set>
                                      <p:cBhvr>
                                        <p:cTn id="60" dur="1" fill="hold">
                                          <p:stCondLst>
                                            <p:cond delay="0"/>
                                          </p:stCondLst>
                                        </p:cTn>
                                        <p:tgtEl>
                                          <p:spTgt spid="18"/>
                                        </p:tgtEl>
                                        <p:attrNameLst>
                                          <p:attrName>style.visibility</p:attrName>
                                        </p:attrNameLst>
                                      </p:cBhvr>
                                      <p:to>
                                        <p:strVal val="visible"/>
                                      </p:to>
                                    </p:set>
                                    <p:anim calcmode="lin" valueType="num">
                                      <p:cBhvr>
                                        <p:cTn id="61" dur="250" fill="hold"/>
                                        <p:tgtEl>
                                          <p:spTgt spid="18"/>
                                        </p:tgtEl>
                                        <p:attrNameLst>
                                          <p:attrName>ppt_w</p:attrName>
                                        </p:attrNameLst>
                                      </p:cBhvr>
                                      <p:tavLst>
                                        <p:tav tm="0">
                                          <p:val>
                                            <p:fltVal val="0"/>
                                          </p:val>
                                        </p:tav>
                                        <p:tav tm="100000">
                                          <p:val>
                                            <p:strVal val="#ppt_w"/>
                                          </p:val>
                                        </p:tav>
                                      </p:tavLst>
                                    </p:anim>
                                    <p:anim calcmode="lin" valueType="num">
                                      <p:cBhvr>
                                        <p:cTn id="62" dur="250" fill="hold"/>
                                        <p:tgtEl>
                                          <p:spTgt spid="18"/>
                                        </p:tgtEl>
                                        <p:attrNameLst>
                                          <p:attrName>ppt_h</p:attrName>
                                        </p:attrNameLst>
                                      </p:cBhvr>
                                      <p:tavLst>
                                        <p:tav tm="0">
                                          <p:val>
                                            <p:fltVal val="0"/>
                                          </p:val>
                                        </p:tav>
                                        <p:tav tm="100000">
                                          <p:val>
                                            <p:strVal val="#ppt_h"/>
                                          </p:val>
                                        </p:tav>
                                      </p:tavLst>
                                    </p:anim>
                                    <p:animEffect transition="in" filter="fade">
                                      <p:cBhvr>
                                        <p:cTn id="63" dur="250"/>
                                        <p:tgtEl>
                                          <p:spTgt spid="18"/>
                                        </p:tgtEl>
                                      </p:cBhvr>
                                    </p:animEffect>
                                  </p:childTnLst>
                                </p:cTn>
                              </p:par>
                            </p:childTnLst>
                          </p:cTn>
                        </p:par>
                        <p:par>
                          <p:cTn id="64" fill="hold">
                            <p:stCondLst>
                              <p:cond delay="2125"/>
                            </p:stCondLst>
                            <p:childTnLst>
                              <p:par>
                                <p:cTn id="65" presetID="53" presetClass="entr" presetSubtype="16" fill="hold" grpId="0" nodeType="afterEffect">
                                  <p:stCondLst>
                                    <p:cond delay="0"/>
                                  </p:stCondLst>
                                  <p:iterate type="lt">
                                    <p:tmPct val="10000"/>
                                  </p:iterate>
                                  <p:childTnLst>
                                    <p:set>
                                      <p:cBhvr>
                                        <p:cTn id="66" dur="1" fill="hold">
                                          <p:stCondLst>
                                            <p:cond delay="0"/>
                                          </p:stCondLst>
                                        </p:cTn>
                                        <p:tgtEl>
                                          <p:spTgt spid="23"/>
                                        </p:tgtEl>
                                        <p:attrNameLst>
                                          <p:attrName>style.visibility</p:attrName>
                                        </p:attrNameLst>
                                      </p:cBhvr>
                                      <p:to>
                                        <p:strVal val="visible"/>
                                      </p:to>
                                    </p:set>
                                    <p:anim calcmode="lin" valueType="num">
                                      <p:cBhvr>
                                        <p:cTn id="67" dur="250" fill="hold"/>
                                        <p:tgtEl>
                                          <p:spTgt spid="23"/>
                                        </p:tgtEl>
                                        <p:attrNameLst>
                                          <p:attrName>ppt_w</p:attrName>
                                        </p:attrNameLst>
                                      </p:cBhvr>
                                      <p:tavLst>
                                        <p:tav tm="0">
                                          <p:val>
                                            <p:fltVal val="0"/>
                                          </p:val>
                                        </p:tav>
                                        <p:tav tm="100000">
                                          <p:val>
                                            <p:strVal val="#ppt_w"/>
                                          </p:val>
                                        </p:tav>
                                      </p:tavLst>
                                    </p:anim>
                                    <p:anim calcmode="lin" valueType="num">
                                      <p:cBhvr>
                                        <p:cTn id="68" dur="250" fill="hold"/>
                                        <p:tgtEl>
                                          <p:spTgt spid="23"/>
                                        </p:tgtEl>
                                        <p:attrNameLst>
                                          <p:attrName>ppt_h</p:attrName>
                                        </p:attrNameLst>
                                      </p:cBhvr>
                                      <p:tavLst>
                                        <p:tav tm="0">
                                          <p:val>
                                            <p:fltVal val="0"/>
                                          </p:val>
                                        </p:tav>
                                        <p:tav tm="100000">
                                          <p:val>
                                            <p:strVal val="#ppt_h"/>
                                          </p:val>
                                        </p:tav>
                                      </p:tavLst>
                                    </p:anim>
                                    <p:animEffect transition="in" filter="fade">
                                      <p:cBhvr>
                                        <p:cTn id="69" dur="250"/>
                                        <p:tgtEl>
                                          <p:spTgt spid="23"/>
                                        </p:tgtEl>
                                      </p:cBhvr>
                                    </p:animEffect>
                                  </p:childTnLst>
                                </p:cTn>
                              </p:par>
                            </p:childTnLst>
                          </p:cTn>
                        </p:par>
                        <p:par>
                          <p:cTn id="70" fill="hold">
                            <p:stCondLst>
                              <p:cond delay="2825"/>
                            </p:stCondLst>
                            <p:childTnLst>
                              <p:par>
                                <p:cTn id="71" presetID="53" presetClass="entr" presetSubtype="16" fill="hold" grpId="0" nodeType="afterEffect">
                                  <p:stCondLst>
                                    <p:cond delay="0"/>
                                  </p:stCondLst>
                                  <p:iterate type="lt">
                                    <p:tmPct val="10000"/>
                                  </p:iterate>
                                  <p:childTnLst>
                                    <p:set>
                                      <p:cBhvr>
                                        <p:cTn id="72" dur="1" fill="hold">
                                          <p:stCondLst>
                                            <p:cond delay="0"/>
                                          </p:stCondLst>
                                        </p:cTn>
                                        <p:tgtEl>
                                          <p:spTgt spid="19"/>
                                        </p:tgtEl>
                                        <p:attrNameLst>
                                          <p:attrName>style.visibility</p:attrName>
                                        </p:attrNameLst>
                                      </p:cBhvr>
                                      <p:to>
                                        <p:strVal val="visible"/>
                                      </p:to>
                                    </p:set>
                                    <p:anim calcmode="lin" valueType="num">
                                      <p:cBhvr>
                                        <p:cTn id="73" dur="250" fill="hold"/>
                                        <p:tgtEl>
                                          <p:spTgt spid="19"/>
                                        </p:tgtEl>
                                        <p:attrNameLst>
                                          <p:attrName>ppt_w</p:attrName>
                                        </p:attrNameLst>
                                      </p:cBhvr>
                                      <p:tavLst>
                                        <p:tav tm="0">
                                          <p:val>
                                            <p:fltVal val="0"/>
                                          </p:val>
                                        </p:tav>
                                        <p:tav tm="100000">
                                          <p:val>
                                            <p:strVal val="#ppt_w"/>
                                          </p:val>
                                        </p:tav>
                                      </p:tavLst>
                                    </p:anim>
                                    <p:anim calcmode="lin" valueType="num">
                                      <p:cBhvr>
                                        <p:cTn id="74" dur="250" fill="hold"/>
                                        <p:tgtEl>
                                          <p:spTgt spid="19"/>
                                        </p:tgtEl>
                                        <p:attrNameLst>
                                          <p:attrName>ppt_h</p:attrName>
                                        </p:attrNameLst>
                                      </p:cBhvr>
                                      <p:tavLst>
                                        <p:tav tm="0">
                                          <p:val>
                                            <p:fltVal val="0"/>
                                          </p:val>
                                        </p:tav>
                                        <p:tav tm="100000">
                                          <p:val>
                                            <p:strVal val="#ppt_h"/>
                                          </p:val>
                                        </p:tav>
                                      </p:tavLst>
                                    </p:anim>
                                    <p:animEffect transition="in" filter="fade">
                                      <p:cBhvr>
                                        <p:cTn id="75" dur="250"/>
                                        <p:tgtEl>
                                          <p:spTgt spid="19"/>
                                        </p:tgtEl>
                                      </p:cBhvr>
                                    </p:animEffect>
                                  </p:childTnLst>
                                </p:cTn>
                              </p:par>
                            </p:childTnLst>
                          </p:cTn>
                        </p:par>
                        <p:par>
                          <p:cTn id="76" fill="hold">
                            <p:stCondLst>
                              <p:cond delay="3174"/>
                            </p:stCondLst>
                            <p:childTnLst>
                              <p:par>
                                <p:cTn id="77" presetID="53" presetClass="entr" presetSubtype="16" fill="hold" grpId="0" nodeType="afterEffect">
                                  <p:stCondLst>
                                    <p:cond delay="0"/>
                                  </p:stCondLst>
                                  <p:iterate type="lt">
                                    <p:tmPct val="10000"/>
                                  </p:iterate>
                                  <p:childTnLst>
                                    <p:set>
                                      <p:cBhvr>
                                        <p:cTn id="78" dur="1" fill="hold">
                                          <p:stCondLst>
                                            <p:cond delay="0"/>
                                          </p:stCondLst>
                                        </p:cTn>
                                        <p:tgtEl>
                                          <p:spTgt spid="24"/>
                                        </p:tgtEl>
                                        <p:attrNameLst>
                                          <p:attrName>style.visibility</p:attrName>
                                        </p:attrNameLst>
                                      </p:cBhvr>
                                      <p:to>
                                        <p:strVal val="visible"/>
                                      </p:to>
                                    </p:set>
                                    <p:anim calcmode="lin" valueType="num">
                                      <p:cBhvr>
                                        <p:cTn id="79" dur="250" fill="hold"/>
                                        <p:tgtEl>
                                          <p:spTgt spid="24"/>
                                        </p:tgtEl>
                                        <p:attrNameLst>
                                          <p:attrName>ppt_w</p:attrName>
                                        </p:attrNameLst>
                                      </p:cBhvr>
                                      <p:tavLst>
                                        <p:tav tm="0">
                                          <p:val>
                                            <p:fltVal val="0"/>
                                          </p:val>
                                        </p:tav>
                                        <p:tav tm="100000">
                                          <p:val>
                                            <p:strVal val="#ppt_w"/>
                                          </p:val>
                                        </p:tav>
                                      </p:tavLst>
                                    </p:anim>
                                    <p:anim calcmode="lin" valueType="num">
                                      <p:cBhvr>
                                        <p:cTn id="80" dur="250" fill="hold"/>
                                        <p:tgtEl>
                                          <p:spTgt spid="24"/>
                                        </p:tgtEl>
                                        <p:attrNameLst>
                                          <p:attrName>ppt_h</p:attrName>
                                        </p:attrNameLst>
                                      </p:cBhvr>
                                      <p:tavLst>
                                        <p:tav tm="0">
                                          <p:val>
                                            <p:fltVal val="0"/>
                                          </p:val>
                                        </p:tav>
                                        <p:tav tm="100000">
                                          <p:val>
                                            <p:strVal val="#ppt_h"/>
                                          </p:val>
                                        </p:tav>
                                      </p:tavLst>
                                    </p:anim>
                                    <p:animEffect transition="in" filter="fade">
                                      <p:cBhvr>
                                        <p:cTn id="81" dur="250"/>
                                        <p:tgtEl>
                                          <p:spTgt spid="24"/>
                                        </p:tgtEl>
                                      </p:cBhvr>
                                    </p:animEffect>
                                  </p:childTnLst>
                                </p:cTn>
                              </p:par>
                            </p:childTnLst>
                          </p:cTn>
                        </p:par>
                        <p:par>
                          <p:cTn id="82" fill="hold">
                            <p:stCondLst>
                              <p:cond delay="3924"/>
                            </p:stCondLst>
                            <p:childTnLst>
                              <p:par>
                                <p:cTn id="83" presetID="53" presetClass="entr" presetSubtype="16" fill="hold" grpId="0" nodeType="afterEffect">
                                  <p:stCondLst>
                                    <p:cond delay="0"/>
                                  </p:stCondLst>
                                  <p:iterate type="lt">
                                    <p:tmPct val="10000"/>
                                  </p:iterate>
                                  <p:childTnLst>
                                    <p:set>
                                      <p:cBhvr>
                                        <p:cTn id="84" dur="1" fill="hold">
                                          <p:stCondLst>
                                            <p:cond delay="0"/>
                                          </p:stCondLst>
                                        </p:cTn>
                                        <p:tgtEl>
                                          <p:spTgt spid="20"/>
                                        </p:tgtEl>
                                        <p:attrNameLst>
                                          <p:attrName>style.visibility</p:attrName>
                                        </p:attrNameLst>
                                      </p:cBhvr>
                                      <p:to>
                                        <p:strVal val="visible"/>
                                      </p:to>
                                    </p:set>
                                    <p:anim calcmode="lin" valueType="num">
                                      <p:cBhvr>
                                        <p:cTn id="85" dur="250" fill="hold"/>
                                        <p:tgtEl>
                                          <p:spTgt spid="20"/>
                                        </p:tgtEl>
                                        <p:attrNameLst>
                                          <p:attrName>ppt_w</p:attrName>
                                        </p:attrNameLst>
                                      </p:cBhvr>
                                      <p:tavLst>
                                        <p:tav tm="0">
                                          <p:val>
                                            <p:fltVal val="0"/>
                                          </p:val>
                                        </p:tav>
                                        <p:tav tm="100000">
                                          <p:val>
                                            <p:strVal val="#ppt_w"/>
                                          </p:val>
                                        </p:tav>
                                      </p:tavLst>
                                    </p:anim>
                                    <p:anim calcmode="lin" valueType="num">
                                      <p:cBhvr>
                                        <p:cTn id="86" dur="250" fill="hold"/>
                                        <p:tgtEl>
                                          <p:spTgt spid="20"/>
                                        </p:tgtEl>
                                        <p:attrNameLst>
                                          <p:attrName>ppt_h</p:attrName>
                                        </p:attrNameLst>
                                      </p:cBhvr>
                                      <p:tavLst>
                                        <p:tav tm="0">
                                          <p:val>
                                            <p:fltVal val="0"/>
                                          </p:val>
                                        </p:tav>
                                        <p:tav tm="100000">
                                          <p:val>
                                            <p:strVal val="#ppt_h"/>
                                          </p:val>
                                        </p:tav>
                                      </p:tavLst>
                                    </p:anim>
                                    <p:animEffect transition="in" filter="fade">
                                      <p:cBhvr>
                                        <p:cTn id="87" dur="250"/>
                                        <p:tgtEl>
                                          <p:spTgt spid="20"/>
                                        </p:tgtEl>
                                      </p:cBhvr>
                                    </p:animEffect>
                                  </p:childTnLst>
                                </p:cTn>
                              </p:par>
                            </p:childTnLst>
                          </p:cTn>
                        </p:par>
                        <p:par>
                          <p:cTn id="88" fill="hold">
                            <p:stCondLst>
                              <p:cond delay="4250"/>
                            </p:stCondLst>
                            <p:childTnLst>
                              <p:par>
                                <p:cTn id="89" presetID="53" presetClass="entr" presetSubtype="16" fill="hold" grpId="0" nodeType="afterEffect">
                                  <p:stCondLst>
                                    <p:cond delay="0"/>
                                  </p:stCondLst>
                                  <p:iterate type="lt">
                                    <p:tmPct val="10000"/>
                                  </p:iterate>
                                  <p:childTnLst>
                                    <p:set>
                                      <p:cBhvr>
                                        <p:cTn id="90" dur="1" fill="hold">
                                          <p:stCondLst>
                                            <p:cond delay="0"/>
                                          </p:stCondLst>
                                        </p:cTn>
                                        <p:tgtEl>
                                          <p:spTgt spid="25"/>
                                        </p:tgtEl>
                                        <p:attrNameLst>
                                          <p:attrName>style.visibility</p:attrName>
                                        </p:attrNameLst>
                                      </p:cBhvr>
                                      <p:to>
                                        <p:strVal val="visible"/>
                                      </p:to>
                                    </p:set>
                                    <p:anim calcmode="lin" valueType="num">
                                      <p:cBhvr>
                                        <p:cTn id="91" dur="250" fill="hold"/>
                                        <p:tgtEl>
                                          <p:spTgt spid="25"/>
                                        </p:tgtEl>
                                        <p:attrNameLst>
                                          <p:attrName>ppt_w</p:attrName>
                                        </p:attrNameLst>
                                      </p:cBhvr>
                                      <p:tavLst>
                                        <p:tav tm="0">
                                          <p:val>
                                            <p:fltVal val="0"/>
                                          </p:val>
                                        </p:tav>
                                        <p:tav tm="100000">
                                          <p:val>
                                            <p:strVal val="#ppt_w"/>
                                          </p:val>
                                        </p:tav>
                                      </p:tavLst>
                                    </p:anim>
                                    <p:anim calcmode="lin" valueType="num">
                                      <p:cBhvr>
                                        <p:cTn id="92" dur="250" fill="hold"/>
                                        <p:tgtEl>
                                          <p:spTgt spid="25"/>
                                        </p:tgtEl>
                                        <p:attrNameLst>
                                          <p:attrName>ppt_h</p:attrName>
                                        </p:attrNameLst>
                                      </p:cBhvr>
                                      <p:tavLst>
                                        <p:tav tm="0">
                                          <p:val>
                                            <p:fltVal val="0"/>
                                          </p:val>
                                        </p:tav>
                                        <p:tav tm="100000">
                                          <p:val>
                                            <p:strVal val="#ppt_h"/>
                                          </p:val>
                                        </p:tav>
                                      </p:tavLst>
                                    </p:anim>
                                    <p:animEffect transition="in" filter="fade">
                                      <p:cBhvr>
                                        <p:cTn id="93" dur="250"/>
                                        <p:tgtEl>
                                          <p:spTgt spid="25"/>
                                        </p:tgtEl>
                                      </p:cBhvr>
                                    </p:animEffect>
                                  </p:childTnLst>
                                </p:cTn>
                              </p:par>
                            </p:childTnLst>
                          </p:cTn>
                        </p:par>
                        <p:par>
                          <p:cTn id="94" fill="hold">
                            <p:stCondLst>
                              <p:cond delay="4774"/>
                            </p:stCondLst>
                            <p:childTnLst>
                              <p:par>
                                <p:cTn id="95" presetID="53" presetClass="entr" presetSubtype="16" fill="hold" grpId="0" nodeType="afterEffect">
                                  <p:stCondLst>
                                    <p:cond delay="0"/>
                                  </p:stCondLst>
                                  <p:iterate type="lt">
                                    <p:tmPct val="10000"/>
                                  </p:iterate>
                                  <p:childTnLst>
                                    <p:set>
                                      <p:cBhvr>
                                        <p:cTn id="96" dur="1" fill="hold">
                                          <p:stCondLst>
                                            <p:cond delay="0"/>
                                          </p:stCondLst>
                                        </p:cTn>
                                        <p:tgtEl>
                                          <p:spTgt spid="21"/>
                                        </p:tgtEl>
                                        <p:attrNameLst>
                                          <p:attrName>style.visibility</p:attrName>
                                        </p:attrNameLst>
                                      </p:cBhvr>
                                      <p:to>
                                        <p:strVal val="visible"/>
                                      </p:to>
                                    </p:set>
                                    <p:anim calcmode="lin" valueType="num">
                                      <p:cBhvr>
                                        <p:cTn id="97" dur="250" fill="hold"/>
                                        <p:tgtEl>
                                          <p:spTgt spid="21"/>
                                        </p:tgtEl>
                                        <p:attrNameLst>
                                          <p:attrName>ppt_w</p:attrName>
                                        </p:attrNameLst>
                                      </p:cBhvr>
                                      <p:tavLst>
                                        <p:tav tm="0">
                                          <p:val>
                                            <p:fltVal val="0"/>
                                          </p:val>
                                        </p:tav>
                                        <p:tav tm="100000">
                                          <p:val>
                                            <p:strVal val="#ppt_w"/>
                                          </p:val>
                                        </p:tav>
                                      </p:tavLst>
                                    </p:anim>
                                    <p:anim calcmode="lin" valueType="num">
                                      <p:cBhvr>
                                        <p:cTn id="98" dur="250" fill="hold"/>
                                        <p:tgtEl>
                                          <p:spTgt spid="21"/>
                                        </p:tgtEl>
                                        <p:attrNameLst>
                                          <p:attrName>ppt_h</p:attrName>
                                        </p:attrNameLst>
                                      </p:cBhvr>
                                      <p:tavLst>
                                        <p:tav tm="0">
                                          <p:val>
                                            <p:fltVal val="0"/>
                                          </p:val>
                                        </p:tav>
                                        <p:tav tm="100000">
                                          <p:val>
                                            <p:strVal val="#ppt_h"/>
                                          </p:val>
                                        </p:tav>
                                      </p:tavLst>
                                    </p:anim>
                                    <p:animEffect transition="in" filter="fade">
                                      <p:cBhvr>
                                        <p:cTn id="99" dur="250"/>
                                        <p:tgtEl>
                                          <p:spTgt spid="21"/>
                                        </p:tgtEl>
                                      </p:cBhvr>
                                    </p:animEffect>
                                  </p:childTnLst>
                                </p:cTn>
                              </p:par>
                            </p:childTnLst>
                          </p:cTn>
                        </p:par>
                        <p:par>
                          <p:cTn id="100" fill="hold">
                            <p:stCondLst>
                              <p:cond delay="5099"/>
                            </p:stCondLst>
                            <p:childTnLst>
                              <p:par>
                                <p:cTn id="101" presetID="53" presetClass="entr" presetSubtype="16" fill="hold" grpId="0" nodeType="afterEffect">
                                  <p:stCondLst>
                                    <p:cond delay="0"/>
                                  </p:stCondLst>
                                  <p:iterate type="lt">
                                    <p:tmPct val="10000"/>
                                  </p:iterate>
                                  <p:childTnLst>
                                    <p:set>
                                      <p:cBhvr>
                                        <p:cTn id="102" dur="1" fill="hold">
                                          <p:stCondLst>
                                            <p:cond delay="0"/>
                                          </p:stCondLst>
                                        </p:cTn>
                                        <p:tgtEl>
                                          <p:spTgt spid="26"/>
                                        </p:tgtEl>
                                        <p:attrNameLst>
                                          <p:attrName>style.visibility</p:attrName>
                                        </p:attrNameLst>
                                      </p:cBhvr>
                                      <p:to>
                                        <p:strVal val="visible"/>
                                      </p:to>
                                    </p:set>
                                    <p:anim calcmode="lin" valueType="num">
                                      <p:cBhvr>
                                        <p:cTn id="103" dur="250" fill="hold"/>
                                        <p:tgtEl>
                                          <p:spTgt spid="26"/>
                                        </p:tgtEl>
                                        <p:attrNameLst>
                                          <p:attrName>ppt_w</p:attrName>
                                        </p:attrNameLst>
                                      </p:cBhvr>
                                      <p:tavLst>
                                        <p:tav tm="0">
                                          <p:val>
                                            <p:fltVal val="0"/>
                                          </p:val>
                                        </p:tav>
                                        <p:tav tm="100000">
                                          <p:val>
                                            <p:strVal val="#ppt_w"/>
                                          </p:val>
                                        </p:tav>
                                      </p:tavLst>
                                    </p:anim>
                                    <p:anim calcmode="lin" valueType="num">
                                      <p:cBhvr>
                                        <p:cTn id="104" dur="250" fill="hold"/>
                                        <p:tgtEl>
                                          <p:spTgt spid="26"/>
                                        </p:tgtEl>
                                        <p:attrNameLst>
                                          <p:attrName>ppt_h</p:attrName>
                                        </p:attrNameLst>
                                      </p:cBhvr>
                                      <p:tavLst>
                                        <p:tav tm="0">
                                          <p:val>
                                            <p:fltVal val="0"/>
                                          </p:val>
                                        </p:tav>
                                        <p:tav tm="100000">
                                          <p:val>
                                            <p:strVal val="#ppt_h"/>
                                          </p:val>
                                        </p:tav>
                                      </p:tavLst>
                                    </p:anim>
                                    <p:animEffect transition="in" filter="fade">
                                      <p:cBhvr>
                                        <p:cTn id="105"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7" grpId="0"/>
      <p:bldP spid="18" grpId="0"/>
      <p:bldP spid="19" grpId="0"/>
      <p:bldP spid="20" grpId="0"/>
      <p:bldP spid="21" grpId="0"/>
      <p:bldP spid="22" grpId="0"/>
      <p:bldP spid="23" grpId="0"/>
      <p:bldP spid="24" grpId="0"/>
      <p:bldP spid="25"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3"/>
          <p:cNvSpPr txBox="1"/>
          <p:nvPr/>
        </p:nvSpPr>
        <p:spPr>
          <a:xfrm>
            <a:off x="561186" y="231504"/>
            <a:ext cx="2694410" cy="584471"/>
          </a:xfrm>
          <a:prstGeom prst="rect">
            <a:avLst/>
          </a:prstGeom>
          <a:noFill/>
        </p:spPr>
        <p:txBody>
          <a:bodyPr wrap="square" rtlCol="0">
            <a:spAutoFit/>
          </a:bodyPr>
          <a:lstStyle/>
          <a:p>
            <a:pPr algn="ctr"/>
            <a:r>
              <a:rPr lang="zh-CN" altLang="en-US" sz="3200" b="1" dirty="0">
                <a:solidFill>
                  <a:srgbClr val="01EDF2"/>
                </a:solidFill>
                <a:latin typeface="微软雅黑" panose="020B0503020204020204" pitchFamily="34" charset="-122"/>
                <a:ea typeface="微软雅黑" panose="020B0503020204020204" pitchFamily="34" charset="-122"/>
              </a:rPr>
              <a:t>价值观念</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sp>
        <p:nvSpPr>
          <p:cNvPr id="111" name="灯片编号占位符 4"/>
          <p:cNvSpPr>
            <a:spLocks noGrp="1"/>
          </p:cNvSpPr>
          <p:nvPr>
            <p:ph type="sldNum" sz="quarter" idx="12"/>
          </p:nvPr>
        </p:nvSpPr>
        <p:spPr>
          <a:xfrm>
            <a:off x="8610600" y="6356350"/>
            <a:ext cx="2743200" cy="365125"/>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B1EC55C7-8694-4241-AF49-D3A411709EE6}" type="slidenum">
              <a:rPr lang="zh-CN" altLang="en-US">
                <a:solidFill>
                  <a:srgbClr val="01EDF2"/>
                </a:solidFill>
                <a:latin typeface="方正兰亭黑_GBK" panose="02000000000000000000" pitchFamily="2" charset="-122"/>
                <a:ea typeface="方正兰亭黑_GBK" panose="02000000000000000000" pitchFamily="2" charset="-122"/>
              </a:rPr>
            </a:fld>
            <a:endParaRPr lang="zh-CN" altLang="en-US" sz="1800">
              <a:solidFill>
                <a:srgbClr val="01EDF2"/>
              </a:solidFill>
            </a:endParaRPr>
          </a:p>
        </p:txBody>
      </p:sp>
      <p:sp>
        <p:nvSpPr>
          <p:cNvPr id="112" name="任意多边形 4"/>
          <p:cNvSpPr>
            <a:spLocks noChangeArrowheads="1"/>
          </p:cNvSpPr>
          <p:nvPr/>
        </p:nvSpPr>
        <p:spPr bwMode="auto">
          <a:xfrm>
            <a:off x="11658600" y="6162675"/>
            <a:ext cx="635000" cy="400050"/>
          </a:xfrm>
          <a:custGeom>
            <a:avLst/>
            <a:gdLst>
              <a:gd name="T0" fmla="*/ 154365 w 808522"/>
              <a:gd name="T1" fmla="*/ 0 h 510140"/>
              <a:gd name="T2" fmla="*/ 157334 w 808522"/>
              <a:gd name="T3" fmla="*/ 0 h 510140"/>
              <a:gd name="T4" fmla="*/ 498719 w 808522"/>
              <a:gd name="T5" fmla="*/ 0 h 510140"/>
              <a:gd name="T6" fmla="*/ 498719 w 808522"/>
              <a:gd name="T7" fmla="*/ 313717 h 510140"/>
              <a:gd name="T8" fmla="*/ 157341 w 808522"/>
              <a:gd name="T9" fmla="*/ 313717 h 510140"/>
              <a:gd name="T10" fmla="*/ 157334 w 808522"/>
              <a:gd name="T11" fmla="*/ 313718 h 510140"/>
              <a:gd name="T12" fmla="*/ 157328 w 808522"/>
              <a:gd name="T13" fmla="*/ 313717 h 510140"/>
              <a:gd name="T14" fmla="*/ 154365 w 808522"/>
              <a:gd name="T15" fmla="*/ 313717 h 510140"/>
              <a:gd name="T16" fmla="*/ 154365 w 808522"/>
              <a:gd name="T17" fmla="*/ 313420 h 510140"/>
              <a:gd name="T18" fmla="*/ 125625 w 808522"/>
              <a:gd name="T19" fmla="*/ 310531 h 510140"/>
              <a:gd name="T20" fmla="*/ 0 w 808522"/>
              <a:gd name="T21" fmla="*/ 156859 h 510140"/>
              <a:gd name="T22" fmla="*/ 125625 w 808522"/>
              <a:gd name="T23" fmla="*/ 3187 h 510140"/>
              <a:gd name="T24" fmla="*/ 154365 w 808522"/>
              <a:gd name="T25" fmla="*/ 298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lnTo>
                  <a:pt x="250256" y="0"/>
                </a:lnTo>
                <a:close/>
              </a:path>
            </a:pathLst>
          </a:custGeom>
          <a:solidFill>
            <a:srgbClr val="F2F2F2">
              <a:alpha val="29803"/>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solidFill>
                <a:srgbClr val="01EDF2"/>
              </a:solidFill>
            </a:endParaRPr>
          </a:p>
        </p:txBody>
      </p:sp>
      <p:sp>
        <p:nvSpPr>
          <p:cNvPr id="113"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zh-CN" sz="1400">
                <a:solidFill>
                  <a:srgbClr val="01EDF2"/>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zh-CN" sz="1400" b="1">
              <a:solidFill>
                <a:srgbClr val="01EDF2"/>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nvGrpSpPr>
          <p:cNvPr id="34" name="组合 33"/>
          <p:cNvGrpSpPr/>
          <p:nvPr/>
        </p:nvGrpSpPr>
        <p:grpSpPr>
          <a:xfrm>
            <a:off x="4024158" y="4629594"/>
            <a:ext cx="1689085" cy="1950166"/>
            <a:chOff x="4036873" y="4376738"/>
            <a:chExt cx="1858962" cy="2146300"/>
          </a:xfrm>
        </p:grpSpPr>
        <p:sp>
          <p:nvSpPr>
            <p:cNvPr id="35" name="Freeform 11"/>
            <p:cNvSpPr/>
            <p:nvPr/>
          </p:nvSpPr>
          <p:spPr bwMode="auto">
            <a:xfrm>
              <a:off x="4036873" y="4376738"/>
              <a:ext cx="1858962" cy="2146300"/>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rgbClr val="01EDF2"/>
            </a:solidFill>
            <a:ln>
              <a:noFill/>
            </a:ln>
          </p:spPr>
          <p:txBody>
            <a:bodyPr vert="horz" wrap="square" lIns="91392" tIns="45696" rIns="91392" bIns="45696" numCol="1" anchor="t" anchorCtr="0" compatLnSpc="1"/>
            <a:lstStyle/>
            <a:p>
              <a:endParaRPr lang="zh-CN" altLang="en-US" sz="1800">
                <a:solidFill>
                  <a:srgbClr val="01EDF2"/>
                </a:solidFill>
              </a:endParaRPr>
            </a:p>
          </p:txBody>
        </p:sp>
        <p:grpSp>
          <p:nvGrpSpPr>
            <p:cNvPr id="36" name="组合 35"/>
            <p:cNvGrpSpPr/>
            <p:nvPr/>
          </p:nvGrpSpPr>
          <p:grpSpPr>
            <a:xfrm>
              <a:off x="4719069" y="5241055"/>
              <a:ext cx="547697" cy="716828"/>
              <a:chOff x="2951163" y="2495550"/>
              <a:chExt cx="1208088" cy="1581150"/>
            </a:xfrm>
            <a:solidFill>
              <a:srgbClr val="000000"/>
            </a:solidFill>
          </p:grpSpPr>
          <p:sp>
            <p:nvSpPr>
              <p:cNvPr id="37" name="Freeform 29"/>
              <p:cNvSpPr/>
              <p:nvPr/>
            </p:nvSpPr>
            <p:spPr bwMode="auto">
              <a:xfrm>
                <a:off x="2978150" y="2911475"/>
                <a:ext cx="230188" cy="306388"/>
              </a:xfrm>
              <a:custGeom>
                <a:avLst/>
                <a:gdLst>
                  <a:gd name="T0" fmla="*/ 69 w 79"/>
                  <a:gd name="T1" fmla="*/ 40 h 105"/>
                  <a:gd name="T2" fmla="*/ 70 w 79"/>
                  <a:gd name="T3" fmla="*/ 3 h 105"/>
                  <a:gd name="T4" fmla="*/ 52 w 79"/>
                  <a:gd name="T5" fmla="*/ 0 h 105"/>
                  <a:gd name="T6" fmla="*/ 0 w 79"/>
                  <a:gd name="T7" fmla="*/ 52 h 105"/>
                  <a:gd name="T8" fmla="*/ 52 w 79"/>
                  <a:gd name="T9" fmla="*/ 105 h 105"/>
                  <a:gd name="T10" fmla="*/ 79 w 79"/>
                  <a:gd name="T11" fmla="*/ 97 h 105"/>
                  <a:gd name="T12" fmla="*/ 69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69" y="40"/>
                    </a:moveTo>
                    <a:cubicBezTo>
                      <a:pt x="69" y="25"/>
                      <a:pt x="62" y="15"/>
                      <a:pt x="70" y="3"/>
                    </a:cubicBezTo>
                    <a:cubicBezTo>
                      <a:pt x="65" y="1"/>
                      <a:pt x="59" y="0"/>
                      <a:pt x="52" y="0"/>
                    </a:cubicBezTo>
                    <a:cubicBezTo>
                      <a:pt x="23" y="0"/>
                      <a:pt x="0" y="24"/>
                      <a:pt x="0" y="52"/>
                    </a:cubicBezTo>
                    <a:cubicBezTo>
                      <a:pt x="0" y="81"/>
                      <a:pt x="23" y="105"/>
                      <a:pt x="52" y="105"/>
                    </a:cubicBezTo>
                    <a:cubicBezTo>
                      <a:pt x="62" y="105"/>
                      <a:pt x="71" y="102"/>
                      <a:pt x="79" y="97"/>
                    </a:cubicBezTo>
                    <a:cubicBezTo>
                      <a:pt x="75" y="84"/>
                      <a:pt x="69" y="60"/>
                      <a:pt x="69" y="40"/>
                    </a:cubicBezTo>
                    <a:close/>
                  </a:path>
                </a:pathLst>
              </a:custGeom>
              <a:solidFill>
                <a:srgbClr val="1E222A"/>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38" name="Freeform 30"/>
              <p:cNvSpPr/>
              <p:nvPr/>
            </p:nvSpPr>
            <p:spPr bwMode="auto">
              <a:xfrm>
                <a:off x="3900488" y="2911475"/>
                <a:ext cx="228600" cy="306388"/>
              </a:xfrm>
              <a:custGeom>
                <a:avLst/>
                <a:gdLst>
                  <a:gd name="T0" fmla="*/ 10 w 79"/>
                  <a:gd name="T1" fmla="*/ 40 h 105"/>
                  <a:gd name="T2" fmla="*/ 9 w 79"/>
                  <a:gd name="T3" fmla="*/ 3 h 105"/>
                  <a:gd name="T4" fmla="*/ 27 w 79"/>
                  <a:gd name="T5" fmla="*/ 0 h 105"/>
                  <a:gd name="T6" fmla="*/ 79 w 79"/>
                  <a:gd name="T7" fmla="*/ 52 h 105"/>
                  <a:gd name="T8" fmla="*/ 27 w 79"/>
                  <a:gd name="T9" fmla="*/ 105 h 105"/>
                  <a:gd name="T10" fmla="*/ 0 w 79"/>
                  <a:gd name="T11" fmla="*/ 97 h 105"/>
                  <a:gd name="T12" fmla="*/ 10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10" y="40"/>
                    </a:moveTo>
                    <a:cubicBezTo>
                      <a:pt x="10" y="25"/>
                      <a:pt x="17" y="15"/>
                      <a:pt x="9" y="3"/>
                    </a:cubicBezTo>
                    <a:cubicBezTo>
                      <a:pt x="15" y="1"/>
                      <a:pt x="21" y="0"/>
                      <a:pt x="27" y="0"/>
                    </a:cubicBezTo>
                    <a:cubicBezTo>
                      <a:pt x="56" y="0"/>
                      <a:pt x="79" y="24"/>
                      <a:pt x="79" y="52"/>
                    </a:cubicBezTo>
                    <a:cubicBezTo>
                      <a:pt x="79" y="81"/>
                      <a:pt x="56" y="105"/>
                      <a:pt x="27" y="105"/>
                    </a:cubicBezTo>
                    <a:cubicBezTo>
                      <a:pt x="17" y="105"/>
                      <a:pt x="8" y="102"/>
                      <a:pt x="0" y="97"/>
                    </a:cubicBezTo>
                    <a:cubicBezTo>
                      <a:pt x="4" y="84"/>
                      <a:pt x="10" y="60"/>
                      <a:pt x="10" y="40"/>
                    </a:cubicBezTo>
                    <a:close/>
                  </a:path>
                </a:pathLst>
              </a:custGeom>
              <a:solidFill>
                <a:srgbClr val="1E222A"/>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39" name="Freeform 31"/>
              <p:cNvSpPr/>
              <p:nvPr/>
            </p:nvSpPr>
            <p:spPr bwMode="auto">
              <a:xfrm>
                <a:off x="3481388" y="3570288"/>
                <a:ext cx="147638" cy="328613"/>
              </a:xfrm>
              <a:custGeom>
                <a:avLst/>
                <a:gdLst>
                  <a:gd name="T0" fmla="*/ 25 w 93"/>
                  <a:gd name="T1" fmla="*/ 0 h 207"/>
                  <a:gd name="T2" fmla="*/ 0 w 93"/>
                  <a:gd name="T3" fmla="*/ 145 h 207"/>
                  <a:gd name="T4" fmla="*/ 47 w 93"/>
                  <a:gd name="T5" fmla="*/ 207 h 207"/>
                  <a:gd name="T6" fmla="*/ 93 w 93"/>
                  <a:gd name="T7" fmla="*/ 143 h 207"/>
                  <a:gd name="T8" fmla="*/ 68 w 93"/>
                  <a:gd name="T9" fmla="*/ 0 h 207"/>
                  <a:gd name="T10" fmla="*/ 25 w 93"/>
                  <a:gd name="T11" fmla="*/ 0 h 207"/>
                </a:gdLst>
                <a:ahLst/>
                <a:cxnLst>
                  <a:cxn ang="0">
                    <a:pos x="T0" y="T1"/>
                  </a:cxn>
                  <a:cxn ang="0">
                    <a:pos x="T2" y="T3"/>
                  </a:cxn>
                  <a:cxn ang="0">
                    <a:pos x="T4" y="T5"/>
                  </a:cxn>
                  <a:cxn ang="0">
                    <a:pos x="T6" y="T7"/>
                  </a:cxn>
                  <a:cxn ang="0">
                    <a:pos x="T8" y="T9"/>
                  </a:cxn>
                  <a:cxn ang="0">
                    <a:pos x="T10" y="T11"/>
                  </a:cxn>
                </a:cxnLst>
                <a:rect l="0" t="0" r="r" b="b"/>
                <a:pathLst>
                  <a:path w="93" h="207">
                    <a:moveTo>
                      <a:pt x="25" y="0"/>
                    </a:moveTo>
                    <a:lnTo>
                      <a:pt x="0" y="145"/>
                    </a:lnTo>
                    <a:lnTo>
                      <a:pt x="47" y="207"/>
                    </a:lnTo>
                    <a:lnTo>
                      <a:pt x="93" y="143"/>
                    </a:lnTo>
                    <a:lnTo>
                      <a:pt x="68" y="0"/>
                    </a:lnTo>
                    <a:lnTo>
                      <a:pt x="25" y="0"/>
                    </a:lnTo>
                    <a:close/>
                  </a:path>
                </a:pathLst>
              </a:custGeom>
              <a:solidFill>
                <a:srgbClr val="1E222A"/>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40" name="Freeform 32"/>
              <p:cNvSpPr/>
              <p:nvPr/>
            </p:nvSpPr>
            <p:spPr bwMode="auto">
              <a:xfrm>
                <a:off x="3471863" y="3433763"/>
                <a:ext cx="166688" cy="115888"/>
              </a:xfrm>
              <a:custGeom>
                <a:avLst/>
                <a:gdLst>
                  <a:gd name="T0" fmla="*/ 21 w 57"/>
                  <a:gd name="T1" fmla="*/ 7 h 40"/>
                  <a:gd name="T2" fmla="*/ 0 w 57"/>
                  <a:gd name="T3" fmla="*/ 5 h 40"/>
                  <a:gd name="T4" fmla="*/ 0 w 57"/>
                  <a:gd name="T5" fmla="*/ 14 h 40"/>
                  <a:gd name="T6" fmla="*/ 1 w 57"/>
                  <a:gd name="T7" fmla="*/ 13 h 40"/>
                  <a:gd name="T8" fmla="*/ 18 w 57"/>
                  <a:gd name="T9" fmla="*/ 40 h 40"/>
                  <a:gd name="T10" fmla="*/ 40 w 57"/>
                  <a:gd name="T11" fmla="*/ 40 h 40"/>
                  <a:gd name="T12" fmla="*/ 56 w 57"/>
                  <a:gd name="T13" fmla="*/ 15 h 40"/>
                  <a:gd name="T14" fmla="*/ 57 w 57"/>
                  <a:gd name="T15" fmla="*/ 0 h 40"/>
                  <a:gd name="T16" fmla="*/ 21 w 57"/>
                  <a:gd name="T17"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0">
                    <a:moveTo>
                      <a:pt x="21" y="7"/>
                    </a:moveTo>
                    <a:cubicBezTo>
                      <a:pt x="14" y="7"/>
                      <a:pt x="7" y="7"/>
                      <a:pt x="0" y="5"/>
                    </a:cubicBezTo>
                    <a:cubicBezTo>
                      <a:pt x="0" y="8"/>
                      <a:pt x="0" y="11"/>
                      <a:pt x="0" y="14"/>
                    </a:cubicBezTo>
                    <a:cubicBezTo>
                      <a:pt x="0" y="13"/>
                      <a:pt x="1" y="13"/>
                      <a:pt x="1" y="13"/>
                    </a:cubicBezTo>
                    <a:cubicBezTo>
                      <a:pt x="18" y="40"/>
                      <a:pt x="18" y="40"/>
                      <a:pt x="18" y="40"/>
                    </a:cubicBezTo>
                    <a:cubicBezTo>
                      <a:pt x="40" y="40"/>
                      <a:pt x="40" y="40"/>
                      <a:pt x="40" y="40"/>
                    </a:cubicBezTo>
                    <a:cubicBezTo>
                      <a:pt x="56" y="15"/>
                      <a:pt x="56" y="15"/>
                      <a:pt x="56" y="15"/>
                    </a:cubicBezTo>
                    <a:cubicBezTo>
                      <a:pt x="56" y="10"/>
                      <a:pt x="56" y="5"/>
                      <a:pt x="57" y="0"/>
                    </a:cubicBezTo>
                    <a:cubicBezTo>
                      <a:pt x="46" y="5"/>
                      <a:pt x="34" y="7"/>
                      <a:pt x="21" y="7"/>
                    </a:cubicBezTo>
                    <a:close/>
                  </a:path>
                </a:pathLst>
              </a:custGeom>
              <a:solidFill>
                <a:srgbClr val="595959"/>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41" name="Freeform 33"/>
              <p:cNvSpPr>
                <a:spLocks noEditPoints="1"/>
              </p:cNvSpPr>
              <p:nvPr/>
            </p:nvSpPr>
            <p:spPr bwMode="auto">
              <a:xfrm>
                <a:off x="3140075" y="2582863"/>
                <a:ext cx="827088" cy="827088"/>
              </a:xfrm>
              <a:custGeom>
                <a:avLst/>
                <a:gdLst>
                  <a:gd name="T0" fmla="*/ 0 w 284"/>
                  <a:gd name="T1" fmla="*/ 142 h 284"/>
                  <a:gd name="T2" fmla="*/ 142 w 284"/>
                  <a:gd name="T3" fmla="*/ 0 h 284"/>
                  <a:gd name="T4" fmla="*/ 142 w 284"/>
                  <a:gd name="T5" fmla="*/ 0 h 284"/>
                  <a:gd name="T6" fmla="*/ 284 w 284"/>
                  <a:gd name="T7" fmla="*/ 142 h 284"/>
                  <a:gd name="T8" fmla="*/ 284 w 284"/>
                  <a:gd name="T9" fmla="*/ 142 h 284"/>
                  <a:gd name="T10" fmla="*/ 142 w 284"/>
                  <a:gd name="T11" fmla="*/ 284 h 284"/>
                  <a:gd name="T12" fmla="*/ 142 w 284"/>
                  <a:gd name="T13" fmla="*/ 284 h 284"/>
                  <a:gd name="T14" fmla="*/ 0 w 284"/>
                  <a:gd name="T15" fmla="*/ 142 h 284"/>
                  <a:gd name="T16" fmla="*/ 25 w 284"/>
                  <a:gd name="T17" fmla="*/ 142 h 284"/>
                  <a:gd name="T18" fmla="*/ 142 w 284"/>
                  <a:gd name="T19" fmla="*/ 260 h 284"/>
                  <a:gd name="T20" fmla="*/ 142 w 284"/>
                  <a:gd name="T21" fmla="*/ 260 h 284"/>
                  <a:gd name="T22" fmla="*/ 260 w 284"/>
                  <a:gd name="T23" fmla="*/ 142 h 284"/>
                  <a:gd name="T24" fmla="*/ 260 w 284"/>
                  <a:gd name="T25" fmla="*/ 142 h 284"/>
                  <a:gd name="T26" fmla="*/ 142 w 284"/>
                  <a:gd name="T27" fmla="*/ 24 h 284"/>
                  <a:gd name="T28" fmla="*/ 142 w 284"/>
                  <a:gd name="T29" fmla="*/ 24 h 284"/>
                  <a:gd name="T30" fmla="*/ 25 w 284"/>
                  <a:gd name="T31" fmla="*/ 142 h 284"/>
                  <a:gd name="T32" fmla="*/ 25 w 284"/>
                  <a:gd name="T33"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142"/>
                    </a:moveTo>
                    <a:cubicBezTo>
                      <a:pt x="0" y="63"/>
                      <a:pt x="64" y="0"/>
                      <a:pt x="142" y="0"/>
                    </a:cubicBezTo>
                    <a:cubicBezTo>
                      <a:pt x="142" y="0"/>
                      <a:pt x="142" y="0"/>
                      <a:pt x="142" y="0"/>
                    </a:cubicBezTo>
                    <a:cubicBezTo>
                      <a:pt x="221" y="0"/>
                      <a:pt x="284" y="63"/>
                      <a:pt x="284" y="142"/>
                    </a:cubicBezTo>
                    <a:cubicBezTo>
                      <a:pt x="284" y="142"/>
                      <a:pt x="284" y="142"/>
                      <a:pt x="284" y="142"/>
                    </a:cubicBezTo>
                    <a:cubicBezTo>
                      <a:pt x="284" y="220"/>
                      <a:pt x="221" y="284"/>
                      <a:pt x="142" y="284"/>
                    </a:cubicBezTo>
                    <a:cubicBezTo>
                      <a:pt x="142" y="284"/>
                      <a:pt x="142" y="284"/>
                      <a:pt x="142" y="284"/>
                    </a:cubicBezTo>
                    <a:cubicBezTo>
                      <a:pt x="64" y="284"/>
                      <a:pt x="0" y="220"/>
                      <a:pt x="0" y="142"/>
                    </a:cubicBezTo>
                    <a:close/>
                    <a:moveTo>
                      <a:pt x="25" y="142"/>
                    </a:moveTo>
                    <a:cubicBezTo>
                      <a:pt x="25" y="207"/>
                      <a:pt x="77" y="259"/>
                      <a:pt x="142" y="260"/>
                    </a:cubicBezTo>
                    <a:cubicBezTo>
                      <a:pt x="142" y="260"/>
                      <a:pt x="142" y="260"/>
                      <a:pt x="142" y="260"/>
                    </a:cubicBezTo>
                    <a:cubicBezTo>
                      <a:pt x="207" y="259"/>
                      <a:pt x="260" y="207"/>
                      <a:pt x="260" y="142"/>
                    </a:cubicBezTo>
                    <a:cubicBezTo>
                      <a:pt x="260" y="142"/>
                      <a:pt x="260" y="142"/>
                      <a:pt x="260" y="142"/>
                    </a:cubicBezTo>
                    <a:cubicBezTo>
                      <a:pt x="260" y="77"/>
                      <a:pt x="207" y="24"/>
                      <a:pt x="142" y="24"/>
                    </a:cubicBezTo>
                    <a:cubicBezTo>
                      <a:pt x="142" y="24"/>
                      <a:pt x="142" y="24"/>
                      <a:pt x="142" y="24"/>
                    </a:cubicBezTo>
                    <a:cubicBezTo>
                      <a:pt x="77" y="24"/>
                      <a:pt x="25" y="77"/>
                      <a:pt x="25" y="142"/>
                    </a:cubicBezTo>
                    <a:cubicBezTo>
                      <a:pt x="25" y="142"/>
                      <a:pt x="25" y="142"/>
                      <a:pt x="25" y="142"/>
                    </a:cubicBezTo>
                    <a:close/>
                  </a:path>
                </a:pathLst>
              </a:custGeom>
              <a:solidFill>
                <a:srgbClr val="1E222A"/>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42" name="Freeform 34"/>
              <p:cNvSpPr/>
              <p:nvPr/>
            </p:nvSpPr>
            <p:spPr bwMode="auto">
              <a:xfrm>
                <a:off x="3068638" y="2495550"/>
                <a:ext cx="971550" cy="454025"/>
              </a:xfrm>
              <a:custGeom>
                <a:avLst/>
                <a:gdLst>
                  <a:gd name="T0" fmla="*/ 0 w 334"/>
                  <a:gd name="T1" fmla="*/ 155 h 156"/>
                  <a:gd name="T2" fmla="*/ 167 w 334"/>
                  <a:gd name="T3" fmla="*/ 0 h 156"/>
                  <a:gd name="T4" fmla="*/ 167 w 334"/>
                  <a:gd name="T5" fmla="*/ 0 h 156"/>
                  <a:gd name="T6" fmla="*/ 334 w 334"/>
                  <a:gd name="T7" fmla="*/ 155 h 156"/>
                  <a:gd name="T8" fmla="*/ 334 w 334"/>
                  <a:gd name="T9" fmla="*/ 155 h 156"/>
                  <a:gd name="T10" fmla="*/ 322 w 334"/>
                  <a:gd name="T11" fmla="*/ 155 h 156"/>
                  <a:gd name="T12" fmla="*/ 167 w 334"/>
                  <a:gd name="T13" fmla="*/ 12 h 156"/>
                  <a:gd name="T14" fmla="*/ 167 w 334"/>
                  <a:gd name="T15" fmla="*/ 12 h 156"/>
                  <a:gd name="T16" fmla="*/ 12 w 334"/>
                  <a:gd name="T17" fmla="*/ 156 h 156"/>
                  <a:gd name="T18" fmla="*/ 12 w 334"/>
                  <a:gd name="T19" fmla="*/ 156 h 156"/>
                  <a:gd name="T20" fmla="*/ 0 w 334"/>
                  <a:gd name="T21"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156">
                    <a:moveTo>
                      <a:pt x="0" y="155"/>
                    </a:moveTo>
                    <a:cubicBezTo>
                      <a:pt x="7" y="68"/>
                      <a:pt x="79" y="0"/>
                      <a:pt x="167" y="0"/>
                    </a:cubicBezTo>
                    <a:cubicBezTo>
                      <a:pt x="167" y="0"/>
                      <a:pt x="167" y="0"/>
                      <a:pt x="167" y="0"/>
                    </a:cubicBezTo>
                    <a:cubicBezTo>
                      <a:pt x="255" y="0"/>
                      <a:pt x="328" y="68"/>
                      <a:pt x="334" y="155"/>
                    </a:cubicBezTo>
                    <a:cubicBezTo>
                      <a:pt x="334" y="155"/>
                      <a:pt x="334" y="155"/>
                      <a:pt x="334" y="155"/>
                    </a:cubicBezTo>
                    <a:cubicBezTo>
                      <a:pt x="322" y="155"/>
                      <a:pt x="322" y="155"/>
                      <a:pt x="322" y="155"/>
                    </a:cubicBezTo>
                    <a:cubicBezTo>
                      <a:pt x="316" y="75"/>
                      <a:pt x="249" y="12"/>
                      <a:pt x="167" y="12"/>
                    </a:cubicBezTo>
                    <a:cubicBezTo>
                      <a:pt x="167" y="12"/>
                      <a:pt x="167" y="12"/>
                      <a:pt x="167" y="12"/>
                    </a:cubicBezTo>
                    <a:cubicBezTo>
                      <a:pt x="85" y="12"/>
                      <a:pt x="18" y="75"/>
                      <a:pt x="12" y="156"/>
                    </a:cubicBezTo>
                    <a:cubicBezTo>
                      <a:pt x="12" y="156"/>
                      <a:pt x="12" y="156"/>
                      <a:pt x="12" y="156"/>
                    </a:cubicBezTo>
                    <a:cubicBezTo>
                      <a:pt x="0" y="155"/>
                      <a:pt x="0" y="155"/>
                      <a:pt x="0" y="155"/>
                    </a:cubicBezTo>
                    <a:close/>
                  </a:path>
                </a:pathLst>
              </a:custGeom>
              <a:solidFill>
                <a:srgbClr val="1E222A"/>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43" name="Freeform 35"/>
              <p:cNvSpPr/>
              <p:nvPr/>
            </p:nvSpPr>
            <p:spPr bwMode="auto">
              <a:xfrm>
                <a:off x="2951163" y="3378200"/>
                <a:ext cx="1208088" cy="698500"/>
              </a:xfrm>
              <a:custGeom>
                <a:avLst/>
                <a:gdLst>
                  <a:gd name="T0" fmla="*/ 382 w 415"/>
                  <a:gd name="T1" fmla="*/ 223 h 240"/>
                  <a:gd name="T2" fmla="*/ 326 w 415"/>
                  <a:gd name="T3" fmla="*/ 80 h 240"/>
                  <a:gd name="T4" fmla="*/ 326 w 415"/>
                  <a:gd name="T5" fmla="*/ 80 h 240"/>
                  <a:gd name="T6" fmla="*/ 207 w 415"/>
                  <a:gd name="T7" fmla="*/ 33 h 240"/>
                  <a:gd name="T8" fmla="*/ 207 w 415"/>
                  <a:gd name="T9" fmla="*/ 33 h 240"/>
                  <a:gd name="T10" fmla="*/ 161 w 415"/>
                  <a:gd name="T11" fmla="*/ 39 h 240"/>
                  <a:gd name="T12" fmla="*/ 161 w 415"/>
                  <a:gd name="T13" fmla="*/ 39 h 240"/>
                  <a:gd name="T14" fmla="*/ 60 w 415"/>
                  <a:gd name="T15" fmla="*/ 114 h 240"/>
                  <a:gd name="T16" fmla="*/ 60 w 415"/>
                  <a:gd name="T17" fmla="*/ 114 h 240"/>
                  <a:gd name="T18" fmla="*/ 33 w 415"/>
                  <a:gd name="T19" fmla="*/ 223 h 240"/>
                  <a:gd name="T20" fmla="*/ 33 w 415"/>
                  <a:gd name="T21" fmla="*/ 223 h 240"/>
                  <a:gd name="T22" fmla="*/ 16 w 415"/>
                  <a:gd name="T23" fmla="*/ 240 h 240"/>
                  <a:gd name="T24" fmla="*/ 16 w 415"/>
                  <a:gd name="T25" fmla="*/ 240 h 240"/>
                  <a:gd name="T26" fmla="*/ 0 w 415"/>
                  <a:gd name="T27" fmla="*/ 223 h 240"/>
                  <a:gd name="T28" fmla="*/ 0 w 415"/>
                  <a:gd name="T29" fmla="*/ 223 h 240"/>
                  <a:gd name="T30" fmla="*/ 32 w 415"/>
                  <a:gd name="T31" fmla="*/ 97 h 240"/>
                  <a:gd name="T32" fmla="*/ 32 w 415"/>
                  <a:gd name="T33" fmla="*/ 97 h 240"/>
                  <a:gd name="T34" fmla="*/ 152 w 415"/>
                  <a:gd name="T35" fmla="*/ 8 h 240"/>
                  <a:gd name="T36" fmla="*/ 152 w 415"/>
                  <a:gd name="T37" fmla="*/ 8 h 240"/>
                  <a:gd name="T38" fmla="*/ 207 w 415"/>
                  <a:gd name="T39" fmla="*/ 0 h 240"/>
                  <a:gd name="T40" fmla="*/ 207 w 415"/>
                  <a:gd name="T41" fmla="*/ 0 h 240"/>
                  <a:gd name="T42" fmla="*/ 349 w 415"/>
                  <a:gd name="T43" fmla="*/ 56 h 240"/>
                  <a:gd name="T44" fmla="*/ 349 w 415"/>
                  <a:gd name="T45" fmla="*/ 56 h 240"/>
                  <a:gd name="T46" fmla="*/ 414 w 415"/>
                  <a:gd name="T47" fmla="*/ 223 h 240"/>
                  <a:gd name="T48" fmla="*/ 414 w 415"/>
                  <a:gd name="T49" fmla="*/ 223 h 240"/>
                  <a:gd name="T50" fmla="*/ 398 w 415"/>
                  <a:gd name="T51" fmla="*/ 240 h 240"/>
                  <a:gd name="T52" fmla="*/ 398 w 415"/>
                  <a:gd name="T53" fmla="*/ 240 h 240"/>
                  <a:gd name="T54" fmla="*/ 382 w 415"/>
                  <a:gd name="T55"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5" h="240">
                    <a:moveTo>
                      <a:pt x="382" y="223"/>
                    </a:moveTo>
                    <a:cubicBezTo>
                      <a:pt x="382" y="167"/>
                      <a:pt x="367" y="118"/>
                      <a:pt x="326" y="80"/>
                    </a:cubicBezTo>
                    <a:cubicBezTo>
                      <a:pt x="326" y="80"/>
                      <a:pt x="326" y="80"/>
                      <a:pt x="326" y="80"/>
                    </a:cubicBezTo>
                    <a:cubicBezTo>
                      <a:pt x="294" y="49"/>
                      <a:pt x="250" y="33"/>
                      <a:pt x="207" y="33"/>
                    </a:cubicBezTo>
                    <a:cubicBezTo>
                      <a:pt x="207" y="33"/>
                      <a:pt x="207" y="33"/>
                      <a:pt x="207" y="33"/>
                    </a:cubicBezTo>
                    <a:cubicBezTo>
                      <a:pt x="191" y="33"/>
                      <a:pt x="176" y="35"/>
                      <a:pt x="161" y="39"/>
                    </a:cubicBezTo>
                    <a:cubicBezTo>
                      <a:pt x="161" y="39"/>
                      <a:pt x="161" y="39"/>
                      <a:pt x="161" y="39"/>
                    </a:cubicBezTo>
                    <a:cubicBezTo>
                      <a:pt x="119" y="51"/>
                      <a:pt x="83" y="78"/>
                      <a:pt x="60" y="114"/>
                    </a:cubicBezTo>
                    <a:cubicBezTo>
                      <a:pt x="60" y="114"/>
                      <a:pt x="60" y="114"/>
                      <a:pt x="60" y="114"/>
                    </a:cubicBezTo>
                    <a:cubicBezTo>
                      <a:pt x="39" y="147"/>
                      <a:pt x="33" y="183"/>
                      <a:pt x="33" y="223"/>
                    </a:cubicBezTo>
                    <a:cubicBezTo>
                      <a:pt x="33" y="223"/>
                      <a:pt x="33" y="223"/>
                      <a:pt x="33" y="223"/>
                    </a:cubicBezTo>
                    <a:cubicBezTo>
                      <a:pt x="33" y="232"/>
                      <a:pt x="25" y="240"/>
                      <a:pt x="16" y="240"/>
                    </a:cubicBezTo>
                    <a:cubicBezTo>
                      <a:pt x="16" y="240"/>
                      <a:pt x="16" y="240"/>
                      <a:pt x="16" y="240"/>
                    </a:cubicBezTo>
                    <a:cubicBezTo>
                      <a:pt x="7" y="240"/>
                      <a:pt x="0" y="232"/>
                      <a:pt x="0" y="223"/>
                    </a:cubicBezTo>
                    <a:cubicBezTo>
                      <a:pt x="0" y="223"/>
                      <a:pt x="0" y="223"/>
                      <a:pt x="0" y="223"/>
                    </a:cubicBezTo>
                    <a:cubicBezTo>
                      <a:pt x="0" y="180"/>
                      <a:pt x="7" y="136"/>
                      <a:pt x="32" y="97"/>
                    </a:cubicBezTo>
                    <a:cubicBezTo>
                      <a:pt x="32" y="97"/>
                      <a:pt x="32" y="97"/>
                      <a:pt x="32" y="97"/>
                    </a:cubicBezTo>
                    <a:cubicBezTo>
                      <a:pt x="59" y="53"/>
                      <a:pt x="102" y="21"/>
                      <a:pt x="152" y="8"/>
                    </a:cubicBezTo>
                    <a:cubicBezTo>
                      <a:pt x="152" y="8"/>
                      <a:pt x="152" y="8"/>
                      <a:pt x="152" y="8"/>
                    </a:cubicBezTo>
                    <a:cubicBezTo>
                      <a:pt x="170" y="3"/>
                      <a:pt x="188" y="0"/>
                      <a:pt x="207" y="0"/>
                    </a:cubicBezTo>
                    <a:cubicBezTo>
                      <a:pt x="207" y="0"/>
                      <a:pt x="207" y="0"/>
                      <a:pt x="207" y="0"/>
                    </a:cubicBezTo>
                    <a:cubicBezTo>
                      <a:pt x="259" y="0"/>
                      <a:pt x="310" y="20"/>
                      <a:pt x="349" y="56"/>
                    </a:cubicBezTo>
                    <a:cubicBezTo>
                      <a:pt x="349" y="56"/>
                      <a:pt x="349" y="56"/>
                      <a:pt x="349" y="56"/>
                    </a:cubicBezTo>
                    <a:cubicBezTo>
                      <a:pt x="397" y="101"/>
                      <a:pt x="415" y="161"/>
                      <a:pt x="414" y="223"/>
                    </a:cubicBezTo>
                    <a:cubicBezTo>
                      <a:pt x="414" y="223"/>
                      <a:pt x="414" y="223"/>
                      <a:pt x="414" y="223"/>
                    </a:cubicBezTo>
                    <a:cubicBezTo>
                      <a:pt x="414" y="232"/>
                      <a:pt x="407" y="240"/>
                      <a:pt x="398" y="240"/>
                    </a:cubicBezTo>
                    <a:cubicBezTo>
                      <a:pt x="398" y="240"/>
                      <a:pt x="398" y="240"/>
                      <a:pt x="398" y="240"/>
                    </a:cubicBezTo>
                    <a:cubicBezTo>
                      <a:pt x="389" y="240"/>
                      <a:pt x="382" y="232"/>
                      <a:pt x="382" y="223"/>
                    </a:cubicBezTo>
                    <a:close/>
                  </a:path>
                </a:pathLst>
              </a:custGeom>
              <a:solidFill>
                <a:srgbClr val="1E222A"/>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44" name="Freeform 36"/>
              <p:cNvSpPr/>
              <p:nvPr/>
            </p:nvSpPr>
            <p:spPr bwMode="auto">
              <a:xfrm>
                <a:off x="3446463" y="3189288"/>
                <a:ext cx="165100" cy="88900"/>
              </a:xfrm>
              <a:custGeom>
                <a:avLst/>
                <a:gdLst>
                  <a:gd name="T0" fmla="*/ 57 w 57"/>
                  <a:gd name="T1" fmla="*/ 15 h 31"/>
                  <a:gd name="T2" fmla="*/ 41 w 57"/>
                  <a:gd name="T3" fmla="*/ 31 h 31"/>
                  <a:gd name="T4" fmla="*/ 16 w 57"/>
                  <a:gd name="T5" fmla="*/ 31 h 31"/>
                  <a:gd name="T6" fmla="*/ 0 w 57"/>
                  <a:gd name="T7" fmla="*/ 15 h 31"/>
                  <a:gd name="T8" fmla="*/ 0 w 57"/>
                  <a:gd name="T9" fmla="*/ 15 h 31"/>
                  <a:gd name="T10" fmla="*/ 16 w 57"/>
                  <a:gd name="T11" fmla="*/ 0 h 31"/>
                  <a:gd name="T12" fmla="*/ 41 w 57"/>
                  <a:gd name="T13" fmla="*/ 0 h 31"/>
                  <a:gd name="T14" fmla="*/ 57 w 5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1">
                    <a:moveTo>
                      <a:pt x="57" y="15"/>
                    </a:moveTo>
                    <a:cubicBezTo>
                      <a:pt x="57" y="24"/>
                      <a:pt x="50" y="31"/>
                      <a:pt x="41" y="31"/>
                    </a:cubicBezTo>
                    <a:cubicBezTo>
                      <a:pt x="16" y="31"/>
                      <a:pt x="16" y="31"/>
                      <a:pt x="16" y="31"/>
                    </a:cubicBezTo>
                    <a:cubicBezTo>
                      <a:pt x="7" y="31"/>
                      <a:pt x="0" y="24"/>
                      <a:pt x="0" y="15"/>
                    </a:cubicBezTo>
                    <a:cubicBezTo>
                      <a:pt x="0" y="15"/>
                      <a:pt x="0" y="15"/>
                      <a:pt x="0" y="15"/>
                    </a:cubicBezTo>
                    <a:cubicBezTo>
                      <a:pt x="0" y="7"/>
                      <a:pt x="7" y="0"/>
                      <a:pt x="16" y="0"/>
                    </a:cubicBezTo>
                    <a:cubicBezTo>
                      <a:pt x="41" y="0"/>
                      <a:pt x="41" y="0"/>
                      <a:pt x="41" y="0"/>
                    </a:cubicBezTo>
                    <a:cubicBezTo>
                      <a:pt x="50" y="0"/>
                      <a:pt x="57" y="7"/>
                      <a:pt x="57" y="15"/>
                    </a:cubicBezTo>
                    <a:close/>
                  </a:path>
                </a:pathLst>
              </a:custGeom>
              <a:solidFill>
                <a:srgbClr val="595959"/>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45" name="Freeform 37"/>
              <p:cNvSpPr/>
              <p:nvPr/>
            </p:nvSpPr>
            <p:spPr bwMode="auto">
              <a:xfrm>
                <a:off x="3117850" y="3168650"/>
                <a:ext cx="349250" cy="92075"/>
              </a:xfrm>
              <a:custGeom>
                <a:avLst/>
                <a:gdLst>
                  <a:gd name="T0" fmla="*/ 34 w 120"/>
                  <a:gd name="T1" fmla="*/ 32 h 32"/>
                  <a:gd name="T2" fmla="*/ 0 w 120"/>
                  <a:gd name="T3" fmla="*/ 2 h 32"/>
                  <a:gd name="T4" fmla="*/ 0 w 120"/>
                  <a:gd name="T5" fmla="*/ 2 h 32"/>
                  <a:gd name="T6" fmla="*/ 12 w 120"/>
                  <a:gd name="T7" fmla="*/ 0 h 32"/>
                  <a:gd name="T8" fmla="*/ 34 w 120"/>
                  <a:gd name="T9" fmla="*/ 20 h 32"/>
                  <a:gd name="T10" fmla="*/ 34 w 120"/>
                  <a:gd name="T11" fmla="*/ 20 h 32"/>
                  <a:gd name="T12" fmla="*/ 120 w 120"/>
                  <a:gd name="T13" fmla="*/ 20 h 32"/>
                  <a:gd name="T14" fmla="*/ 120 w 120"/>
                  <a:gd name="T15" fmla="*/ 20 h 32"/>
                  <a:gd name="T16" fmla="*/ 120 w 120"/>
                  <a:gd name="T17" fmla="*/ 32 h 32"/>
                  <a:gd name="T18" fmla="*/ 34 w 120"/>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32">
                    <a:moveTo>
                      <a:pt x="34" y="32"/>
                    </a:moveTo>
                    <a:cubicBezTo>
                      <a:pt x="16" y="32"/>
                      <a:pt x="2" y="19"/>
                      <a:pt x="0" y="2"/>
                    </a:cubicBezTo>
                    <a:cubicBezTo>
                      <a:pt x="0" y="2"/>
                      <a:pt x="0" y="2"/>
                      <a:pt x="0" y="2"/>
                    </a:cubicBezTo>
                    <a:cubicBezTo>
                      <a:pt x="12" y="0"/>
                      <a:pt x="12" y="0"/>
                      <a:pt x="12" y="0"/>
                    </a:cubicBezTo>
                    <a:cubicBezTo>
                      <a:pt x="13" y="11"/>
                      <a:pt x="22" y="20"/>
                      <a:pt x="34" y="20"/>
                    </a:cubicBezTo>
                    <a:cubicBezTo>
                      <a:pt x="34" y="20"/>
                      <a:pt x="34" y="20"/>
                      <a:pt x="34" y="20"/>
                    </a:cubicBezTo>
                    <a:cubicBezTo>
                      <a:pt x="120" y="20"/>
                      <a:pt x="120" y="20"/>
                      <a:pt x="120" y="20"/>
                    </a:cubicBezTo>
                    <a:cubicBezTo>
                      <a:pt x="120" y="20"/>
                      <a:pt x="120" y="20"/>
                      <a:pt x="120" y="20"/>
                    </a:cubicBezTo>
                    <a:cubicBezTo>
                      <a:pt x="120" y="32"/>
                      <a:pt x="120" y="32"/>
                      <a:pt x="120" y="32"/>
                    </a:cubicBezTo>
                    <a:cubicBezTo>
                      <a:pt x="34" y="32"/>
                      <a:pt x="34" y="32"/>
                      <a:pt x="34" y="32"/>
                    </a:cubicBezTo>
                    <a:close/>
                  </a:path>
                </a:pathLst>
              </a:custGeom>
              <a:solidFill>
                <a:srgbClr val="595959"/>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grpSp>
      </p:grpSp>
      <p:grpSp>
        <p:nvGrpSpPr>
          <p:cNvPr id="46" name="组合 45"/>
          <p:cNvGrpSpPr/>
          <p:nvPr/>
        </p:nvGrpSpPr>
        <p:grpSpPr>
          <a:xfrm>
            <a:off x="6182034" y="891391"/>
            <a:ext cx="1689085" cy="1950166"/>
            <a:chOff x="6195873" y="636588"/>
            <a:chExt cx="1858962" cy="2146300"/>
          </a:xfrm>
        </p:grpSpPr>
        <p:sp>
          <p:nvSpPr>
            <p:cNvPr id="47" name="Freeform 18"/>
            <p:cNvSpPr/>
            <p:nvPr/>
          </p:nvSpPr>
          <p:spPr bwMode="auto">
            <a:xfrm>
              <a:off x="6195873" y="636588"/>
              <a:ext cx="1858962" cy="2146300"/>
            </a:xfrm>
            <a:custGeom>
              <a:avLst/>
              <a:gdLst>
                <a:gd name="T0" fmla="*/ 0 w 1171"/>
                <a:gd name="T1" fmla="*/ 1014 h 1352"/>
                <a:gd name="T2" fmla="*/ 0 w 1171"/>
                <a:gd name="T3" fmla="*/ 338 h 1352"/>
                <a:gd name="T4" fmla="*/ 585 w 1171"/>
                <a:gd name="T5" fmla="*/ 0 h 1352"/>
                <a:gd name="T6" fmla="*/ 1171 w 1171"/>
                <a:gd name="T7" fmla="*/ 338 h 1352"/>
                <a:gd name="T8" fmla="*/ 1171 w 1171"/>
                <a:gd name="T9" fmla="*/ 1014 h 1352"/>
                <a:gd name="T10" fmla="*/ 585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5" y="0"/>
                  </a:lnTo>
                  <a:lnTo>
                    <a:pt x="1171" y="338"/>
                  </a:lnTo>
                  <a:lnTo>
                    <a:pt x="1171" y="1014"/>
                  </a:lnTo>
                  <a:lnTo>
                    <a:pt x="585" y="1352"/>
                  </a:lnTo>
                  <a:lnTo>
                    <a:pt x="0" y="1014"/>
                  </a:lnTo>
                  <a:close/>
                </a:path>
              </a:pathLst>
            </a:custGeom>
            <a:solidFill>
              <a:srgbClr val="01EDF2"/>
            </a:solidFill>
            <a:ln>
              <a:noFill/>
            </a:ln>
          </p:spPr>
          <p:txBody>
            <a:bodyPr vert="horz" wrap="square" lIns="91392" tIns="45696" rIns="91392" bIns="45696" numCol="1" anchor="t" anchorCtr="0" compatLnSpc="1"/>
            <a:lstStyle/>
            <a:p>
              <a:endParaRPr lang="zh-CN" altLang="en-US" sz="1800">
                <a:solidFill>
                  <a:srgbClr val="01EDF2"/>
                </a:solidFill>
              </a:endParaRPr>
            </a:p>
          </p:txBody>
        </p:sp>
        <p:grpSp>
          <p:nvGrpSpPr>
            <p:cNvPr id="48" name="组合 47"/>
            <p:cNvGrpSpPr/>
            <p:nvPr/>
          </p:nvGrpSpPr>
          <p:grpSpPr>
            <a:xfrm>
              <a:off x="6798329" y="1444278"/>
              <a:ext cx="811962" cy="627927"/>
              <a:chOff x="3175" y="747713"/>
              <a:chExt cx="1751013" cy="1354138"/>
            </a:xfrm>
            <a:solidFill>
              <a:srgbClr val="000000"/>
            </a:solidFill>
          </p:grpSpPr>
          <p:sp>
            <p:nvSpPr>
              <p:cNvPr id="49" name="Freeform 6"/>
              <p:cNvSpPr/>
              <p:nvPr/>
            </p:nvSpPr>
            <p:spPr bwMode="auto">
              <a:xfrm>
                <a:off x="3175" y="747713"/>
                <a:ext cx="1308100" cy="854075"/>
              </a:xfrm>
              <a:custGeom>
                <a:avLst/>
                <a:gdLst>
                  <a:gd name="T0" fmla="*/ 357 w 458"/>
                  <a:gd name="T1" fmla="*/ 8 h 299"/>
                  <a:gd name="T2" fmla="*/ 184 w 458"/>
                  <a:gd name="T3" fmla="*/ 54 h 299"/>
                  <a:gd name="T4" fmla="*/ 40 w 458"/>
                  <a:gd name="T5" fmla="*/ 161 h 299"/>
                  <a:gd name="T6" fmla="*/ 35 w 458"/>
                  <a:gd name="T7" fmla="*/ 277 h 299"/>
                  <a:gd name="T8" fmla="*/ 36 w 458"/>
                  <a:gd name="T9" fmla="*/ 279 h 299"/>
                  <a:gd name="T10" fmla="*/ 85 w 458"/>
                  <a:gd name="T11" fmla="*/ 288 h 299"/>
                  <a:gd name="T12" fmla="*/ 133 w 458"/>
                  <a:gd name="T13" fmla="*/ 256 h 299"/>
                  <a:gd name="T14" fmla="*/ 142 w 458"/>
                  <a:gd name="T15" fmla="*/ 207 h 299"/>
                  <a:gd name="T16" fmla="*/ 128 w 458"/>
                  <a:gd name="T17" fmla="*/ 195 h 299"/>
                  <a:gd name="T18" fmla="*/ 211 w 458"/>
                  <a:gd name="T19" fmla="*/ 112 h 299"/>
                  <a:gd name="T20" fmla="*/ 211 w 458"/>
                  <a:gd name="T21" fmla="*/ 112 h 299"/>
                  <a:gd name="T22" fmla="*/ 212 w 458"/>
                  <a:gd name="T23" fmla="*/ 112 h 299"/>
                  <a:gd name="T24" fmla="*/ 212 w 458"/>
                  <a:gd name="T25" fmla="*/ 112 h 299"/>
                  <a:gd name="T26" fmla="*/ 212 w 458"/>
                  <a:gd name="T27" fmla="*/ 112 h 299"/>
                  <a:gd name="T28" fmla="*/ 329 w 458"/>
                  <a:gd name="T29" fmla="*/ 97 h 299"/>
                  <a:gd name="T30" fmla="*/ 330 w 458"/>
                  <a:gd name="T31" fmla="*/ 116 h 299"/>
                  <a:gd name="T32" fmla="*/ 374 w 458"/>
                  <a:gd name="T33" fmla="*/ 139 h 299"/>
                  <a:gd name="T34" fmla="*/ 429 w 458"/>
                  <a:gd name="T35" fmla="*/ 121 h 299"/>
                  <a:gd name="T36" fmla="*/ 452 w 458"/>
                  <a:gd name="T37" fmla="*/ 77 h 299"/>
                  <a:gd name="T38" fmla="*/ 451 w 458"/>
                  <a:gd name="T39" fmla="*/ 75 h 299"/>
                  <a:gd name="T40" fmla="*/ 357 w 458"/>
                  <a:gd name="T41" fmla="*/ 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8" h="299">
                    <a:moveTo>
                      <a:pt x="357" y="8"/>
                    </a:moveTo>
                    <a:cubicBezTo>
                      <a:pt x="288" y="0"/>
                      <a:pt x="191" y="50"/>
                      <a:pt x="184" y="54"/>
                    </a:cubicBezTo>
                    <a:cubicBezTo>
                      <a:pt x="176" y="58"/>
                      <a:pt x="77" y="103"/>
                      <a:pt x="40" y="161"/>
                    </a:cubicBezTo>
                    <a:cubicBezTo>
                      <a:pt x="0" y="225"/>
                      <a:pt x="34" y="276"/>
                      <a:pt x="35" y="277"/>
                    </a:cubicBezTo>
                    <a:cubicBezTo>
                      <a:pt x="35" y="278"/>
                      <a:pt x="36" y="278"/>
                      <a:pt x="36" y="279"/>
                    </a:cubicBezTo>
                    <a:cubicBezTo>
                      <a:pt x="47" y="295"/>
                      <a:pt x="69" y="299"/>
                      <a:pt x="85" y="288"/>
                    </a:cubicBezTo>
                    <a:cubicBezTo>
                      <a:pt x="133" y="256"/>
                      <a:pt x="133" y="256"/>
                      <a:pt x="133" y="256"/>
                    </a:cubicBezTo>
                    <a:cubicBezTo>
                      <a:pt x="149" y="245"/>
                      <a:pt x="153" y="223"/>
                      <a:pt x="142" y="207"/>
                    </a:cubicBezTo>
                    <a:cubicBezTo>
                      <a:pt x="138" y="201"/>
                      <a:pt x="133" y="197"/>
                      <a:pt x="128" y="195"/>
                    </a:cubicBezTo>
                    <a:cubicBezTo>
                      <a:pt x="111" y="157"/>
                      <a:pt x="200" y="117"/>
                      <a:pt x="211" y="112"/>
                    </a:cubicBezTo>
                    <a:cubicBezTo>
                      <a:pt x="211" y="112"/>
                      <a:pt x="211" y="112"/>
                      <a:pt x="211" y="112"/>
                    </a:cubicBezTo>
                    <a:cubicBezTo>
                      <a:pt x="211" y="112"/>
                      <a:pt x="211" y="112"/>
                      <a:pt x="212" y="112"/>
                    </a:cubicBezTo>
                    <a:cubicBezTo>
                      <a:pt x="212" y="112"/>
                      <a:pt x="212" y="112"/>
                      <a:pt x="212" y="112"/>
                    </a:cubicBezTo>
                    <a:cubicBezTo>
                      <a:pt x="212" y="112"/>
                      <a:pt x="212" y="112"/>
                      <a:pt x="212" y="112"/>
                    </a:cubicBezTo>
                    <a:cubicBezTo>
                      <a:pt x="223" y="106"/>
                      <a:pt x="310" y="61"/>
                      <a:pt x="329" y="97"/>
                    </a:cubicBezTo>
                    <a:cubicBezTo>
                      <a:pt x="328" y="103"/>
                      <a:pt x="328" y="109"/>
                      <a:pt x="330" y="116"/>
                    </a:cubicBezTo>
                    <a:cubicBezTo>
                      <a:pt x="335" y="134"/>
                      <a:pt x="355" y="145"/>
                      <a:pt x="374" y="139"/>
                    </a:cubicBezTo>
                    <a:cubicBezTo>
                      <a:pt x="429" y="121"/>
                      <a:pt x="429" y="121"/>
                      <a:pt x="429" y="121"/>
                    </a:cubicBezTo>
                    <a:cubicBezTo>
                      <a:pt x="447" y="116"/>
                      <a:pt x="458" y="96"/>
                      <a:pt x="452" y="77"/>
                    </a:cubicBezTo>
                    <a:cubicBezTo>
                      <a:pt x="452" y="76"/>
                      <a:pt x="451" y="76"/>
                      <a:pt x="451" y="75"/>
                    </a:cubicBezTo>
                    <a:cubicBezTo>
                      <a:pt x="451" y="74"/>
                      <a:pt x="432" y="15"/>
                      <a:pt x="357" y="8"/>
                    </a:cubicBezTo>
                    <a:close/>
                  </a:path>
                </a:pathLst>
              </a:custGeom>
              <a:solidFill>
                <a:srgbClr val="1E222A"/>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50" name="Freeform 7"/>
              <p:cNvSpPr>
                <a:spLocks noEditPoints="1"/>
              </p:cNvSpPr>
              <p:nvPr/>
            </p:nvSpPr>
            <p:spPr bwMode="auto">
              <a:xfrm>
                <a:off x="180975" y="1273176"/>
                <a:ext cx="1270000" cy="828675"/>
              </a:xfrm>
              <a:custGeom>
                <a:avLst/>
                <a:gdLst>
                  <a:gd name="T0" fmla="*/ 442 w 445"/>
                  <a:gd name="T1" fmla="*/ 213 h 290"/>
                  <a:gd name="T2" fmla="*/ 313 w 445"/>
                  <a:gd name="T3" fmla="*/ 55 h 290"/>
                  <a:gd name="T4" fmla="*/ 313 w 445"/>
                  <a:gd name="T5" fmla="*/ 26 h 290"/>
                  <a:gd name="T6" fmla="*/ 262 w 445"/>
                  <a:gd name="T7" fmla="*/ 26 h 290"/>
                  <a:gd name="T8" fmla="*/ 183 w 445"/>
                  <a:gd name="T9" fmla="*/ 30 h 290"/>
                  <a:gd name="T10" fmla="*/ 157 w 445"/>
                  <a:gd name="T11" fmla="*/ 0 h 290"/>
                  <a:gd name="T12" fmla="*/ 132 w 445"/>
                  <a:gd name="T13" fmla="*/ 46 h 290"/>
                  <a:gd name="T14" fmla="*/ 132 w 445"/>
                  <a:gd name="T15" fmla="*/ 48 h 290"/>
                  <a:gd name="T16" fmla="*/ 132 w 445"/>
                  <a:gd name="T17" fmla="*/ 53 h 290"/>
                  <a:gd name="T18" fmla="*/ 3 w 445"/>
                  <a:gd name="T19" fmla="*/ 213 h 290"/>
                  <a:gd name="T20" fmla="*/ 0 w 445"/>
                  <a:gd name="T21" fmla="*/ 234 h 290"/>
                  <a:gd name="T22" fmla="*/ 0 w 445"/>
                  <a:gd name="T23" fmla="*/ 278 h 290"/>
                  <a:gd name="T24" fmla="*/ 433 w 445"/>
                  <a:gd name="T25" fmla="*/ 290 h 290"/>
                  <a:gd name="T26" fmla="*/ 445 w 445"/>
                  <a:gd name="T27" fmla="*/ 234 h 290"/>
                  <a:gd name="T28" fmla="*/ 445 w 445"/>
                  <a:gd name="T29" fmla="*/ 230 h 290"/>
                  <a:gd name="T30" fmla="*/ 175 w 445"/>
                  <a:gd name="T31" fmla="*/ 246 h 290"/>
                  <a:gd name="T32" fmla="*/ 146 w 445"/>
                  <a:gd name="T33" fmla="*/ 240 h 290"/>
                  <a:gd name="T34" fmla="*/ 153 w 445"/>
                  <a:gd name="T35" fmla="*/ 211 h 290"/>
                  <a:gd name="T36" fmla="*/ 181 w 445"/>
                  <a:gd name="T37" fmla="*/ 218 h 290"/>
                  <a:gd name="T38" fmla="*/ 181 w 445"/>
                  <a:gd name="T39" fmla="*/ 187 h 290"/>
                  <a:gd name="T40" fmla="*/ 153 w 445"/>
                  <a:gd name="T41" fmla="*/ 193 h 290"/>
                  <a:gd name="T42" fmla="*/ 146 w 445"/>
                  <a:gd name="T43" fmla="*/ 164 h 290"/>
                  <a:gd name="T44" fmla="*/ 175 w 445"/>
                  <a:gd name="T45" fmla="*/ 158 h 290"/>
                  <a:gd name="T46" fmla="*/ 181 w 445"/>
                  <a:gd name="T47" fmla="*/ 187 h 290"/>
                  <a:gd name="T48" fmla="*/ 175 w 445"/>
                  <a:gd name="T49" fmla="*/ 140 h 290"/>
                  <a:gd name="T50" fmla="*/ 146 w 445"/>
                  <a:gd name="T51" fmla="*/ 134 h 290"/>
                  <a:gd name="T52" fmla="*/ 153 w 445"/>
                  <a:gd name="T53" fmla="*/ 105 h 290"/>
                  <a:gd name="T54" fmla="*/ 181 w 445"/>
                  <a:gd name="T55" fmla="*/ 111 h 290"/>
                  <a:gd name="T56" fmla="*/ 240 w 445"/>
                  <a:gd name="T57" fmla="*/ 240 h 290"/>
                  <a:gd name="T58" fmla="*/ 211 w 445"/>
                  <a:gd name="T59" fmla="*/ 246 h 290"/>
                  <a:gd name="T60" fmla="*/ 205 w 445"/>
                  <a:gd name="T61" fmla="*/ 218 h 290"/>
                  <a:gd name="T62" fmla="*/ 234 w 445"/>
                  <a:gd name="T63" fmla="*/ 211 h 290"/>
                  <a:gd name="T64" fmla="*/ 240 w 445"/>
                  <a:gd name="T65" fmla="*/ 240 h 290"/>
                  <a:gd name="T66" fmla="*/ 234 w 445"/>
                  <a:gd name="T67" fmla="*/ 193 h 290"/>
                  <a:gd name="T68" fmla="*/ 205 w 445"/>
                  <a:gd name="T69" fmla="*/ 187 h 290"/>
                  <a:gd name="T70" fmla="*/ 211 w 445"/>
                  <a:gd name="T71" fmla="*/ 158 h 290"/>
                  <a:gd name="T72" fmla="*/ 240 w 445"/>
                  <a:gd name="T73" fmla="*/ 164 h 290"/>
                  <a:gd name="T74" fmla="*/ 240 w 445"/>
                  <a:gd name="T75" fmla="*/ 134 h 290"/>
                  <a:gd name="T76" fmla="*/ 211 w 445"/>
                  <a:gd name="T77" fmla="*/ 140 h 290"/>
                  <a:gd name="T78" fmla="*/ 205 w 445"/>
                  <a:gd name="T79" fmla="*/ 111 h 290"/>
                  <a:gd name="T80" fmla="*/ 234 w 445"/>
                  <a:gd name="T81" fmla="*/ 105 h 290"/>
                  <a:gd name="T82" fmla="*/ 240 w 445"/>
                  <a:gd name="T83" fmla="*/ 134 h 290"/>
                  <a:gd name="T84" fmla="*/ 292 w 445"/>
                  <a:gd name="T85" fmla="*/ 246 h 290"/>
                  <a:gd name="T86" fmla="*/ 263 w 445"/>
                  <a:gd name="T87" fmla="*/ 240 h 290"/>
                  <a:gd name="T88" fmla="*/ 269 w 445"/>
                  <a:gd name="T89" fmla="*/ 211 h 290"/>
                  <a:gd name="T90" fmla="*/ 298 w 445"/>
                  <a:gd name="T91" fmla="*/ 218 h 290"/>
                  <a:gd name="T92" fmla="*/ 298 w 445"/>
                  <a:gd name="T93" fmla="*/ 187 h 290"/>
                  <a:gd name="T94" fmla="*/ 269 w 445"/>
                  <a:gd name="T95" fmla="*/ 193 h 290"/>
                  <a:gd name="T96" fmla="*/ 263 w 445"/>
                  <a:gd name="T97" fmla="*/ 164 h 290"/>
                  <a:gd name="T98" fmla="*/ 292 w 445"/>
                  <a:gd name="T99" fmla="*/ 158 h 290"/>
                  <a:gd name="T100" fmla="*/ 298 w 445"/>
                  <a:gd name="T101" fmla="*/ 187 h 290"/>
                  <a:gd name="T102" fmla="*/ 292 w 445"/>
                  <a:gd name="T103" fmla="*/ 140 h 290"/>
                  <a:gd name="T104" fmla="*/ 263 w 445"/>
                  <a:gd name="T105" fmla="*/ 134 h 290"/>
                  <a:gd name="T106" fmla="*/ 269 w 445"/>
                  <a:gd name="T107" fmla="*/ 105 h 290"/>
                  <a:gd name="T108" fmla="*/ 298 w 445"/>
                  <a:gd name="T109" fmla="*/ 11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5" h="290">
                    <a:moveTo>
                      <a:pt x="445" y="230"/>
                    </a:moveTo>
                    <a:cubicBezTo>
                      <a:pt x="445" y="224"/>
                      <a:pt x="444" y="218"/>
                      <a:pt x="442" y="213"/>
                    </a:cubicBezTo>
                    <a:cubicBezTo>
                      <a:pt x="433" y="184"/>
                      <a:pt x="397" y="165"/>
                      <a:pt x="397" y="165"/>
                    </a:cubicBezTo>
                    <a:cubicBezTo>
                      <a:pt x="325" y="114"/>
                      <a:pt x="314" y="77"/>
                      <a:pt x="313" y="55"/>
                    </a:cubicBezTo>
                    <a:cubicBezTo>
                      <a:pt x="313" y="54"/>
                      <a:pt x="313" y="54"/>
                      <a:pt x="313" y="53"/>
                    </a:cubicBezTo>
                    <a:cubicBezTo>
                      <a:pt x="313" y="26"/>
                      <a:pt x="313" y="26"/>
                      <a:pt x="313" y="26"/>
                    </a:cubicBezTo>
                    <a:cubicBezTo>
                      <a:pt x="313" y="12"/>
                      <a:pt x="302" y="0"/>
                      <a:pt x="288" y="0"/>
                    </a:cubicBezTo>
                    <a:cubicBezTo>
                      <a:pt x="274" y="0"/>
                      <a:pt x="262" y="12"/>
                      <a:pt x="262" y="26"/>
                    </a:cubicBezTo>
                    <a:cubicBezTo>
                      <a:pt x="262" y="29"/>
                      <a:pt x="262" y="29"/>
                      <a:pt x="262" y="29"/>
                    </a:cubicBezTo>
                    <a:cubicBezTo>
                      <a:pt x="220" y="42"/>
                      <a:pt x="193" y="34"/>
                      <a:pt x="183" y="30"/>
                    </a:cubicBezTo>
                    <a:cubicBezTo>
                      <a:pt x="183" y="26"/>
                      <a:pt x="183" y="26"/>
                      <a:pt x="183" y="26"/>
                    </a:cubicBezTo>
                    <a:cubicBezTo>
                      <a:pt x="183" y="12"/>
                      <a:pt x="172" y="0"/>
                      <a:pt x="157" y="0"/>
                    </a:cubicBezTo>
                    <a:cubicBezTo>
                      <a:pt x="143" y="0"/>
                      <a:pt x="132" y="12"/>
                      <a:pt x="132" y="26"/>
                    </a:cubicBezTo>
                    <a:cubicBezTo>
                      <a:pt x="132" y="46"/>
                      <a:pt x="132" y="46"/>
                      <a:pt x="132" y="46"/>
                    </a:cubicBezTo>
                    <a:cubicBezTo>
                      <a:pt x="131" y="46"/>
                      <a:pt x="131" y="46"/>
                      <a:pt x="131" y="46"/>
                    </a:cubicBezTo>
                    <a:cubicBezTo>
                      <a:pt x="131" y="46"/>
                      <a:pt x="132" y="47"/>
                      <a:pt x="132" y="48"/>
                    </a:cubicBezTo>
                    <a:cubicBezTo>
                      <a:pt x="132" y="53"/>
                      <a:pt x="132" y="53"/>
                      <a:pt x="132" y="53"/>
                    </a:cubicBezTo>
                    <a:cubicBezTo>
                      <a:pt x="132" y="53"/>
                      <a:pt x="132" y="53"/>
                      <a:pt x="132" y="53"/>
                    </a:cubicBezTo>
                    <a:cubicBezTo>
                      <a:pt x="131" y="73"/>
                      <a:pt x="122" y="113"/>
                      <a:pt x="48" y="165"/>
                    </a:cubicBezTo>
                    <a:cubicBezTo>
                      <a:pt x="48" y="165"/>
                      <a:pt x="11" y="184"/>
                      <a:pt x="3" y="213"/>
                    </a:cubicBezTo>
                    <a:cubicBezTo>
                      <a:pt x="1" y="218"/>
                      <a:pt x="0" y="224"/>
                      <a:pt x="0" y="230"/>
                    </a:cubicBezTo>
                    <a:cubicBezTo>
                      <a:pt x="0" y="231"/>
                      <a:pt x="0" y="232"/>
                      <a:pt x="0" y="234"/>
                    </a:cubicBezTo>
                    <a:cubicBezTo>
                      <a:pt x="0" y="234"/>
                      <a:pt x="0" y="234"/>
                      <a:pt x="0" y="234"/>
                    </a:cubicBezTo>
                    <a:cubicBezTo>
                      <a:pt x="0" y="278"/>
                      <a:pt x="0" y="278"/>
                      <a:pt x="0" y="278"/>
                    </a:cubicBezTo>
                    <a:cubicBezTo>
                      <a:pt x="0" y="285"/>
                      <a:pt x="6" y="290"/>
                      <a:pt x="12" y="290"/>
                    </a:cubicBezTo>
                    <a:cubicBezTo>
                      <a:pt x="433" y="290"/>
                      <a:pt x="433" y="290"/>
                      <a:pt x="433" y="290"/>
                    </a:cubicBezTo>
                    <a:cubicBezTo>
                      <a:pt x="439" y="290"/>
                      <a:pt x="445" y="285"/>
                      <a:pt x="445" y="278"/>
                    </a:cubicBezTo>
                    <a:cubicBezTo>
                      <a:pt x="445" y="234"/>
                      <a:pt x="445" y="234"/>
                      <a:pt x="445" y="234"/>
                    </a:cubicBezTo>
                    <a:cubicBezTo>
                      <a:pt x="445" y="234"/>
                      <a:pt x="445" y="234"/>
                      <a:pt x="445" y="234"/>
                    </a:cubicBezTo>
                    <a:cubicBezTo>
                      <a:pt x="445" y="232"/>
                      <a:pt x="445" y="231"/>
                      <a:pt x="445" y="230"/>
                    </a:cubicBezTo>
                    <a:close/>
                    <a:moveTo>
                      <a:pt x="181" y="240"/>
                    </a:moveTo>
                    <a:cubicBezTo>
                      <a:pt x="181" y="244"/>
                      <a:pt x="179" y="246"/>
                      <a:pt x="175" y="246"/>
                    </a:cubicBezTo>
                    <a:cubicBezTo>
                      <a:pt x="153" y="246"/>
                      <a:pt x="153" y="246"/>
                      <a:pt x="153" y="246"/>
                    </a:cubicBezTo>
                    <a:cubicBezTo>
                      <a:pt x="149" y="246"/>
                      <a:pt x="146" y="244"/>
                      <a:pt x="146" y="240"/>
                    </a:cubicBezTo>
                    <a:cubicBezTo>
                      <a:pt x="146" y="218"/>
                      <a:pt x="146" y="218"/>
                      <a:pt x="146" y="218"/>
                    </a:cubicBezTo>
                    <a:cubicBezTo>
                      <a:pt x="146" y="214"/>
                      <a:pt x="149" y="211"/>
                      <a:pt x="153" y="211"/>
                    </a:cubicBezTo>
                    <a:cubicBezTo>
                      <a:pt x="175" y="211"/>
                      <a:pt x="175" y="211"/>
                      <a:pt x="175" y="211"/>
                    </a:cubicBezTo>
                    <a:cubicBezTo>
                      <a:pt x="179" y="211"/>
                      <a:pt x="181" y="214"/>
                      <a:pt x="181" y="218"/>
                    </a:cubicBezTo>
                    <a:lnTo>
                      <a:pt x="181" y="240"/>
                    </a:lnTo>
                    <a:close/>
                    <a:moveTo>
                      <a:pt x="181" y="187"/>
                    </a:moveTo>
                    <a:cubicBezTo>
                      <a:pt x="181" y="190"/>
                      <a:pt x="179" y="193"/>
                      <a:pt x="175" y="193"/>
                    </a:cubicBezTo>
                    <a:cubicBezTo>
                      <a:pt x="153" y="193"/>
                      <a:pt x="153" y="193"/>
                      <a:pt x="153" y="193"/>
                    </a:cubicBezTo>
                    <a:cubicBezTo>
                      <a:pt x="149" y="193"/>
                      <a:pt x="146" y="190"/>
                      <a:pt x="146" y="187"/>
                    </a:cubicBezTo>
                    <a:cubicBezTo>
                      <a:pt x="146" y="164"/>
                      <a:pt x="146" y="164"/>
                      <a:pt x="146" y="164"/>
                    </a:cubicBezTo>
                    <a:cubicBezTo>
                      <a:pt x="146" y="161"/>
                      <a:pt x="149" y="158"/>
                      <a:pt x="153" y="158"/>
                    </a:cubicBezTo>
                    <a:cubicBezTo>
                      <a:pt x="175" y="158"/>
                      <a:pt x="175" y="158"/>
                      <a:pt x="175" y="158"/>
                    </a:cubicBezTo>
                    <a:cubicBezTo>
                      <a:pt x="179" y="158"/>
                      <a:pt x="181" y="161"/>
                      <a:pt x="181" y="164"/>
                    </a:cubicBezTo>
                    <a:lnTo>
                      <a:pt x="181" y="187"/>
                    </a:lnTo>
                    <a:close/>
                    <a:moveTo>
                      <a:pt x="181" y="134"/>
                    </a:moveTo>
                    <a:cubicBezTo>
                      <a:pt x="181" y="137"/>
                      <a:pt x="179" y="140"/>
                      <a:pt x="175" y="140"/>
                    </a:cubicBezTo>
                    <a:cubicBezTo>
                      <a:pt x="153" y="140"/>
                      <a:pt x="153" y="140"/>
                      <a:pt x="153" y="140"/>
                    </a:cubicBezTo>
                    <a:cubicBezTo>
                      <a:pt x="149" y="140"/>
                      <a:pt x="146" y="137"/>
                      <a:pt x="146" y="134"/>
                    </a:cubicBezTo>
                    <a:cubicBezTo>
                      <a:pt x="146" y="111"/>
                      <a:pt x="146" y="111"/>
                      <a:pt x="146" y="111"/>
                    </a:cubicBezTo>
                    <a:cubicBezTo>
                      <a:pt x="146" y="108"/>
                      <a:pt x="149" y="105"/>
                      <a:pt x="153" y="105"/>
                    </a:cubicBezTo>
                    <a:cubicBezTo>
                      <a:pt x="175" y="105"/>
                      <a:pt x="175" y="105"/>
                      <a:pt x="175" y="105"/>
                    </a:cubicBezTo>
                    <a:cubicBezTo>
                      <a:pt x="179" y="105"/>
                      <a:pt x="181" y="108"/>
                      <a:pt x="181" y="111"/>
                    </a:cubicBezTo>
                    <a:lnTo>
                      <a:pt x="181" y="134"/>
                    </a:lnTo>
                    <a:close/>
                    <a:moveTo>
                      <a:pt x="240" y="240"/>
                    </a:moveTo>
                    <a:cubicBezTo>
                      <a:pt x="240" y="244"/>
                      <a:pt x="237" y="246"/>
                      <a:pt x="234" y="246"/>
                    </a:cubicBezTo>
                    <a:cubicBezTo>
                      <a:pt x="211" y="246"/>
                      <a:pt x="211" y="246"/>
                      <a:pt x="211" y="246"/>
                    </a:cubicBezTo>
                    <a:cubicBezTo>
                      <a:pt x="208" y="246"/>
                      <a:pt x="205" y="244"/>
                      <a:pt x="205" y="240"/>
                    </a:cubicBezTo>
                    <a:cubicBezTo>
                      <a:pt x="205" y="218"/>
                      <a:pt x="205" y="218"/>
                      <a:pt x="205" y="218"/>
                    </a:cubicBezTo>
                    <a:cubicBezTo>
                      <a:pt x="205" y="214"/>
                      <a:pt x="208" y="211"/>
                      <a:pt x="211" y="211"/>
                    </a:cubicBezTo>
                    <a:cubicBezTo>
                      <a:pt x="234" y="211"/>
                      <a:pt x="234" y="211"/>
                      <a:pt x="234" y="211"/>
                    </a:cubicBezTo>
                    <a:cubicBezTo>
                      <a:pt x="237" y="211"/>
                      <a:pt x="240" y="214"/>
                      <a:pt x="240" y="218"/>
                    </a:cubicBezTo>
                    <a:lnTo>
                      <a:pt x="240" y="240"/>
                    </a:lnTo>
                    <a:close/>
                    <a:moveTo>
                      <a:pt x="240" y="187"/>
                    </a:moveTo>
                    <a:cubicBezTo>
                      <a:pt x="240" y="190"/>
                      <a:pt x="237" y="193"/>
                      <a:pt x="234" y="193"/>
                    </a:cubicBezTo>
                    <a:cubicBezTo>
                      <a:pt x="211" y="193"/>
                      <a:pt x="211" y="193"/>
                      <a:pt x="211" y="193"/>
                    </a:cubicBezTo>
                    <a:cubicBezTo>
                      <a:pt x="208" y="193"/>
                      <a:pt x="205" y="190"/>
                      <a:pt x="205" y="187"/>
                    </a:cubicBezTo>
                    <a:cubicBezTo>
                      <a:pt x="205" y="164"/>
                      <a:pt x="205" y="164"/>
                      <a:pt x="205" y="164"/>
                    </a:cubicBezTo>
                    <a:cubicBezTo>
                      <a:pt x="205" y="161"/>
                      <a:pt x="208" y="158"/>
                      <a:pt x="211" y="158"/>
                    </a:cubicBezTo>
                    <a:cubicBezTo>
                      <a:pt x="234" y="158"/>
                      <a:pt x="234" y="158"/>
                      <a:pt x="234" y="158"/>
                    </a:cubicBezTo>
                    <a:cubicBezTo>
                      <a:pt x="237" y="158"/>
                      <a:pt x="240" y="161"/>
                      <a:pt x="240" y="164"/>
                    </a:cubicBezTo>
                    <a:lnTo>
                      <a:pt x="240" y="187"/>
                    </a:lnTo>
                    <a:close/>
                    <a:moveTo>
                      <a:pt x="240" y="134"/>
                    </a:moveTo>
                    <a:cubicBezTo>
                      <a:pt x="240" y="137"/>
                      <a:pt x="237" y="140"/>
                      <a:pt x="234" y="140"/>
                    </a:cubicBezTo>
                    <a:cubicBezTo>
                      <a:pt x="211" y="140"/>
                      <a:pt x="211" y="140"/>
                      <a:pt x="211" y="140"/>
                    </a:cubicBezTo>
                    <a:cubicBezTo>
                      <a:pt x="208" y="140"/>
                      <a:pt x="205" y="137"/>
                      <a:pt x="205" y="134"/>
                    </a:cubicBezTo>
                    <a:cubicBezTo>
                      <a:pt x="205" y="111"/>
                      <a:pt x="205" y="111"/>
                      <a:pt x="205" y="111"/>
                    </a:cubicBezTo>
                    <a:cubicBezTo>
                      <a:pt x="205" y="108"/>
                      <a:pt x="208" y="105"/>
                      <a:pt x="211" y="105"/>
                    </a:cubicBezTo>
                    <a:cubicBezTo>
                      <a:pt x="234" y="105"/>
                      <a:pt x="234" y="105"/>
                      <a:pt x="234" y="105"/>
                    </a:cubicBezTo>
                    <a:cubicBezTo>
                      <a:pt x="237" y="105"/>
                      <a:pt x="240" y="108"/>
                      <a:pt x="240" y="111"/>
                    </a:cubicBezTo>
                    <a:lnTo>
                      <a:pt x="240" y="134"/>
                    </a:lnTo>
                    <a:close/>
                    <a:moveTo>
                      <a:pt x="298" y="240"/>
                    </a:moveTo>
                    <a:cubicBezTo>
                      <a:pt x="298" y="244"/>
                      <a:pt x="296" y="246"/>
                      <a:pt x="292" y="246"/>
                    </a:cubicBezTo>
                    <a:cubicBezTo>
                      <a:pt x="269" y="246"/>
                      <a:pt x="269" y="246"/>
                      <a:pt x="269" y="246"/>
                    </a:cubicBezTo>
                    <a:cubicBezTo>
                      <a:pt x="266" y="246"/>
                      <a:pt x="263" y="244"/>
                      <a:pt x="263" y="240"/>
                    </a:cubicBezTo>
                    <a:cubicBezTo>
                      <a:pt x="263" y="218"/>
                      <a:pt x="263" y="218"/>
                      <a:pt x="263" y="218"/>
                    </a:cubicBezTo>
                    <a:cubicBezTo>
                      <a:pt x="263" y="214"/>
                      <a:pt x="266" y="211"/>
                      <a:pt x="269" y="211"/>
                    </a:cubicBezTo>
                    <a:cubicBezTo>
                      <a:pt x="292" y="211"/>
                      <a:pt x="292" y="211"/>
                      <a:pt x="292" y="211"/>
                    </a:cubicBezTo>
                    <a:cubicBezTo>
                      <a:pt x="296" y="211"/>
                      <a:pt x="298" y="214"/>
                      <a:pt x="298" y="218"/>
                    </a:cubicBezTo>
                    <a:lnTo>
                      <a:pt x="298" y="240"/>
                    </a:lnTo>
                    <a:close/>
                    <a:moveTo>
                      <a:pt x="298" y="187"/>
                    </a:moveTo>
                    <a:cubicBezTo>
                      <a:pt x="298" y="190"/>
                      <a:pt x="296" y="193"/>
                      <a:pt x="292" y="193"/>
                    </a:cubicBezTo>
                    <a:cubicBezTo>
                      <a:pt x="269" y="193"/>
                      <a:pt x="269" y="193"/>
                      <a:pt x="269" y="193"/>
                    </a:cubicBezTo>
                    <a:cubicBezTo>
                      <a:pt x="266" y="193"/>
                      <a:pt x="263" y="190"/>
                      <a:pt x="263" y="187"/>
                    </a:cubicBezTo>
                    <a:cubicBezTo>
                      <a:pt x="263" y="164"/>
                      <a:pt x="263" y="164"/>
                      <a:pt x="263" y="164"/>
                    </a:cubicBezTo>
                    <a:cubicBezTo>
                      <a:pt x="263" y="161"/>
                      <a:pt x="266" y="158"/>
                      <a:pt x="269" y="158"/>
                    </a:cubicBezTo>
                    <a:cubicBezTo>
                      <a:pt x="292" y="158"/>
                      <a:pt x="292" y="158"/>
                      <a:pt x="292" y="158"/>
                    </a:cubicBezTo>
                    <a:cubicBezTo>
                      <a:pt x="296" y="158"/>
                      <a:pt x="298" y="161"/>
                      <a:pt x="298" y="164"/>
                    </a:cubicBezTo>
                    <a:lnTo>
                      <a:pt x="298" y="187"/>
                    </a:lnTo>
                    <a:close/>
                    <a:moveTo>
                      <a:pt x="298" y="134"/>
                    </a:moveTo>
                    <a:cubicBezTo>
                      <a:pt x="298" y="137"/>
                      <a:pt x="296" y="140"/>
                      <a:pt x="292" y="140"/>
                    </a:cubicBezTo>
                    <a:cubicBezTo>
                      <a:pt x="269" y="140"/>
                      <a:pt x="269" y="140"/>
                      <a:pt x="269" y="140"/>
                    </a:cubicBezTo>
                    <a:cubicBezTo>
                      <a:pt x="266" y="140"/>
                      <a:pt x="263" y="137"/>
                      <a:pt x="263" y="134"/>
                    </a:cubicBezTo>
                    <a:cubicBezTo>
                      <a:pt x="263" y="111"/>
                      <a:pt x="263" y="111"/>
                      <a:pt x="263" y="111"/>
                    </a:cubicBezTo>
                    <a:cubicBezTo>
                      <a:pt x="263" y="108"/>
                      <a:pt x="266" y="105"/>
                      <a:pt x="269" y="105"/>
                    </a:cubicBezTo>
                    <a:cubicBezTo>
                      <a:pt x="292" y="105"/>
                      <a:pt x="292" y="105"/>
                      <a:pt x="292" y="105"/>
                    </a:cubicBezTo>
                    <a:cubicBezTo>
                      <a:pt x="296" y="105"/>
                      <a:pt x="298" y="108"/>
                      <a:pt x="298" y="111"/>
                    </a:cubicBezTo>
                    <a:lnTo>
                      <a:pt x="298" y="134"/>
                    </a:lnTo>
                    <a:close/>
                  </a:path>
                </a:pathLst>
              </a:custGeom>
              <a:solidFill>
                <a:srgbClr val="1E222A"/>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51" name="Freeform 8"/>
              <p:cNvSpPr/>
              <p:nvPr/>
            </p:nvSpPr>
            <p:spPr bwMode="auto">
              <a:xfrm>
                <a:off x="1165225" y="1162051"/>
                <a:ext cx="157163" cy="150813"/>
              </a:xfrm>
              <a:custGeom>
                <a:avLst/>
                <a:gdLst>
                  <a:gd name="T0" fmla="*/ 31 w 99"/>
                  <a:gd name="T1" fmla="*/ 95 h 95"/>
                  <a:gd name="T2" fmla="*/ 0 w 99"/>
                  <a:gd name="T3" fmla="*/ 0 h 95"/>
                  <a:gd name="T4" fmla="*/ 99 w 99"/>
                  <a:gd name="T5" fmla="*/ 39 h 95"/>
                  <a:gd name="T6" fmla="*/ 31 w 99"/>
                  <a:gd name="T7" fmla="*/ 95 h 95"/>
                </a:gdLst>
                <a:ahLst/>
                <a:cxnLst>
                  <a:cxn ang="0">
                    <a:pos x="T0" y="T1"/>
                  </a:cxn>
                  <a:cxn ang="0">
                    <a:pos x="T2" y="T3"/>
                  </a:cxn>
                  <a:cxn ang="0">
                    <a:pos x="T4" y="T5"/>
                  </a:cxn>
                  <a:cxn ang="0">
                    <a:pos x="T6" y="T7"/>
                  </a:cxn>
                </a:cxnLst>
                <a:rect l="0" t="0" r="r" b="b"/>
                <a:pathLst>
                  <a:path w="99" h="95">
                    <a:moveTo>
                      <a:pt x="31" y="95"/>
                    </a:moveTo>
                    <a:lnTo>
                      <a:pt x="0" y="0"/>
                    </a:lnTo>
                    <a:lnTo>
                      <a:pt x="99" y="39"/>
                    </a:lnTo>
                    <a:lnTo>
                      <a:pt x="31" y="95"/>
                    </a:lnTo>
                    <a:close/>
                  </a:path>
                </a:pathLst>
              </a:custGeom>
              <a:solidFill>
                <a:srgbClr val="D8BC75"/>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52" name="Freeform 9"/>
              <p:cNvSpPr>
                <a:spLocks noEditPoints="1"/>
              </p:cNvSpPr>
              <p:nvPr/>
            </p:nvSpPr>
            <p:spPr bwMode="auto">
              <a:xfrm>
                <a:off x="1162050" y="1155701"/>
                <a:ext cx="592138" cy="409575"/>
              </a:xfrm>
              <a:custGeom>
                <a:avLst/>
                <a:gdLst>
                  <a:gd name="T0" fmla="*/ 104 w 207"/>
                  <a:gd name="T1" fmla="*/ 0 h 143"/>
                  <a:gd name="T2" fmla="*/ 0 w 207"/>
                  <a:gd name="T3" fmla="*/ 71 h 143"/>
                  <a:gd name="T4" fmla="*/ 104 w 207"/>
                  <a:gd name="T5" fmla="*/ 143 h 143"/>
                  <a:gd name="T6" fmla="*/ 207 w 207"/>
                  <a:gd name="T7" fmla="*/ 71 h 143"/>
                  <a:gd name="T8" fmla="*/ 104 w 207"/>
                  <a:gd name="T9" fmla="*/ 0 h 143"/>
                  <a:gd name="T10" fmla="*/ 54 w 207"/>
                  <a:gd name="T11" fmla="*/ 85 h 143"/>
                  <a:gd name="T12" fmla="*/ 40 w 207"/>
                  <a:gd name="T13" fmla="*/ 71 h 143"/>
                  <a:gd name="T14" fmla="*/ 54 w 207"/>
                  <a:gd name="T15" fmla="*/ 57 h 143"/>
                  <a:gd name="T16" fmla="*/ 68 w 207"/>
                  <a:gd name="T17" fmla="*/ 71 h 143"/>
                  <a:gd name="T18" fmla="*/ 54 w 207"/>
                  <a:gd name="T19" fmla="*/ 85 h 143"/>
                  <a:gd name="T20" fmla="*/ 104 w 207"/>
                  <a:gd name="T21" fmla="*/ 85 h 143"/>
                  <a:gd name="T22" fmla="*/ 90 w 207"/>
                  <a:gd name="T23" fmla="*/ 71 h 143"/>
                  <a:gd name="T24" fmla="*/ 104 w 207"/>
                  <a:gd name="T25" fmla="*/ 57 h 143"/>
                  <a:gd name="T26" fmla="*/ 118 w 207"/>
                  <a:gd name="T27" fmla="*/ 71 h 143"/>
                  <a:gd name="T28" fmla="*/ 104 w 207"/>
                  <a:gd name="T29" fmla="*/ 85 h 143"/>
                  <a:gd name="T30" fmla="*/ 154 w 207"/>
                  <a:gd name="T31" fmla="*/ 85 h 143"/>
                  <a:gd name="T32" fmla="*/ 140 w 207"/>
                  <a:gd name="T33" fmla="*/ 71 h 143"/>
                  <a:gd name="T34" fmla="*/ 154 w 207"/>
                  <a:gd name="T35" fmla="*/ 57 h 143"/>
                  <a:gd name="T36" fmla="*/ 168 w 207"/>
                  <a:gd name="T37" fmla="*/ 71 h 143"/>
                  <a:gd name="T38" fmla="*/ 154 w 207"/>
                  <a:gd name="T39" fmla="*/ 8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7" h="143">
                    <a:moveTo>
                      <a:pt x="104" y="0"/>
                    </a:moveTo>
                    <a:cubicBezTo>
                      <a:pt x="47" y="0"/>
                      <a:pt x="0" y="32"/>
                      <a:pt x="0" y="71"/>
                    </a:cubicBezTo>
                    <a:cubicBezTo>
                      <a:pt x="0" y="111"/>
                      <a:pt x="47" y="143"/>
                      <a:pt x="104" y="143"/>
                    </a:cubicBezTo>
                    <a:cubicBezTo>
                      <a:pt x="161" y="143"/>
                      <a:pt x="207" y="111"/>
                      <a:pt x="207" y="71"/>
                    </a:cubicBezTo>
                    <a:cubicBezTo>
                      <a:pt x="207" y="32"/>
                      <a:pt x="161" y="0"/>
                      <a:pt x="104" y="0"/>
                    </a:cubicBezTo>
                    <a:close/>
                    <a:moveTo>
                      <a:pt x="54" y="85"/>
                    </a:moveTo>
                    <a:cubicBezTo>
                      <a:pt x="46" y="85"/>
                      <a:pt x="40" y="79"/>
                      <a:pt x="40" y="71"/>
                    </a:cubicBezTo>
                    <a:cubicBezTo>
                      <a:pt x="40" y="64"/>
                      <a:pt x="46" y="57"/>
                      <a:pt x="54" y="57"/>
                    </a:cubicBezTo>
                    <a:cubicBezTo>
                      <a:pt x="62" y="57"/>
                      <a:pt x="68" y="64"/>
                      <a:pt x="68" y="71"/>
                    </a:cubicBezTo>
                    <a:cubicBezTo>
                      <a:pt x="68" y="79"/>
                      <a:pt x="62" y="85"/>
                      <a:pt x="54" y="85"/>
                    </a:cubicBezTo>
                    <a:close/>
                    <a:moveTo>
                      <a:pt x="104" y="85"/>
                    </a:moveTo>
                    <a:cubicBezTo>
                      <a:pt x="96" y="85"/>
                      <a:pt x="90" y="79"/>
                      <a:pt x="90" y="71"/>
                    </a:cubicBezTo>
                    <a:cubicBezTo>
                      <a:pt x="90" y="64"/>
                      <a:pt x="96" y="57"/>
                      <a:pt x="104" y="57"/>
                    </a:cubicBezTo>
                    <a:cubicBezTo>
                      <a:pt x="112" y="57"/>
                      <a:pt x="118" y="64"/>
                      <a:pt x="118" y="71"/>
                    </a:cubicBezTo>
                    <a:cubicBezTo>
                      <a:pt x="118" y="79"/>
                      <a:pt x="112" y="85"/>
                      <a:pt x="104" y="85"/>
                    </a:cubicBezTo>
                    <a:close/>
                    <a:moveTo>
                      <a:pt x="154" y="85"/>
                    </a:moveTo>
                    <a:cubicBezTo>
                      <a:pt x="146" y="85"/>
                      <a:pt x="140" y="79"/>
                      <a:pt x="140" y="71"/>
                    </a:cubicBezTo>
                    <a:cubicBezTo>
                      <a:pt x="140" y="64"/>
                      <a:pt x="146" y="57"/>
                      <a:pt x="154" y="57"/>
                    </a:cubicBezTo>
                    <a:cubicBezTo>
                      <a:pt x="162" y="57"/>
                      <a:pt x="168" y="64"/>
                      <a:pt x="168" y="71"/>
                    </a:cubicBezTo>
                    <a:cubicBezTo>
                      <a:pt x="168" y="79"/>
                      <a:pt x="162" y="85"/>
                      <a:pt x="154" y="85"/>
                    </a:cubicBezTo>
                    <a:close/>
                  </a:path>
                </a:pathLst>
              </a:custGeom>
              <a:solidFill>
                <a:srgbClr val="1E222A"/>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grpSp>
      </p:grpSp>
      <p:sp>
        <p:nvSpPr>
          <p:cNvPr id="53" name="TextBox 3"/>
          <p:cNvSpPr txBox="1"/>
          <p:nvPr/>
        </p:nvSpPr>
        <p:spPr>
          <a:xfrm>
            <a:off x="4730490" y="3751496"/>
            <a:ext cx="2449464" cy="584455"/>
          </a:xfrm>
          <a:prstGeom prst="rect">
            <a:avLst/>
          </a:prstGeom>
          <a:noFill/>
        </p:spPr>
        <p:txBody>
          <a:bodyPr wrap="square" rtlCol="0">
            <a:spAutoFit/>
          </a:bodyPr>
          <a:lstStyle/>
          <a:p>
            <a:pPr algn="ctr"/>
            <a:r>
              <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企业理念</a:t>
            </a:r>
            <a:endPar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4" name="Freeform 7"/>
          <p:cNvSpPr/>
          <p:nvPr/>
        </p:nvSpPr>
        <p:spPr bwMode="auto">
          <a:xfrm>
            <a:off x="2946662" y="2760492"/>
            <a:ext cx="1686201" cy="1950166"/>
          </a:xfrm>
          <a:custGeom>
            <a:avLst/>
            <a:gdLst>
              <a:gd name="T0" fmla="*/ 0 w 1169"/>
              <a:gd name="T1" fmla="*/ 1014 h 1352"/>
              <a:gd name="T2" fmla="*/ 0 w 1169"/>
              <a:gd name="T3" fmla="*/ 338 h 1352"/>
              <a:gd name="T4" fmla="*/ 584 w 1169"/>
              <a:gd name="T5" fmla="*/ 0 h 1352"/>
              <a:gd name="T6" fmla="*/ 1169 w 1169"/>
              <a:gd name="T7" fmla="*/ 338 h 1352"/>
              <a:gd name="T8" fmla="*/ 1169 w 1169"/>
              <a:gd name="T9" fmla="*/ 1014 h 1352"/>
              <a:gd name="T10" fmla="*/ 584 w 1169"/>
              <a:gd name="T11" fmla="*/ 1352 h 1352"/>
              <a:gd name="T12" fmla="*/ 0 w 1169"/>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69" h="1352">
                <a:moveTo>
                  <a:pt x="0" y="1014"/>
                </a:moveTo>
                <a:lnTo>
                  <a:pt x="0" y="338"/>
                </a:lnTo>
                <a:lnTo>
                  <a:pt x="584" y="0"/>
                </a:lnTo>
                <a:lnTo>
                  <a:pt x="1169" y="338"/>
                </a:lnTo>
                <a:lnTo>
                  <a:pt x="1169" y="1014"/>
                </a:lnTo>
                <a:lnTo>
                  <a:pt x="584" y="1352"/>
                </a:lnTo>
                <a:lnTo>
                  <a:pt x="0" y="1014"/>
                </a:lnTo>
                <a:close/>
              </a:path>
            </a:pathLst>
          </a:custGeom>
          <a:noFill/>
          <a:ln>
            <a:solidFill>
              <a:srgbClr val="01EDF2"/>
            </a:solidFill>
          </a:ln>
        </p:spPr>
        <p:txBody>
          <a:bodyPr vert="horz" wrap="square" lIns="91392" tIns="45696" rIns="91392" bIns="45696" numCol="1" anchor="t" anchorCtr="0" compatLnSpc="1"/>
          <a:lstStyle/>
          <a:p>
            <a:endParaRPr lang="zh-CN" altLang="en-US" sz="1800">
              <a:solidFill>
                <a:srgbClr val="01EDF2"/>
              </a:solidFill>
            </a:endParaRPr>
          </a:p>
        </p:txBody>
      </p:sp>
      <p:sp>
        <p:nvSpPr>
          <p:cNvPr id="55" name="Freeform 9"/>
          <p:cNvSpPr/>
          <p:nvPr/>
        </p:nvSpPr>
        <p:spPr bwMode="auto">
          <a:xfrm>
            <a:off x="7262414" y="2760492"/>
            <a:ext cx="1686201" cy="1950166"/>
          </a:xfrm>
          <a:custGeom>
            <a:avLst/>
            <a:gdLst>
              <a:gd name="T0" fmla="*/ 0 w 1169"/>
              <a:gd name="T1" fmla="*/ 1014 h 1352"/>
              <a:gd name="T2" fmla="*/ 0 w 1169"/>
              <a:gd name="T3" fmla="*/ 338 h 1352"/>
              <a:gd name="T4" fmla="*/ 585 w 1169"/>
              <a:gd name="T5" fmla="*/ 0 h 1352"/>
              <a:gd name="T6" fmla="*/ 1169 w 1169"/>
              <a:gd name="T7" fmla="*/ 338 h 1352"/>
              <a:gd name="T8" fmla="*/ 1169 w 1169"/>
              <a:gd name="T9" fmla="*/ 1014 h 1352"/>
              <a:gd name="T10" fmla="*/ 585 w 1169"/>
              <a:gd name="T11" fmla="*/ 1352 h 1352"/>
              <a:gd name="T12" fmla="*/ 0 w 1169"/>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69" h="1352">
                <a:moveTo>
                  <a:pt x="0" y="1014"/>
                </a:moveTo>
                <a:lnTo>
                  <a:pt x="0" y="338"/>
                </a:lnTo>
                <a:lnTo>
                  <a:pt x="585" y="0"/>
                </a:lnTo>
                <a:lnTo>
                  <a:pt x="1169" y="338"/>
                </a:lnTo>
                <a:lnTo>
                  <a:pt x="1169" y="1014"/>
                </a:lnTo>
                <a:lnTo>
                  <a:pt x="585" y="1352"/>
                </a:lnTo>
                <a:lnTo>
                  <a:pt x="0" y="1014"/>
                </a:lnTo>
                <a:close/>
              </a:path>
            </a:pathLst>
          </a:custGeom>
          <a:noFill/>
          <a:ln>
            <a:solidFill>
              <a:srgbClr val="01EDF2"/>
            </a:solidFill>
          </a:ln>
        </p:spPr>
        <p:txBody>
          <a:bodyPr vert="horz" wrap="square" lIns="91392" tIns="45696" rIns="91392" bIns="45696" numCol="1" anchor="t" anchorCtr="0" compatLnSpc="1"/>
          <a:lstStyle/>
          <a:p>
            <a:endParaRPr lang="zh-CN" altLang="en-US" sz="1800">
              <a:solidFill>
                <a:srgbClr val="01EDF2"/>
              </a:solidFill>
            </a:endParaRPr>
          </a:p>
        </p:txBody>
      </p:sp>
      <p:sp>
        <p:nvSpPr>
          <p:cNvPr id="56" name="Freeform 13"/>
          <p:cNvSpPr/>
          <p:nvPr/>
        </p:nvSpPr>
        <p:spPr bwMode="auto">
          <a:xfrm>
            <a:off x="6182034" y="4629594"/>
            <a:ext cx="1689085" cy="1950166"/>
          </a:xfrm>
          <a:custGeom>
            <a:avLst/>
            <a:gdLst>
              <a:gd name="T0" fmla="*/ 0 w 1171"/>
              <a:gd name="T1" fmla="*/ 1014 h 1352"/>
              <a:gd name="T2" fmla="*/ 0 w 1171"/>
              <a:gd name="T3" fmla="*/ 338 h 1352"/>
              <a:gd name="T4" fmla="*/ 585 w 1171"/>
              <a:gd name="T5" fmla="*/ 0 h 1352"/>
              <a:gd name="T6" fmla="*/ 1171 w 1171"/>
              <a:gd name="T7" fmla="*/ 338 h 1352"/>
              <a:gd name="T8" fmla="*/ 1171 w 1171"/>
              <a:gd name="T9" fmla="*/ 1014 h 1352"/>
              <a:gd name="T10" fmla="*/ 585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5" y="0"/>
                </a:lnTo>
                <a:lnTo>
                  <a:pt x="1171" y="338"/>
                </a:lnTo>
                <a:lnTo>
                  <a:pt x="1171" y="1014"/>
                </a:lnTo>
                <a:lnTo>
                  <a:pt x="585" y="1352"/>
                </a:lnTo>
                <a:lnTo>
                  <a:pt x="0" y="1014"/>
                </a:lnTo>
                <a:close/>
              </a:path>
            </a:pathLst>
          </a:custGeom>
          <a:noFill/>
          <a:ln>
            <a:solidFill>
              <a:srgbClr val="1E222A"/>
            </a:solidFill>
          </a:ln>
        </p:spPr>
        <p:txBody>
          <a:bodyPr vert="horz" wrap="square" lIns="91392" tIns="45696" rIns="91392" bIns="45696" numCol="1" anchor="t" anchorCtr="0" compatLnSpc="1"/>
          <a:lstStyle/>
          <a:p>
            <a:endParaRPr lang="zh-CN" altLang="en-US" sz="1800">
              <a:solidFill>
                <a:srgbClr val="01EDF2"/>
              </a:solidFill>
            </a:endParaRPr>
          </a:p>
        </p:txBody>
      </p:sp>
      <p:sp>
        <p:nvSpPr>
          <p:cNvPr id="57" name="Freeform 15"/>
          <p:cNvSpPr/>
          <p:nvPr/>
        </p:nvSpPr>
        <p:spPr bwMode="auto">
          <a:xfrm>
            <a:off x="4024158" y="891391"/>
            <a:ext cx="1689085" cy="1950166"/>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noFill/>
          <a:ln>
            <a:solidFill>
              <a:srgbClr val="01EDF2"/>
            </a:solidFill>
          </a:ln>
        </p:spPr>
        <p:txBody>
          <a:bodyPr vert="horz" wrap="square" lIns="91392" tIns="45696" rIns="91392" bIns="45696" numCol="1" anchor="t" anchorCtr="0" compatLnSpc="1"/>
          <a:lstStyle/>
          <a:p>
            <a:endParaRPr lang="zh-CN" altLang="en-US" sz="1800">
              <a:solidFill>
                <a:srgbClr val="01EDF2"/>
              </a:solidFill>
            </a:endParaRPr>
          </a:p>
        </p:txBody>
      </p:sp>
      <p:sp>
        <p:nvSpPr>
          <p:cNvPr id="58" name="Freeform 19"/>
          <p:cNvSpPr/>
          <p:nvPr/>
        </p:nvSpPr>
        <p:spPr bwMode="auto">
          <a:xfrm>
            <a:off x="6297932" y="973372"/>
            <a:ext cx="574087" cy="620245"/>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1E222A"/>
          </a:solidFill>
          <a:ln>
            <a:noFill/>
          </a:ln>
        </p:spPr>
        <p:txBody>
          <a:bodyPr vert="horz" wrap="square" lIns="91392" tIns="45696" rIns="91392" bIns="45696" numCol="1" anchor="t" anchorCtr="0" compatLnSpc="1"/>
          <a:lstStyle/>
          <a:p>
            <a:endParaRPr lang="zh-CN" altLang="en-US" sz="1800">
              <a:solidFill>
                <a:srgbClr val="01EDF2"/>
              </a:solidFill>
            </a:endParaRPr>
          </a:p>
        </p:txBody>
      </p:sp>
      <p:sp>
        <p:nvSpPr>
          <p:cNvPr id="59" name="Freeform 21"/>
          <p:cNvSpPr/>
          <p:nvPr/>
        </p:nvSpPr>
        <p:spPr bwMode="auto">
          <a:xfrm>
            <a:off x="4194469" y="4695783"/>
            <a:ext cx="574087" cy="620245"/>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1E222A"/>
          </a:solidFill>
          <a:ln>
            <a:noFill/>
          </a:ln>
        </p:spPr>
        <p:txBody>
          <a:bodyPr vert="horz" wrap="square" lIns="91392" tIns="45696" rIns="91392" bIns="45696" numCol="1" anchor="t" anchorCtr="0" compatLnSpc="1"/>
          <a:lstStyle/>
          <a:p>
            <a:endParaRPr lang="zh-CN" altLang="en-US" sz="1800">
              <a:solidFill>
                <a:srgbClr val="01EDF2"/>
              </a:solidFill>
            </a:endParaRPr>
          </a:p>
        </p:txBody>
      </p:sp>
      <p:grpSp>
        <p:nvGrpSpPr>
          <p:cNvPr id="60" name="组合 59"/>
          <p:cNvGrpSpPr/>
          <p:nvPr/>
        </p:nvGrpSpPr>
        <p:grpSpPr>
          <a:xfrm>
            <a:off x="4150002" y="977565"/>
            <a:ext cx="574087" cy="620245"/>
            <a:chOff x="4170131" y="728114"/>
            <a:chExt cx="631825" cy="682625"/>
          </a:xfrm>
        </p:grpSpPr>
        <p:sp>
          <p:nvSpPr>
            <p:cNvPr id="61" name="Freeform 16"/>
            <p:cNvSpPr/>
            <p:nvPr/>
          </p:nvSpPr>
          <p:spPr bwMode="auto">
            <a:xfrm>
              <a:off x="4170131" y="728114"/>
              <a:ext cx="631825" cy="682625"/>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01EDF2"/>
            </a:solidFill>
            <a:ln>
              <a:noFill/>
            </a:ln>
          </p:spPr>
          <p:txBody>
            <a:bodyPr vert="horz" wrap="square" lIns="91392" tIns="45696" rIns="91392" bIns="45696" numCol="1" anchor="t" anchorCtr="0" compatLnSpc="1"/>
            <a:lstStyle/>
            <a:p>
              <a:endParaRPr lang="zh-CN" altLang="en-US" sz="1800">
                <a:solidFill>
                  <a:srgbClr val="01EDF2"/>
                </a:solidFill>
              </a:endParaRPr>
            </a:p>
          </p:txBody>
        </p:sp>
        <p:sp>
          <p:nvSpPr>
            <p:cNvPr id="62" name="Freeform 24"/>
            <p:cNvSpPr>
              <a:spLocks noEditPoints="1"/>
            </p:cNvSpPr>
            <p:nvPr/>
          </p:nvSpPr>
          <p:spPr bwMode="auto">
            <a:xfrm>
              <a:off x="4451211" y="1028701"/>
              <a:ext cx="146050" cy="309563"/>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2 h 107"/>
                <a:gd name="T34" fmla="*/ 18 w 50"/>
                <a:gd name="T35" fmla="*/ 88 h 107"/>
                <a:gd name="T36" fmla="*/ 24 w 50"/>
                <a:gd name="T37" fmla="*/ 91 h 107"/>
                <a:gd name="T38" fmla="*/ 31 w 50"/>
                <a:gd name="T39" fmla="*/ 88 h 107"/>
                <a:gd name="T40" fmla="*/ 33 w 50"/>
                <a:gd name="T41" fmla="*/ 82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7" y="104"/>
                    <a:pt x="31"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7" y="2"/>
                    <a:pt x="42" y="7"/>
                  </a:cubicBezTo>
                  <a:cubicBezTo>
                    <a:pt x="47" y="12"/>
                    <a:pt x="50" y="18"/>
                    <a:pt x="50" y="25"/>
                  </a:cubicBezTo>
                  <a:lnTo>
                    <a:pt x="50" y="82"/>
                  </a:lnTo>
                  <a:close/>
                  <a:moveTo>
                    <a:pt x="33" y="24"/>
                  </a:moveTo>
                  <a:cubicBezTo>
                    <a:pt x="33" y="22"/>
                    <a:pt x="32" y="20"/>
                    <a:pt x="31" y="18"/>
                  </a:cubicBezTo>
                  <a:cubicBezTo>
                    <a:pt x="29" y="16"/>
                    <a:pt x="27" y="15"/>
                    <a:pt x="24" y="15"/>
                  </a:cubicBezTo>
                  <a:cubicBezTo>
                    <a:pt x="22" y="15"/>
                    <a:pt x="20" y="16"/>
                    <a:pt x="18" y="18"/>
                  </a:cubicBezTo>
                  <a:cubicBezTo>
                    <a:pt x="16" y="20"/>
                    <a:pt x="15" y="22"/>
                    <a:pt x="15" y="24"/>
                  </a:cubicBezTo>
                  <a:cubicBezTo>
                    <a:pt x="15" y="82"/>
                    <a:pt x="15" y="82"/>
                    <a:pt x="15" y="82"/>
                  </a:cubicBezTo>
                  <a:cubicBezTo>
                    <a:pt x="15" y="84"/>
                    <a:pt x="16" y="86"/>
                    <a:pt x="18" y="88"/>
                  </a:cubicBezTo>
                  <a:cubicBezTo>
                    <a:pt x="20" y="90"/>
                    <a:pt x="22" y="91"/>
                    <a:pt x="24" y="91"/>
                  </a:cubicBezTo>
                  <a:cubicBezTo>
                    <a:pt x="27" y="91"/>
                    <a:pt x="29" y="90"/>
                    <a:pt x="31" y="88"/>
                  </a:cubicBezTo>
                  <a:cubicBezTo>
                    <a:pt x="32" y="86"/>
                    <a:pt x="33" y="84"/>
                    <a:pt x="33" y="82"/>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63" name="Freeform 25"/>
            <p:cNvSpPr/>
            <p:nvPr/>
          </p:nvSpPr>
          <p:spPr bwMode="auto">
            <a:xfrm>
              <a:off x="4632186" y="1031876"/>
              <a:ext cx="82550" cy="303213"/>
            </a:xfrm>
            <a:custGeom>
              <a:avLst/>
              <a:gdLst>
                <a:gd name="T0" fmla="*/ 14 w 29"/>
                <a:gd name="T1" fmla="*/ 105 h 105"/>
                <a:gd name="T2" fmla="*/ 14 w 29"/>
                <a:gd name="T3" fmla="*/ 24 h 105"/>
                <a:gd name="T4" fmla="*/ 0 w 29"/>
                <a:gd name="T5" fmla="*/ 24 h 105"/>
                <a:gd name="T6" fmla="*/ 0 w 29"/>
                <a:gd name="T7" fmla="*/ 13 h 105"/>
                <a:gd name="T8" fmla="*/ 11 w 29"/>
                <a:gd name="T9" fmla="*/ 9 h 105"/>
                <a:gd name="T10" fmla="*/ 18 w 29"/>
                <a:gd name="T11" fmla="*/ 0 h 105"/>
                <a:gd name="T12" fmla="*/ 29 w 29"/>
                <a:gd name="T13" fmla="*/ 0 h 105"/>
                <a:gd name="T14" fmla="*/ 29 w 29"/>
                <a:gd name="T15" fmla="*/ 105 h 105"/>
                <a:gd name="T16" fmla="*/ 14 w 29"/>
                <a:gd name="T1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05">
                  <a:moveTo>
                    <a:pt x="14" y="105"/>
                  </a:moveTo>
                  <a:cubicBezTo>
                    <a:pt x="14" y="24"/>
                    <a:pt x="14" y="24"/>
                    <a:pt x="14" y="24"/>
                  </a:cubicBezTo>
                  <a:cubicBezTo>
                    <a:pt x="0" y="24"/>
                    <a:pt x="0" y="24"/>
                    <a:pt x="0" y="24"/>
                  </a:cubicBezTo>
                  <a:cubicBezTo>
                    <a:pt x="0" y="13"/>
                    <a:pt x="0" y="13"/>
                    <a:pt x="0" y="13"/>
                  </a:cubicBezTo>
                  <a:cubicBezTo>
                    <a:pt x="4" y="13"/>
                    <a:pt x="8" y="11"/>
                    <a:pt x="11" y="9"/>
                  </a:cubicBezTo>
                  <a:cubicBezTo>
                    <a:pt x="15" y="7"/>
                    <a:pt x="17" y="4"/>
                    <a:pt x="18" y="0"/>
                  </a:cubicBezTo>
                  <a:cubicBezTo>
                    <a:pt x="29" y="0"/>
                    <a:pt x="29" y="0"/>
                    <a:pt x="29" y="0"/>
                  </a:cubicBezTo>
                  <a:cubicBezTo>
                    <a:pt x="29" y="105"/>
                    <a:pt x="29" y="105"/>
                    <a:pt x="29" y="105"/>
                  </a:cubicBezTo>
                  <a:lnTo>
                    <a:pt x="14" y="10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grpSp>
      <p:grpSp>
        <p:nvGrpSpPr>
          <p:cNvPr id="64" name="组合 63"/>
          <p:cNvGrpSpPr/>
          <p:nvPr/>
        </p:nvGrpSpPr>
        <p:grpSpPr>
          <a:xfrm>
            <a:off x="6360054" y="4683976"/>
            <a:ext cx="574087" cy="620245"/>
            <a:chOff x="6306998" y="4440238"/>
            <a:chExt cx="631825" cy="682625"/>
          </a:xfrm>
        </p:grpSpPr>
        <p:sp>
          <p:nvSpPr>
            <p:cNvPr id="65" name="Freeform 20"/>
            <p:cNvSpPr/>
            <p:nvPr/>
          </p:nvSpPr>
          <p:spPr bwMode="auto">
            <a:xfrm>
              <a:off x="6306998" y="4440238"/>
              <a:ext cx="631825" cy="682625"/>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1E222A"/>
            </a:solidFill>
            <a:ln>
              <a:noFill/>
            </a:ln>
          </p:spPr>
          <p:txBody>
            <a:bodyPr vert="horz" wrap="square" lIns="91392" tIns="45696" rIns="91392" bIns="45696" numCol="1" anchor="t" anchorCtr="0" compatLnSpc="1"/>
            <a:lstStyle/>
            <a:p>
              <a:endParaRPr lang="zh-CN" altLang="en-US" sz="1800">
                <a:solidFill>
                  <a:srgbClr val="01EDF2"/>
                </a:solidFill>
              </a:endParaRPr>
            </a:p>
          </p:txBody>
        </p:sp>
        <p:sp>
          <p:nvSpPr>
            <p:cNvPr id="66" name="Freeform 30"/>
            <p:cNvSpPr>
              <a:spLocks noEditPoints="1"/>
            </p:cNvSpPr>
            <p:nvPr/>
          </p:nvSpPr>
          <p:spPr bwMode="auto">
            <a:xfrm>
              <a:off x="6545123" y="4768851"/>
              <a:ext cx="144462" cy="309563"/>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2 h 107"/>
                <a:gd name="T34" fmla="*/ 18 w 50"/>
                <a:gd name="T35" fmla="*/ 88 h 107"/>
                <a:gd name="T36" fmla="*/ 24 w 50"/>
                <a:gd name="T37" fmla="*/ 91 h 107"/>
                <a:gd name="T38" fmla="*/ 31 w 50"/>
                <a:gd name="T39" fmla="*/ 88 h 107"/>
                <a:gd name="T40" fmla="*/ 33 w 50"/>
                <a:gd name="T41" fmla="*/ 82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8"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2" y="7"/>
                  </a:cubicBezTo>
                  <a:cubicBezTo>
                    <a:pt x="47" y="12"/>
                    <a:pt x="50" y="18"/>
                    <a:pt x="50" y="25"/>
                  </a:cubicBezTo>
                  <a:lnTo>
                    <a:pt x="50" y="82"/>
                  </a:lnTo>
                  <a:close/>
                  <a:moveTo>
                    <a:pt x="33" y="24"/>
                  </a:moveTo>
                  <a:cubicBezTo>
                    <a:pt x="33" y="22"/>
                    <a:pt x="33" y="20"/>
                    <a:pt x="31" y="18"/>
                  </a:cubicBezTo>
                  <a:cubicBezTo>
                    <a:pt x="29" y="16"/>
                    <a:pt x="27" y="15"/>
                    <a:pt x="24" y="15"/>
                  </a:cubicBezTo>
                  <a:cubicBezTo>
                    <a:pt x="22" y="15"/>
                    <a:pt x="20" y="16"/>
                    <a:pt x="18" y="18"/>
                  </a:cubicBezTo>
                  <a:cubicBezTo>
                    <a:pt x="16" y="20"/>
                    <a:pt x="15" y="22"/>
                    <a:pt x="15" y="24"/>
                  </a:cubicBezTo>
                  <a:cubicBezTo>
                    <a:pt x="15" y="82"/>
                    <a:pt x="15" y="82"/>
                    <a:pt x="15" y="82"/>
                  </a:cubicBezTo>
                  <a:cubicBezTo>
                    <a:pt x="15" y="84"/>
                    <a:pt x="16" y="86"/>
                    <a:pt x="18" y="88"/>
                  </a:cubicBezTo>
                  <a:cubicBezTo>
                    <a:pt x="20" y="90"/>
                    <a:pt x="22" y="91"/>
                    <a:pt x="24" y="91"/>
                  </a:cubicBezTo>
                  <a:cubicBezTo>
                    <a:pt x="27" y="91"/>
                    <a:pt x="29" y="90"/>
                    <a:pt x="31" y="88"/>
                  </a:cubicBezTo>
                  <a:cubicBezTo>
                    <a:pt x="33" y="86"/>
                    <a:pt x="33" y="84"/>
                    <a:pt x="33" y="82"/>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67" name="Freeform 31"/>
            <p:cNvSpPr>
              <a:spLocks noEditPoints="1"/>
            </p:cNvSpPr>
            <p:nvPr/>
          </p:nvSpPr>
          <p:spPr bwMode="auto">
            <a:xfrm>
              <a:off x="6721336" y="4772026"/>
              <a:ext cx="153987" cy="303213"/>
            </a:xfrm>
            <a:custGeom>
              <a:avLst/>
              <a:gdLst>
                <a:gd name="T0" fmla="*/ 0 w 97"/>
                <a:gd name="T1" fmla="*/ 120 h 191"/>
                <a:gd name="T2" fmla="*/ 49 w 97"/>
                <a:gd name="T3" fmla="*/ 0 h 191"/>
                <a:gd name="T4" fmla="*/ 78 w 97"/>
                <a:gd name="T5" fmla="*/ 0 h 191"/>
                <a:gd name="T6" fmla="*/ 78 w 97"/>
                <a:gd name="T7" fmla="*/ 120 h 191"/>
                <a:gd name="T8" fmla="*/ 97 w 97"/>
                <a:gd name="T9" fmla="*/ 120 h 191"/>
                <a:gd name="T10" fmla="*/ 97 w 97"/>
                <a:gd name="T11" fmla="*/ 149 h 191"/>
                <a:gd name="T12" fmla="*/ 78 w 97"/>
                <a:gd name="T13" fmla="*/ 149 h 191"/>
                <a:gd name="T14" fmla="*/ 78 w 97"/>
                <a:gd name="T15" fmla="*/ 191 h 191"/>
                <a:gd name="T16" fmla="*/ 49 w 97"/>
                <a:gd name="T17" fmla="*/ 191 h 191"/>
                <a:gd name="T18" fmla="*/ 49 w 97"/>
                <a:gd name="T19" fmla="*/ 149 h 191"/>
                <a:gd name="T20" fmla="*/ 0 w 97"/>
                <a:gd name="T21" fmla="*/ 149 h 191"/>
                <a:gd name="T22" fmla="*/ 0 w 97"/>
                <a:gd name="T23" fmla="*/ 120 h 191"/>
                <a:gd name="T24" fmla="*/ 49 w 97"/>
                <a:gd name="T25" fmla="*/ 120 h 191"/>
                <a:gd name="T26" fmla="*/ 49 w 97"/>
                <a:gd name="T27" fmla="*/ 62 h 191"/>
                <a:gd name="T28" fmla="*/ 25 w 97"/>
                <a:gd name="T29" fmla="*/ 120 h 191"/>
                <a:gd name="T30" fmla="*/ 49 w 97"/>
                <a:gd name="T31"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91">
                  <a:moveTo>
                    <a:pt x="0" y="120"/>
                  </a:moveTo>
                  <a:lnTo>
                    <a:pt x="49" y="0"/>
                  </a:lnTo>
                  <a:lnTo>
                    <a:pt x="78" y="0"/>
                  </a:lnTo>
                  <a:lnTo>
                    <a:pt x="78" y="120"/>
                  </a:lnTo>
                  <a:lnTo>
                    <a:pt x="97" y="120"/>
                  </a:lnTo>
                  <a:lnTo>
                    <a:pt x="97" y="149"/>
                  </a:lnTo>
                  <a:lnTo>
                    <a:pt x="78" y="149"/>
                  </a:lnTo>
                  <a:lnTo>
                    <a:pt x="78" y="191"/>
                  </a:lnTo>
                  <a:lnTo>
                    <a:pt x="49" y="191"/>
                  </a:lnTo>
                  <a:lnTo>
                    <a:pt x="49" y="149"/>
                  </a:lnTo>
                  <a:lnTo>
                    <a:pt x="0" y="149"/>
                  </a:lnTo>
                  <a:lnTo>
                    <a:pt x="0" y="120"/>
                  </a:lnTo>
                  <a:close/>
                  <a:moveTo>
                    <a:pt x="49" y="120"/>
                  </a:moveTo>
                  <a:lnTo>
                    <a:pt x="49" y="62"/>
                  </a:lnTo>
                  <a:lnTo>
                    <a:pt x="25" y="120"/>
                  </a:lnTo>
                  <a:lnTo>
                    <a:pt x="49" y="1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grpSp>
      <p:grpSp>
        <p:nvGrpSpPr>
          <p:cNvPr id="68" name="组合 67"/>
          <p:cNvGrpSpPr/>
          <p:nvPr/>
        </p:nvGrpSpPr>
        <p:grpSpPr>
          <a:xfrm>
            <a:off x="7455590" y="2808755"/>
            <a:ext cx="574087" cy="620245"/>
            <a:chOff x="7384911" y="2570163"/>
            <a:chExt cx="631825" cy="682625"/>
          </a:xfrm>
        </p:grpSpPr>
        <p:sp>
          <p:nvSpPr>
            <p:cNvPr id="69" name="Freeform 23"/>
            <p:cNvSpPr/>
            <p:nvPr/>
          </p:nvSpPr>
          <p:spPr bwMode="auto">
            <a:xfrm>
              <a:off x="7384911" y="2570163"/>
              <a:ext cx="631825" cy="682625"/>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01EDF2"/>
            </a:solidFill>
            <a:ln>
              <a:noFill/>
            </a:ln>
          </p:spPr>
          <p:txBody>
            <a:bodyPr vert="horz" wrap="square" lIns="91392" tIns="45696" rIns="91392" bIns="45696" numCol="1" anchor="t" anchorCtr="0" compatLnSpc="1"/>
            <a:lstStyle/>
            <a:p>
              <a:endParaRPr lang="zh-CN" altLang="en-US" sz="1800">
                <a:solidFill>
                  <a:srgbClr val="01EDF2"/>
                </a:solidFill>
              </a:endParaRPr>
            </a:p>
          </p:txBody>
        </p:sp>
        <p:sp>
          <p:nvSpPr>
            <p:cNvPr id="70" name="Freeform 32"/>
            <p:cNvSpPr>
              <a:spLocks noEditPoints="1"/>
            </p:cNvSpPr>
            <p:nvPr/>
          </p:nvSpPr>
          <p:spPr bwMode="auto">
            <a:xfrm>
              <a:off x="7630973" y="2898776"/>
              <a:ext cx="144462" cy="309563"/>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1 h 107"/>
                <a:gd name="T34" fmla="*/ 18 w 50"/>
                <a:gd name="T35" fmla="*/ 88 h 107"/>
                <a:gd name="T36" fmla="*/ 24 w 50"/>
                <a:gd name="T37" fmla="*/ 91 h 107"/>
                <a:gd name="T38" fmla="*/ 31 w 50"/>
                <a:gd name="T39" fmla="*/ 88 h 107"/>
                <a:gd name="T40" fmla="*/ 33 w 50"/>
                <a:gd name="T41" fmla="*/ 81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7"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2" y="7"/>
                  </a:cubicBezTo>
                  <a:cubicBezTo>
                    <a:pt x="47" y="12"/>
                    <a:pt x="50" y="18"/>
                    <a:pt x="50" y="25"/>
                  </a:cubicBezTo>
                  <a:lnTo>
                    <a:pt x="50" y="82"/>
                  </a:lnTo>
                  <a:close/>
                  <a:moveTo>
                    <a:pt x="33" y="24"/>
                  </a:moveTo>
                  <a:cubicBezTo>
                    <a:pt x="33" y="22"/>
                    <a:pt x="32" y="20"/>
                    <a:pt x="31" y="18"/>
                  </a:cubicBezTo>
                  <a:cubicBezTo>
                    <a:pt x="29" y="16"/>
                    <a:pt x="27" y="15"/>
                    <a:pt x="24" y="15"/>
                  </a:cubicBezTo>
                  <a:cubicBezTo>
                    <a:pt x="22" y="15"/>
                    <a:pt x="20" y="16"/>
                    <a:pt x="18" y="18"/>
                  </a:cubicBezTo>
                  <a:cubicBezTo>
                    <a:pt x="16" y="20"/>
                    <a:pt x="15" y="22"/>
                    <a:pt x="15" y="24"/>
                  </a:cubicBezTo>
                  <a:cubicBezTo>
                    <a:pt x="15" y="81"/>
                    <a:pt x="15" y="81"/>
                    <a:pt x="15" y="81"/>
                  </a:cubicBezTo>
                  <a:cubicBezTo>
                    <a:pt x="15" y="84"/>
                    <a:pt x="16" y="86"/>
                    <a:pt x="18" y="88"/>
                  </a:cubicBezTo>
                  <a:cubicBezTo>
                    <a:pt x="20" y="90"/>
                    <a:pt x="22" y="91"/>
                    <a:pt x="24" y="91"/>
                  </a:cubicBezTo>
                  <a:cubicBezTo>
                    <a:pt x="27" y="91"/>
                    <a:pt x="29" y="90"/>
                    <a:pt x="31" y="88"/>
                  </a:cubicBezTo>
                  <a:cubicBezTo>
                    <a:pt x="32" y="86"/>
                    <a:pt x="33" y="84"/>
                    <a:pt x="33" y="81"/>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71" name="Freeform 33"/>
            <p:cNvSpPr/>
            <p:nvPr/>
          </p:nvSpPr>
          <p:spPr bwMode="auto">
            <a:xfrm>
              <a:off x="7808773" y="2898776"/>
              <a:ext cx="147637" cy="309563"/>
            </a:xfrm>
            <a:custGeom>
              <a:avLst/>
              <a:gdLst>
                <a:gd name="T0" fmla="*/ 24 w 51"/>
                <a:gd name="T1" fmla="*/ 91 h 107"/>
                <a:gd name="T2" fmla="*/ 35 w 51"/>
                <a:gd name="T3" fmla="*/ 81 h 107"/>
                <a:gd name="T4" fmla="*/ 35 w 51"/>
                <a:gd name="T5" fmla="*/ 74 h 107"/>
                <a:gd name="T6" fmla="*/ 18 w 51"/>
                <a:gd name="T7" fmla="*/ 58 h 107"/>
                <a:gd name="T8" fmla="*/ 18 w 51"/>
                <a:gd name="T9" fmla="*/ 45 h 107"/>
                <a:gd name="T10" fmla="*/ 31 w 51"/>
                <a:gd name="T11" fmla="*/ 40 h 107"/>
                <a:gd name="T12" fmla="*/ 35 w 51"/>
                <a:gd name="T13" fmla="*/ 27 h 107"/>
                <a:gd name="T14" fmla="*/ 35 w 51"/>
                <a:gd name="T15" fmla="*/ 24 h 107"/>
                <a:gd name="T16" fmla="*/ 26 w 51"/>
                <a:gd name="T17" fmla="*/ 14 h 107"/>
                <a:gd name="T18" fmla="*/ 19 w 51"/>
                <a:gd name="T19" fmla="*/ 18 h 107"/>
                <a:gd name="T20" fmla="*/ 17 w 51"/>
                <a:gd name="T21" fmla="*/ 26 h 107"/>
                <a:gd name="T22" fmla="*/ 17 w 51"/>
                <a:gd name="T23" fmla="*/ 28 h 107"/>
                <a:gd name="T24" fmla="*/ 2 w 51"/>
                <a:gd name="T25" fmla="*/ 28 h 107"/>
                <a:gd name="T26" fmla="*/ 2 w 51"/>
                <a:gd name="T27" fmla="*/ 26 h 107"/>
                <a:gd name="T28" fmla="*/ 8 w 51"/>
                <a:gd name="T29" fmla="*/ 8 h 107"/>
                <a:gd name="T30" fmla="*/ 26 w 51"/>
                <a:gd name="T31" fmla="*/ 0 h 107"/>
                <a:gd name="T32" fmla="*/ 43 w 51"/>
                <a:gd name="T33" fmla="*/ 7 h 107"/>
                <a:gd name="T34" fmla="*/ 49 w 51"/>
                <a:gd name="T35" fmla="*/ 24 h 107"/>
                <a:gd name="T36" fmla="*/ 49 w 51"/>
                <a:gd name="T37" fmla="*/ 28 h 107"/>
                <a:gd name="T38" fmla="*/ 44 w 51"/>
                <a:gd name="T39" fmla="*/ 45 h 107"/>
                <a:gd name="T40" fmla="*/ 38 w 51"/>
                <a:gd name="T41" fmla="*/ 50 h 107"/>
                <a:gd name="T42" fmla="*/ 49 w 51"/>
                <a:gd name="T43" fmla="*/ 62 h 107"/>
                <a:gd name="T44" fmla="*/ 51 w 51"/>
                <a:gd name="T45" fmla="*/ 72 h 107"/>
                <a:gd name="T46" fmla="*/ 51 w 51"/>
                <a:gd name="T47" fmla="*/ 80 h 107"/>
                <a:gd name="T48" fmla="*/ 43 w 51"/>
                <a:gd name="T49" fmla="*/ 100 h 107"/>
                <a:gd name="T50" fmla="*/ 24 w 51"/>
                <a:gd name="T51" fmla="*/ 107 h 107"/>
                <a:gd name="T52" fmla="*/ 7 w 51"/>
                <a:gd name="T53" fmla="*/ 99 h 107"/>
                <a:gd name="T54" fmla="*/ 0 w 51"/>
                <a:gd name="T55" fmla="*/ 82 h 107"/>
                <a:gd name="T56" fmla="*/ 0 w 51"/>
                <a:gd name="T57" fmla="*/ 79 h 107"/>
                <a:gd name="T58" fmla="*/ 15 w 51"/>
                <a:gd name="T59" fmla="*/ 78 h 107"/>
                <a:gd name="T60" fmla="*/ 15 w 51"/>
                <a:gd name="T61" fmla="*/ 82 h 107"/>
                <a:gd name="T62" fmla="*/ 18 w 51"/>
                <a:gd name="T63" fmla="*/ 88 h 107"/>
                <a:gd name="T64" fmla="*/ 24 w 51"/>
                <a:gd name="T65"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 h="107">
                  <a:moveTo>
                    <a:pt x="24" y="91"/>
                  </a:moveTo>
                  <a:cubicBezTo>
                    <a:pt x="31" y="91"/>
                    <a:pt x="35" y="87"/>
                    <a:pt x="35" y="81"/>
                  </a:cubicBezTo>
                  <a:cubicBezTo>
                    <a:pt x="35" y="74"/>
                    <a:pt x="35" y="74"/>
                    <a:pt x="35" y="74"/>
                  </a:cubicBezTo>
                  <a:cubicBezTo>
                    <a:pt x="35" y="64"/>
                    <a:pt x="29" y="58"/>
                    <a:pt x="18" y="58"/>
                  </a:cubicBezTo>
                  <a:cubicBezTo>
                    <a:pt x="18" y="45"/>
                    <a:pt x="18" y="45"/>
                    <a:pt x="18" y="45"/>
                  </a:cubicBezTo>
                  <a:cubicBezTo>
                    <a:pt x="24" y="45"/>
                    <a:pt x="29" y="43"/>
                    <a:pt x="31" y="40"/>
                  </a:cubicBezTo>
                  <a:cubicBezTo>
                    <a:pt x="34" y="37"/>
                    <a:pt x="35" y="32"/>
                    <a:pt x="35" y="27"/>
                  </a:cubicBezTo>
                  <a:cubicBezTo>
                    <a:pt x="35" y="24"/>
                    <a:pt x="35" y="24"/>
                    <a:pt x="35" y="24"/>
                  </a:cubicBezTo>
                  <a:cubicBezTo>
                    <a:pt x="35" y="18"/>
                    <a:pt x="32" y="14"/>
                    <a:pt x="26" y="14"/>
                  </a:cubicBezTo>
                  <a:cubicBezTo>
                    <a:pt x="23" y="14"/>
                    <a:pt x="21" y="15"/>
                    <a:pt x="19" y="18"/>
                  </a:cubicBezTo>
                  <a:cubicBezTo>
                    <a:pt x="18" y="20"/>
                    <a:pt x="17" y="22"/>
                    <a:pt x="17" y="26"/>
                  </a:cubicBezTo>
                  <a:cubicBezTo>
                    <a:pt x="17" y="28"/>
                    <a:pt x="17" y="28"/>
                    <a:pt x="17" y="28"/>
                  </a:cubicBezTo>
                  <a:cubicBezTo>
                    <a:pt x="2" y="28"/>
                    <a:pt x="2" y="28"/>
                    <a:pt x="2" y="28"/>
                  </a:cubicBezTo>
                  <a:cubicBezTo>
                    <a:pt x="2" y="26"/>
                    <a:pt x="2" y="26"/>
                    <a:pt x="2" y="26"/>
                  </a:cubicBezTo>
                  <a:cubicBezTo>
                    <a:pt x="2" y="18"/>
                    <a:pt x="4" y="12"/>
                    <a:pt x="8" y="8"/>
                  </a:cubicBezTo>
                  <a:cubicBezTo>
                    <a:pt x="12" y="2"/>
                    <a:pt x="18" y="0"/>
                    <a:pt x="26" y="0"/>
                  </a:cubicBezTo>
                  <a:cubicBezTo>
                    <a:pt x="33" y="0"/>
                    <a:pt x="39" y="2"/>
                    <a:pt x="43" y="7"/>
                  </a:cubicBezTo>
                  <a:cubicBezTo>
                    <a:pt x="47" y="12"/>
                    <a:pt x="49" y="17"/>
                    <a:pt x="49" y="24"/>
                  </a:cubicBezTo>
                  <a:cubicBezTo>
                    <a:pt x="49" y="28"/>
                    <a:pt x="49" y="28"/>
                    <a:pt x="49" y="28"/>
                  </a:cubicBezTo>
                  <a:cubicBezTo>
                    <a:pt x="49" y="35"/>
                    <a:pt x="48" y="41"/>
                    <a:pt x="44" y="45"/>
                  </a:cubicBezTo>
                  <a:cubicBezTo>
                    <a:pt x="42" y="47"/>
                    <a:pt x="40" y="49"/>
                    <a:pt x="38" y="50"/>
                  </a:cubicBezTo>
                  <a:cubicBezTo>
                    <a:pt x="42" y="53"/>
                    <a:pt x="46" y="57"/>
                    <a:pt x="49" y="62"/>
                  </a:cubicBezTo>
                  <a:cubicBezTo>
                    <a:pt x="50" y="65"/>
                    <a:pt x="51" y="68"/>
                    <a:pt x="51" y="72"/>
                  </a:cubicBezTo>
                  <a:cubicBezTo>
                    <a:pt x="51" y="80"/>
                    <a:pt x="51" y="80"/>
                    <a:pt x="51" y="80"/>
                  </a:cubicBezTo>
                  <a:cubicBezTo>
                    <a:pt x="51" y="88"/>
                    <a:pt x="48" y="95"/>
                    <a:pt x="43" y="100"/>
                  </a:cubicBezTo>
                  <a:cubicBezTo>
                    <a:pt x="38" y="104"/>
                    <a:pt x="32" y="107"/>
                    <a:pt x="24" y="107"/>
                  </a:cubicBezTo>
                  <a:cubicBezTo>
                    <a:pt x="18" y="107"/>
                    <a:pt x="12" y="104"/>
                    <a:pt x="7" y="99"/>
                  </a:cubicBezTo>
                  <a:cubicBezTo>
                    <a:pt x="2" y="94"/>
                    <a:pt x="0" y="89"/>
                    <a:pt x="0" y="82"/>
                  </a:cubicBezTo>
                  <a:cubicBezTo>
                    <a:pt x="0" y="79"/>
                    <a:pt x="0" y="79"/>
                    <a:pt x="0" y="79"/>
                  </a:cubicBezTo>
                  <a:cubicBezTo>
                    <a:pt x="15" y="78"/>
                    <a:pt x="15" y="78"/>
                    <a:pt x="15" y="78"/>
                  </a:cubicBezTo>
                  <a:cubicBezTo>
                    <a:pt x="15" y="82"/>
                    <a:pt x="15" y="82"/>
                    <a:pt x="15" y="82"/>
                  </a:cubicBezTo>
                  <a:cubicBezTo>
                    <a:pt x="15" y="84"/>
                    <a:pt x="16" y="86"/>
                    <a:pt x="18" y="88"/>
                  </a:cubicBezTo>
                  <a:cubicBezTo>
                    <a:pt x="19" y="90"/>
                    <a:pt x="21" y="91"/>
                    <a:pt x="24" y="9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grpSp>
      <p:grpSp>
        <p:nvGrpSpPr>
          <p:cNvPr id="72" name="组合 71"/>
          <p:cNvGrpSpPr/>
          <p:nvPr/>
        </p:nvGrpSpPr>
        <p:grpSpPr>
          <a:xfrm>
            <a:off x="3164477" y="2803267"/>
            <a:ext cx="574087" cy="620245"/>
            <a:chOff x="3068498" y="2570163"/>
            <a:chExt cx="631825" cy="682625"/>
          </a:xfrm>
        </p:grpSpPr>
        <p:sp>
          <p:nvSpPr>
            <p:cNvPr id="73" name="Freeform 22"/>
            <p:cNvSpPr/>
            <p:nvPr/>
          </p:nvSpPr>
          <p:spPr bwMode="auto">
            <a:xfrm>
              <a:off x="3068498" y="2570163"/>
              <a:ext cx="631825" cy="682625"/>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01EDF2"/>
            </a:solidFill>
            <a:ln>
              <a:noFill/>
            </a:ln>
          </p:spPr>
          <p:txBody>
            <a:bodyPr vert="horz" wrap="square" lIns="91392" tIns="45696" rIns="91392" bIns="45696" numCol="1" anchor="t" anchorCtr="0" compatLnSpc="1"/>
            <a:lstStyle/>
            <a:p>
              <a:endParaRPr lang="zh-CN" altLang="en-US" sz="1800">
                <a:solidFill>
                  <a:srgbClr val="01EDF2"/>
                </a:solidFill>
              </a:endParaRPr>
            </a:p>
          </p:txBody>
        </p:sp>
        <p:sp>
          <p:nvSpPr>
            <p:cNvPr id="74" name="Freeform 27"/>
            <p:cNvSpPr/>
            <p:nvPr/>
          </p:nvSpPr>
          <p:spPr bwMode="auto">
            <a:xfrm>
              <a:off x="3477279" y="2898776"/>
              <a:ext cx="147637" cy="303213"/>
            </a:xfrm>
            <a:custGeom>
              <a:avLst/>
              <a:gdLst>
                <a:gd name="T0" fmla="*/ 0 w 51"/>
                <a:gd name="T1" fmla="*/ 30 h 105"/>
                <a:gd name="T2" fmla="*/ 8 w 51"/>
                <a:gd name="T3" fmla="*/ 7 h 105"/>
                <a:gd name="T4" fmla="*/ 26 w 51"/>
                <a:gd name="T5" fmla="*/ 0 h 105"/>
                <a:gd name="T6" fmla="*/ 44 w 51"/>
                <a:gd name="T7" fmla="*/ 8 h 105"/>
                <a:gd name="T8" fmla="*/ 51 w 51"/>
                <a:gd name="T9" fmla="*/ 26 h 105"/>
                <a:gd name="T10" fmla="*/ 47 w 51"/>
                <a:gd name="T11" fmla="*/ 46 h 105"/>
                <a:gd name="T12" fmla="*/ 34 w 51"/>
                <a:gd name="T13" fmla="*/ 65 h 105"/>
                <a:gd name="T14" fmla="*/ 27 w 51"/>
                <a:gd name="T15" fmla="*/ 77 h 105"/>
                <a:gd name="T16" fmla="*/ 24 w 51"/>
                <a:gd name="T17" fmla="*/ 81 h 105"/>
                <a:gd name="T18" fmla="*/ 20 w 51"/>
                <a:gd name="T19" fmla="*/ 88 h 105"/>
                <a:gd name="T20" fmla="*/ 19 w 51"/>
                <a:gd name="T21" fmla="*/ 89 h 105"/>
                <a:gd name="T22" fmla="*/ 50 w 51"/>
                <a:gd name="T23" fmla="*/ 89 h 105"/>
                <a:gd name="T24" fmla="*/ 50 w 51"/>
                <a:gd name="T25" fmla="*/ 105 h 105"/>
                <a:gd name="T26" fmla="*/ 0 w 51"/>
                <a:gd name="T27" fmla="*/ 105 h 105"/>
                <a:gd name="T28" fmla="*/ 0 w 51"/>
                <a:gd name="T29" fmla="*/ 90 h 105"/>
                <a:gd name="T30" fmla="*/ 3 w 51"/>
                <a:gd name="T31" fmla="*/ 84 h 105"/>
                <a:gd name="T32" fmla="*/ 7 w 51"/>
                <a:gd name="T33" fmla="*/ 79 h 105"/>
                <a:gd name="T34" fmla="*/ 11 w 51"/>
                <a:gd name="T35" fmla="*/ 73 h 105"/>
                <a:gd name="T36" fmla="*/ 22 w 51"/>
                <a:gd name="T37" fmla="*/ 57 h 105"/>
                <a:gd name="T38" fmla="*/ 33 w 51"/>
                <a:gd name="T39" fmla="*/ 39 h 105"/>
                <a:gd name="T40" fmla="*/ 36 w 51"/>
                <a:gd name="T41" fmla="*/ 26 h 105"/>
                <a:gd name="T42" fmla="*/ 33 w 51"/>
                <a:gd name="T43" fmla="*/ 18 h 105"/>
                <a:gd name="T44" fmla="*/ 26 w 51"/>
                <a:gd name="T45" fmla="*/ 15 h 105"/>
                <a:gd name="T46" fmla="*/ 17 w 51"/>
                <a:gd name="T47" fmla="*/ 22 h 105"/>
                <a:gd name="T48" fmla="*/ 16 w 51"/>
                <a:gd name="T49" fmla="*/ 28 h 105"/>
                <a:gd name="T50" fmla="*/ 16 w 51"/>
                <a:gd name="T51" fmla="*/ 32 h 105"/>
                <a:gd name="T52" fmla="*/ 0 w 51"/>
                <a:gd name="T53" fmla="*/ 32 h 105"/>
                <a:gd name="T54" fmla="*/ 0 w 51"/>
                <a:gd name="T55" fmla="*/ 3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105">
                  <a:moveTo>
                    <a:pt x="0" y="30"/>
                  </a:moveTo>
                  <a:cubicBezTo>
                    <a:pt x="0" y="20"/>
                    <a:pt x="3" y="12"/>
                    <a:pt x="8" y="7"/>
                  </a:cubicBezTo>
                  <a:cubicBezTo>
                    <a:pt x="13" y="2"/>
                    <a:pt x="19" y="0"/>
                    <a:pt x="26" y="0"/>
                  </a:cubicBezTo>
                  <a:cubicBezTo>
                    <a:pt x="33" y="0"/>
                    <a:pt x="39" y="3"/>
                    <a:pt x="44" y="8"/>
                  </a:cubicBezTo>
                  <a:cubicBezTo>
                    <a:pt x="49" y="13"/>
                    <a:pt x="51" y="19"/>
                    <a:pt x="51" y="26"/>
                  </a:cubicBezTo>
                  <a:cubicBezTo>
                    <a:pt x="51" y="33"/>
                    <a:pt x="50" y="40"/>
                    <a:pt x="47" y="46"/>
                  </a:cubicBezTo>
                  <a:cubicBezTo>
                    <a:pt x="45" y="50"/>
                    <a:pt x="41" y="56"/>
                    <a:pt x="34" y="65"/>
                  </a:cubicBezTo>
                  <a:cubicBezTo>
                    <a:pt x="33" y="68"/>
                    <a:pt x="30" y="72"/>
                    <a:pt x="27" y="77"/>
                  </a:cubicBezTo>
                  <a:cubicBezTo>
                    <a:pt x="24" y="81"/>
                    <a:pt x="24" y="81"/>
                    <a:pt x="24" y="81"/>
                  </a:cubicBezTo>
                  <a:cubicBezTo>
                    <a:pt x="22" y="84"/>
                    <a:pt x="21" y="86"/>
                    <a:pt x="20" y="88"/>
                  </a:cubicBezTo>
                  <a:cubicBezTo>
                    <a:pt x="19" y="88"/>
                    <a:pt x="19" y="89"/>
                    <a:pt x="19" y="89"/>
                  </a:cubicBezTo>
                  <a:cubicBezTo>
                    <a:pt x="50" y="89"/>
                    <a:pt x="50" y="89"/>
                    <a:pt x="50" y="89"/>
                  </a:cubicBezTo>
                  <a:cubicBezTo>
                    <a:pt x="50" y="105"/>
                    <a:pt x="50" y="105"/>
                    <a:pt x="50" y="105"/>
                  </a:cubicBezTo>
                  <a:cubicBezTo>
                    <a:pt x="0" y="105"/>
                    <a:pt x="0" y="105"/>
                    <a:pt x="0" y="105"/>
                  </a:cubicBezTo>
                  <a:cubicBezTo>
                    <a:pt x="0" y="90"/>
                    <a:pt x="0" y="90"/>
                    <a:pt x="0" y="90"/>
                  </a:cubicBezTo>
                  <a:cubicBezTo>
                    <a:pt x="0" y="90"/>
                    <a:pt x="1" y="88"/>
                    <a:pt x="3" y="84"/>
                  </a:cubicBezTo>
                  <a:cubicBezTo>
                    <a:pt x="4" y="83"/>
                    <a:pt x="6" y="81"/>
                    <a:pt x="7" y="79"/>
                  </a:cubicBezTo>
                  <a:cubicBezTo>
                    <a:pt x="11" y="73"/>
                    <a:pt x="11" y="73"/>
                    <a:pt x="11" y="73"/>
                  </a:cubicBezTo>
                  <a:cubicBezTo>
                    <a:pt x="13" y="70"/>
                    <a:pt x="17" y="65"/>
                    <a:pt x="22" y="57"/>
                  </a:cubicBezTo>
                  <a:cubicBezTo>
                    <a:pt x="27" y="51"/>
                    <a:pt x="31" y="44"/>
                    <a:pt x="33" y="39"/>
                  </a:cubicBezTo>
                  <a:cubicBezTo>
                    <a:pt x="35" y="34"/>
                    <a:pt x="36" y="30"/>
                    <a:pt x="36" y="26"/>
                  </a:cubicBezTo>
                  <a:cubicBezTo>
                    <a:pt x="36" y="23"/>
                    <a:pt x="35" y="21"/>
                    <a:pt x="33" y="18"/>
                  </a:cubicBezTo>
                  <a:cubicBezTo>
                    <a:pt x="31" y="16"/>
                    <a:pt x="29" y="15"/>
                    <a:pt x="26" y="15"/>
                  </a:cubicBezTo>
                  <a:cubicBezTo>
                    <a:pt x="22" y="15"/>
                    <a:pt x="18" y="17"/>
                    <a:pt x="17" y="22"/>
                  </a:cubicBezTo>
                  <a:cubicBezTo>
                    <a:pt x="16" y="24"/>
                    <a:pt x="16" y="26"/>
                    <a:pt x="16" y="28"/>
                  </a:cubicBezTo>
                  <a:cubicBezTo>
                    <a:pt x="16" y="32"/>
                    <a:pt x="16" y="32"/>
                    <a:pt x="16" y="32"/>
                  </a:cubicBezTo>
                  <a:cubicBezTo>
                    <a:pt x="0" y="32"/>
                    <a:pt x="0" y="32"/>
                    <a:pt x="0" y="32"/>
                  </a:cubicBezTo>
                  <a:lnTo>
                    <a:pt x="0"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sp>
          <p:nvSpPr>
            <p:cNvPr id="75" name="Freeform 34"/>
            <p:cNvSpPr>
              <a:spLocks noEditPoints="1"/>
            </p:cNvSpPr>
            <p:nvPr/>
          </p:nvSpPr>
          <p:spPr bwMode="auto">
            <a:xfrm>
              <a:off x="3316148" y="2898776"/>
              <a:ext cx="144462" cy="309563"/>
            </a:xfrm>
            <a:custGeom>
              <a:avLst/>
              <a:gdLst>
                <a:gd name="T0" fmla="*/ 50 w 50"/>
                <a:gd name="T1" fmla="*/ 82 h 107"/>
                <a:gd name="T2" fmla="*/ 43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3 w 50"/>
                <a:gd name="T17" fmla="*/ 7 h 107"/>
                <a:gd name="T18" fmla="*/ 50 w 50"/>
                <a:gd name="T19" fmla="*/ 25 h 107"/>
                <a:gd name="T20" fmla="*/ 50 w 50"/>
                <a:gd name="T21" fmla="*/ 82 h 107"/>
                <a:gd name="T22" fmla="*/ 34 w 50"/>
                <a:gd name="T23" fmla="*/ 24 h 107"/>
                <a:gd name="T24" fmla="*/ 31 w 50"/>
                <a:gd name="T25" fmla="*/ 18 h 107"/>
                <a:gd name="T26" fmla="*/ 25 w 50"/>
                <a:gd name="T27" fmla="*/ 15 h 107"/>
                <a:gd name="T28" fmla="*/ 18 w 50"/>
                <a:gd name="T29" fmla="*/ 18 h 107"/>
                <a:gd name="T30" fmla="*/ 16 w 50"/>
                <a:gd name="T31" fmla="*/ 24 h 107"/>
                <a:gd name="T32" fmla="*/ 16 w 50"/>
                <a:gd name="T33" fmla="*/ 81 h 107"/>
                <a:gd name="T34" fmla="*/ 18 w 50"/>
                <a:gd name="T35" fmla="*/ 88 h 107"/>
                <a:gd name="T36" fmla="*/ 25 w 50"/>
                <a:gd name="T37" fmla="*/ 91 h 107"/>
                <a:gd name="T38" fmla="*/ 31 w 50"/>
                <a:gd name="T39" fmla="*/ 88 h 107"/>
                <a:gd name="T40" fmla="*/ 34 w 50"/>
                <a:gd name="T41" fmla="*/ 81 h 107"/>
                <a:gd name="T42" fmla="*/ 34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3" y="99"/>
                  </a:cubicBezTo>
                  <a:cubicBezTo>
                    <a:pt x="38"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3" y="7"/>
                  </a:cubicBezTo>
                  <a:cubicBezTo>
                    <a:pt x="48" y="12"/>
                    <a:pt x="50" y="18"/>
                    <a:pt x="50" y="25"/>
                  </a:cubicBezTo>
                  <a:lnTo>
                    <a:pt x="50" y="82"/>
                  </a:lnTo>
                  <a:close/>
                  <a:moveTo>
                    <a:pt x="34" y="24"/>
                  </a:moveTo>
                  <a:cubicBezTo>
                    <a:pt x="34" y="22"/>
                    <a:pt x="33" y="20"/>
                    <a:pt x="31" y="18"/>
                  </a:cubicBezTo>
                  <a:cubicBezTo>
                    <a:pt x="29" y="16"/>
                    <a:pt x="27" y="15"/>
                    <a:pt x="25" y="15"/>
                  </a:cubicBezTo>
                  <a:cubicBezTo>
                    <a:pt x="22" y="15"/>
                    <a:pt x="20" y="16"/>
                    <a:pt x="18" y="18"/>
                  </a:cubicBezTo>
                  <a:cubicBezTo>
                    <a:pt x="16" y="20"/>
                    <a:pt x="16" y="22"/>
                    <a:pt x="16" y="24"/>
                  </a:cubicBezTo>
                  <a:cubicBezTo>
                    <a:pt x="16" y="81"/>
                    <a:pt x="16" y="81"/>
                    <a:pt x="16" y="81"/>
                  </a:cubicBezTo>
                  <a:cubicBezTo>
                    <a:pt x="16" y="84"/>
                    <a:pt x="16" y="86"/>
                    <a:pt x="18" y="88"/>
                  </a:cubicBezTo>
                  <a:cubicBezTo>
                    <a:pt x="20" y="90"/>
                    <a:pt x="22" y="91"/>
                    <a:pt x="25" y="91"/>
                  </a:cubicBezTo>
                  <a:cubicBezTo>
                    <a:pt x="27" y="91"/>
                    <a:pt x="29" y="90"/>
                    <a:pt x="31" y="88"/>
                  </a:cubicBezTo>
                  <a:cubicBezTo>
                    <a:pt x="33" y="86"/>
                    <a:pt x="34" y="84"/>
                    <a:pt x="34" y="81"/>
                  </a:cubicBezTo>
                  <a:lnTo>
                    <a:pt x="34"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grpSp>
      <p:grpSp>
        <p:nvGrpSpPr>
          <p:cNvPr id="76" name="组合 75"/>
          <p:cNvGrpSpPr/>
          <p:nvPr/>
        </p:nvGrpSpPr>
        <p:grpSpPr>
          <a:xfrm>
            <a:off x="5369835" y="2878616"/>
            <a:ext cx="1157195" cy="715445"/>
            <a:chOff x="8513763" y="2622551"/>
            <a:chExt cx="765175" cy="473075"/>
          </a:xfrm>
          <a:solidFill>
            <a:schemeClr val="bg1"/>
          </a:solidFill>
        </p:grpSpPr>
        <p:sp>
          <p:nvSpPr>
            <p:cNvPr id="77" name="Freeform 36"/>
            <p:cNvSpPr/>
            <p:nvPr/>
          </p:nvSpPr>
          <p:spPr bwMode="auto">
            <a:xfrm>
              <a:off x="8704263" y="2622551"/>
              <a:ext cx="382587" cy="473075"/>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3200">
                <a:solidFill>
                  <a:srgbClr val="01EDF2"/>
                </a:solidFill>
              </a:endParaRPr>
            </a:p>
          </p:txBody>
        </p:sp>
        <p:sp>
          <p:nvSpPr>
            <p:cNvPr id="78" name="Freeform 37"/>
            <p:cNvSpPr/>
            <p:nvPr/>
          </p:nvSpPr>
          <p:spPr bwMode="auto">
            <a:xfrm>
              <a:off x="8513763" y="2709863"/>
              <a:ext cx="242887" cy="385763"/>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3200">
                <a:solidFill>
                  <a:srgbClr val="01EDF2"/>
                </a:solidFill>
              </a:endParaRPr>
            </a:p>
          </p:txBody>
        </p:sp>
        <p:sp>
          <p:nvSpPr>
            <p:cNvPr id="79" name="Freeform 38"/>
            <p:cNvSpPr/>
            <p:nvPr/>
          </p:nvSpPr>
          <p:spPr bwMode="auto">
            <a:xfrm>
              <a:off x="9034463" y="2709863"/>
              <a:ext cx="244475" cy="385763"/>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3200">
                <a:solidFill>
                  <a:srgbClr val="01EDF2"/>
                </a:solidFill>
              </a:endParaRPr>
            </a:p>
          </p:txBody>
        </p:sp>
        <p:sp>
          <p:nvSpPr>
            <p:cNvPr id="80" name="Freeform 39"/>
            <p:cNvSpPr/>
            <p:nvPr/>
          </p:nvSpPr>
          <p:spPr bwMode="auto">
            <a:xfrm>
              <a:off x="8704263" y="2622551"/>
              <a:ext cx="382587" cy="473075"/>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3200">
                <a:solidFill>
                  <a:srgbClr val="01EDF2"/>
                </a:solidFill>
              </a:endParaRPr>
            </a:p>
          </p:txBody>
        </p:sp>
        <p:sp>
          <p:nvSpPr>
            <p:cNvPr id="81" name="Freeform 40"/>
            <p:cNvSpPr/>
            <p:nvPr/>
          </p:nvSpPr>
          <p:spPr bwMode="auto">
            <a:xfrm>
              <a:off x="8513763" y="2709863"/>
              <a:ext cx="242887" cy="385763"/>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3200">
                <a:solidFill>
                  <a:srgbClr val="01EDF2"/>
                </a:solidFill>
              </a:endParaRPr>
            </a:p>
          </p:txBody>
        </p:sp>
        <p:sp>
          <p:nvSpPr>
            <p:cNvPr id="82" name="Freeform 41"/>
            <p:cNvSpPr/>
            <p:nvPr/>
          </p:nvSpPr>
          <p:spPr bwMode="auto">
            <a:xfrm>
              <a:off x="9034463" y="2709863"/>
              <a:ext cx="244475" cy="385763"/>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3200">
                <a:solidFill>
                  <a:srgbClr val="01EDF2"/>
                </a:solidFill>
              </a:endParaRPr>
            </a:p>
          </p:txBody>
        </p:sp>
      </p:grpSp>
      <p:sp>
        <p:nvSpPr>
          <p:cNvPr id="83" name="Text Placeholder 3"/>
          <p:cNvSpPr>
            <a:spLocks noChangeArrowheads="1"/>
          </p:cNvSpPr>
          <p:nvPr/>
        </p:nvSpPr>
        <p:spPr bwMode="auto">
          <a:xfrm>
            <a:off x="4074962" y="1633788"/>
            <a:ext cx="1616116" cy="80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1400" b="1" dirty="0">
                <a:solidFill>
                  <a:srgbClr val="01EDF2"/>
                </a:solidFill>
                <a:latin typeface="微软雅黑" panose="020B0503020204020204" pitchFamily="34" charset="-122"/>
                <a:ea typeface="微软雅黑" panose="020B0503020204020204" pitchFamily="34" charset="-122"/>
                <a:sym typeface="Gill Sans" charset="0"/>
              </a:rPr>
              <a:t>务实创新的服务精神</a:t>
            </a:r>
            <a:endParaRPr lang="en-US" altLang="zh-CN" sz="1400" b="1" dirty="0">
              <a:solidFill>
                <a:srgbClr val="01EDF2"/>
              </a:solidFill>
              <a:latin typeface="微软雅黑" panose="020B0503020204020204" pitchFamily="34" charset="-122"/>
              <a:ea typeface="微软雅黑" panose="020B0503020204020204" pitchFamily="34" charset="-122"/>
              <a:sym typeface="Gill Sans" charset="0"/>
            </a:endParaRPr>
          </a:p>
          <a:p>
            <a:pPr algn="ctr" eaLnBrk="1" hangingPunct="1">
              <a:spcBef>
                <a:spcPct val="20000"/>
              </a:spcBef>
            </a:pPr>
            <a:r>
              <a:rPr lang="zh-CN" altLang="en-US" sz="1200" dirty="0">
                <a:solidFill>
                  <a:srgbClr val="01EDF2"/>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rgbClr val="01EDF2"/>
              </a:solidFill>
            </a:endParaRPr>
          </a:p>
        </p:txBody>
      </p:sp>
      <p:sp>
        <p:nvSpPr>
          <p:cNvPr id="84" name="Text Placeholder 3"/>
          <p:cNvSpPr>
            <a:spLocks noChangeArrowheads="1"/>
          </p:cNvSpPr>
          <p:nvPr/>
        </p:nvSpPr>
        <p:spPr bwMode="auto">
          <a:xfrm>
            <a:off x="2965623" y="3430953"/>
            <a:ext cx="1616116" cy="80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1400" b="1" dirty="0">
                <a:solidFill>
                  <a:srgbClr val="01EDF2"/>
                </a:solidFill>
                <a:latin typeface="微软雅黑" panose="020B0503020204020204" pitchFamily="34" charset="-122"/>
                <a:ea typeface="微软雅黑" panose="020B0503020204020204" pitchFamily="34" charset="-122"/>
                <a:sym typeface="Gill Sans" charset="0"/>
              </a:rPr>
              <a:t>谦虚谨慎的服务精神</a:t>
            </a:r>
            <a:endParaRPr lang="en-US" altLang="zh-CN" sz="1400" b="1" dirty="0">
              <a:solidFill>
                <a:srgbClr val="01EDF2"/>
              </a:solidFill>
              <a:latin typeface="微软雅黑" panose="020B0503020204020204" pitchFamily="34" charset="-122"/>
              <a:ea typeface="微软雅黑" panose="020B0503020204020204" pitchFamily="34" charset="-122"/>
              <a:sym typeface="Gill Sans" charset="0"/>
            </a:endParaRPr>
          </a:p>
          <a:p>
            <a:pPr algn="ctr" eaLnBrk="1" hangingPunct="1">
              <a:spcBef>
                <a:spcPct val="20000"/>
              </a:spcBef>
            </a:pPr>
            <a:r>
              <a:rPr lang="zh-CN" altLang="en-US" sz="1200" dirty="0">
                <a:solidFill>
                  <a:srgbClr val="01EDF2"/>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rgbClr val="01EDF2"/>
              </a:solidFill>
            </a:endParaRPr>
          </a:p>
        </p:txBody>
      </p:sp>
      <p:sp>
        <p:nvSpPr>
          <p:cNvPr id="85" name="Text Placeholder 3"/>
          <p:cNvSpPr>
            <a:spLocks noChangeArrowheads="1"/>
          </p:cNvSpPr>
          <p:nvPr/>
        </p:nvSpPr>
        <p:spPr bwMode="auto">
          <a:xfrm>
            <a:off x="7298249" y="3430953"/>
            <a:ext cx="1616116" cy="80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1400" b="1" dirty="0">
                <a:solidFill>
                  <a:srgbClr val="01EDF2"/>
                </a:solidFill>
                <a:latin typeface="微软雅黑" panose="020B0503020204020204" pitchFamily="34" charset="-122"/>
                <a:ea typeface="微软雅黑" panose="020B0503020204020204" pitchFamily="34" charset="-122"/>
                <a:sym typeface="Gill Sans" charset="0"/>
              </a:rPr>
              <a:t>专业优质的服务团队</a:t>
            </a:r>
            <a:endParaRPr lang="en-US" altLang="zh-CN" sz="1400" b="1" dirty="0">
              <a:solidFill>
                <a:srgbClr val="01EDF2"/>
              </a:solidFill>
              <a:latin typeface="微软雅黑" panose="020B0503020204020204" pitchFamily="34" charset="-122"/>
              <a:ea typeface="微软雅黑" panose="020B0503020204020204" pitchFamily="34" charset="-122"/>
              <a:sym typeface="Gill Sans" charset="0"/>
            </a:endParaRPr>
          </a:p>
          <a:p>
            <a:pPr algn="ctr" eaLnBrk="1" hangingPunct="1">
              <a:spcBef>
                <a:spcPct val="20000"/>
              </a:spcBef>
            </a:pPr>
            <a:r>
              <a:rPr lang="zh-CN" altLang="en-US" sz="1200" dirty="0">
                <a:solidFill>
                  <a:srgbClr val="01EDF2"/>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rgbClr val="01EDF2"/>
              </a:solidFill>
            </a:endParaRPr>
          </a:p>
        </p:txBody>
      </p:sp>
      <p:sp>
        <p:nvSpPr>
          <p:cNvPr id="86" name="Text Placeholder 3"/>
          <p:cNvSpPr>
            <a:spLocks noChangeArrowheads="1"/>
          </p:cNvSpPr>
          <p:nvPr/>
        </p:nvSpPr>
        <p:spPr bwMode="auto">
          <a:xfrm>
            <a:off x="6218518" y="5348716"/>
            <a:ext cx="1616116" cy="80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1400" b="1" dirty="0">
                <a:solidFill>
                  <a:srgbClr val="01EDF2"/>
                </a:solidFill>
                <a:latin typeface="微软雅黑" panose="020B0503020204020204" pitchFamily="34" charset="-122"/>
                <a:ea typeface="微软雅黑" panose="020B0503020204020204" pitchFamily="34" charset="-122"/>
                <a:sym typeface="Gill Sans" charset="0"/>
              </a:rPr>
              <a:t>洞察敏锐的服务意识</a:t>
            </a:r>
            <a:endParaRPr lang="en-US" altLang="zh-CN" sz="1400" b="1" dirty="0">
              <a:solidFill>
                <a:srgbClr val="01EDF2"/>
              </a:solidFill>
              <a:latin typeface="微软雅黑" panose="020B0503020204020204" pitchFamily="34" charset="-122"/>
              <a:ea typeface="微软雅黑" panose="020B0503020204020204" pitchFamily="34" charset="-122"/>
              <a:sym typeface="Gill Sans" charset="0"/>
            </a:endParaRPr>
          </a:p>
          <a:p>
            <a:pPr algn="ctr" eaLnBrk="1" hangingPunct="1">
              <a:spcBef>
                <a:spcPct val="20000"/>
              </a:spcBef>
            </a:pPr>
            <a:r>
              <a:rPr lang="zh-CN" altLang="en-US" sz="1200" dirty="0">
                <a:solidFill>
                  <a:srgbClr val="01EDF2"/>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rgbClr val="01EDF2"/>
              </a:solidFill>
            </a:endParaRPr>
          </a:p>
        </p:txBody>
      </p:sp>
      <p:sp>
        <p:nvSpPr>
          <p:cNvPr id="87" name="文本框 86"/>
          <p:cNvSpPr txBox="1"/>
          <p:nvPr/>
        </p:nvSpPr>
        <p:spPr>
          <a:xfrm>
            <a:off x="11042249" y="7058627"/>
            <a:ext cx="877163" cy="369332"/>
          </a:xfrm>
          <a:prstGeom prst="rect">
            <a:avLst/>
          </a:prstGeom>
          <a:noFill/>
        </p:spPr>
        <p:txBody>
          <a:bodyPr wrap="none" rtlCol="0">
            <a:spAutoFit/>
          </a:bodyPr>
          <a:lstStyle/>
          <a:p>
            <a:r>
              <a:rPr lang="zh-CN" altLang="en-US" dirty="0" smtClean="0">
                <a:solidFill>
                  <a:srgbClr val="01EDF2"/>
                </a:solidFill>
              </a:rPr>
              <a:t>延迟付</a:t>
            </a:r>
            <a:endParaRPr lang="zh-CN" altLang="en-US" dirty="0">
              <a:solidFill>
                <a:srgbClr val="01EDF2"/>
              </a:solidFill>
            </a:endParaRPr>
          </a:p>
        </p:txBody>
      </p:sp>
      <p:grpSp>
        <p:nvGrpSpPr>
          <p:cNvPr id="88" name="组合 87"/>
          <p:cNvGrpSpPr/>
          <p:nvPr/>
        </p:nvGrpSpPr>
        <p:grpSpPr>
          <a:xfrm>
            <a:off x="201713" y="177114"/>
            <a:ext cx="719743" cy="719379"/>
            <a:chOff x="4433071" y="4221479"/>
            <a:chExt cx="870449" cy="870449"/>
          </a:xfrm>
        </p:grpSpPr>
        <p:pic>
          <p:nvPicPr>
            <p:cNvPr id="89" name="图片 8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90" name="TextBox 10"/>
            <p:cNvSpPr txBox="1"/>
            <p:nvPr/>
          </p:nvSpPr>
          <p:spPr>
            <a:xfrm>
              <a:off x="4527158" y="4329313"/>
              <a:ext cx="682273" cy="707578"/>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2</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par>
                          <p:cTn id="11" fill="hold">
                            <p:stCondLst>
                              <p:cond delay="0"/>
                            </p:stCondLst>
                            <p:childTnLst>
                              <p:par>
                                <p:cTn id="12" presetID="42" presetClass="entr" presetSubtype="0" fill="hold" nodeType="afterEffect">
                                  <p:stCondLst>
                                    <p:cond delay="0"/>
                                  </p:stCondLst>
                                  <p:childTnLst>
                                    <p:set>
                                      <p:cBhvr>
                                        <p:cTn id="13" dur="1" fill="hold">
                                          <p:stCondLst>
                                            <p:cond delay="0"/>
                                          </p:stCondLst>
                                        </p:cTn>
                                        <p:tgtEl>
                                          <p:spTgt spid="76"/>
                                        </p:tgtEl>
                                        <p:attrNameLst>
                                          <p:attrName>style.visibility</p:attrName>
                                        </p:attrNameLst>
                                      </p:cBhvr>
                                      <p:to>
                                        <p:strVal val="visible"/>
                                      </p:to>
                                    </p:set>
                                    <p:animEffect transition="in" filter="fade">
                                      <p:cBhvr>
                                        <p:cTn id="14" dur="500"/>
                                        <p:tgtEl>
                                          <p:spTgt spid="76"/>
                                        </p:tgtEl>
                                      </p:cBhvr>
                                    </p:animEffect>
                                    <p:anim calcmode="lin" valueType="num">
                                      <p:cBhvr>
                                        <p:cTn id="15" dur="500" fill="hold"/>
                                        <p:tgtEl>
                                          <p:spTgt spid="76"/>
                                        </p:tgtEl>
                                        <p:attrNameLst>
                                          <p:attrName>ppt_x</p:attrName>
                                        </p:attrNameLst>
                                      </p:cBhvr>
                                      <p:tavLst>
                                        <p:tav tm="0">
                                          <p:val>
                                            <p:strVal val="#ppt_x"/>
                                          </p:val>
                                        </p:tav>
                                        <p:tav tm="100000">
                                          <p:val>
                                            <p:strVal val="#ppt_x"/>
                                          </p:val>
                                        </p:tav>
                                      </p:tavLst>
                                    </p:anim>
                                    <p:anim calcmode="lin" valueType="num">
                                      <p:cBhvr>
                                        <p:cTn id="16" dur="500" fill="hold"/>
                                        <p:tgtEl>
                                          <p:spTgt spid="76"/>
                                        </p:tgtEl>
                                        <p:attrNameLst>
                                          <p:attrName>ppt_y</p:attrName>
                                        </p:attrNameLst>
                                      </p:cBhvr>
                                      <p:tavLst>
                                        <p:tav tm="0">
                                          <p:val>
                                            <p:strVal val="#ppt_y+.1"/>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par>
                          <p:cTn id="41" fill="hold">
                            <p:stCondLst>
                              <p:cond delay="3500"/>
                            </p:stCondLst>
                            <p:childTnLst>
                              <p:par>
                                <p:cTn id="42" presetID="47" presetClass="entr" presetSubtype="0" fill="hold" nodeType="after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fade">
                                      <p:cBhvr>
                                        <p:cTn id="44" dur="1000"/>
                                        <p:tgtEl>
                                          <p:spTgt spid="60"/>
                                        </p:tgtEl>
                                      </p:cBhvr>
                                    </p:animEffect>
                                    <p:anim calcmode="lin" valueType="num">
                                      <p:cBhvr>
                                        <p:cTn id="45" dur="1000" fill="hold"/>
                                        <p:tgtEl>
                                          <p:spTgt spid="60"/>
                                        </p:tgtEl>
                                        <p:attrNameLst>
                                          <p:attrName>ppt_x</p:attrName>
                                        </p:attrNameLst>
                                      </p:cBhvr>
                                      <p:tavLst>
                                        <p:tav tm="0">
                                          <p:val>
                                            <p:strVal val="#ppt_x"/>
                                          </p:val>
                                        </p:tav>
                                        <p:tav tm="100000">
                                          <p:val>
                                            <p:strVal val="#ppt_x"/>
                                          </p:val>
                                        </p:tav>
                                      </p:tavLst>
                                    </p:anim>
                                    <p:anim calcmode="lin" valueType="num">
                                      <p:cBhvr>
                                        <p:cTn id="46" dur="1000" fill="hold"/>
                                        <p:tgtEl>
                                          <p:spTgt spid="60"/>
                                        </p:tgtEl>
                                        <p:attrNameLst>
                                          <p:attrName>ppt_y</p:attrName>
                                        </p:attrNameLst>
                                      </p:cBhvr>
                                      <p:tavLst>
                                        <p:tav tm="0">
                                          <p:val>
                                            <p:strVal val="#ppt_y-.1"/>
                                          </p:val>
                                        </p:tav>
                                        <p:tav tm="100000">
                                          <p:val>
                                            <p:strVal val="#ppt_y"/>
                                          </p:val>
                                        </p:tav>
                                      </p:tavLst>
                                    </p:anim>
                                  </p:childTnLst>
                                </p:cTn>
                              </p:par>
                            </p:childTnLst>
                          </p:cTn>
                        </p:par>
                        <p:par>
                          <p:cTn id="47" fill="hold">
                            <p:stCondLst>
                              <p:cond delay="4500"/>
                            </p:stCondLst>
                            <p:childTnLst>
                              <p:par>
                                <p:cTn id="48" presetID="23" presetClass="entr" presetSubtype="16" fill="hold" grpId="0" nodeType="afterEffect">
                                  <p:stCondLst>
                                    <p:cond delay="0"/>
                                  </p:stCondLst>
                                  <p:iterate type="lt">
                                    <p:tmPct val="10000"/>
                                  </p:iterate>
                                  <p:childTnLst>
                                    <p:set>
                                      <p:cBhvr>
                                        <p:cTn id="49" dur="1" fill="hold">
                                          <p:stCondLst>
                                            <p:cond delay="0"/>
                                          </p:stCondLst>
                                        </p:cTn>
                                        <p:tgtEl>
                                          <p:spTgt spid="83"/>
                                        </p:tgtEl>
                                        <p:attrNameLst>
                                          <p:attrName>style.visibility</p:attrName>
                                        </p:attrNameLst>
                                      </p:cBhvr>
                                      <p:to>
                                        <p:strVal val="visible"/>
                                      </p:to>
                                    </p:set>
                                    <p:anim calcmode="lin" valueType="num">
                                      <p:cBhvr>
                                        <p:cTn id="50" dur="300" fill="hold"/>
                                        <p:tgtEl>
                                          <p:spTgt spid="83"/>
                                        </p:tgtEl>
                                        <p:attrNameLst>
                                          <p:attrName>ppt_w</p:attrName>
                                        </p:attrNameLst>
                                      </p:cBhvr>
                                      <p:tavLst>
                                        <p:tav tm="0">
                                          <p:val>
                                            <p:fltVal val="0"/>
                                          </p:val>
                                        </p:tav>
                                        <p:tav tm="100000">
                                          <p:val>
                                            <p:strVal val="#ppt_w"/>
                                          </p:val>
                                        </p:tav>
                                      </p:tavLst>
                                    </p:anim>
                                    <p:anim calcmode="lin" valueType="num">
                                      <p:cBhvr>
                                        <p:cTn id="51" dur="300" fill="hold"/>
                                        <p:tgtEl>
                                          <p:spTgt spid="83"/>
                                        </p:tgtEl>
                                        <p:attrNameLst>
                                          <p:attrName>ppt_h</p:attrName>
                                        </p:attrNameLst>
                                      </p:cBhvr>
                                      <p:tavLst>
                                        <p:tav tm="0">
                                          <p:val>
                                            <p:fltVal val="0"/>
                                          </p:val>
                                        </p:tav>
                                        <p:tav tm="100000">
                                          <p:val>
                                            <p:strVal val="#ppt_h"/>
                                          </p:val>
                                        </p:tav>
                                      </p:tavLst>
                                    </p:anim>
                                  </p:childTnLst>
                                </p:cTn>
                              </p:par>
                            </p:childTnLst>
                          </p:cTn>
                        </p:par>
                        <p:par>
                          <p:cTn id="52" fill="hold">
                            <p:stCondLst>
                              <p:cond delay="5849"/>
                            </p:stCondLst>
                            <p:childTnLst>
                              <p:par>
                                <p:cTn id="53" presetID="47" presetClass="entr" presetSubtype="0" fill="hold"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000"/>
                                        <p:tgtEl>
                                          <p:spTgt spid="72"/>
                                        </p:tgtEl>
                                      </p:cBhvr>
                                    </p:animEffect>
                                    <p:anim calcmode="lin" valueType="num">
                                      <p:cBhvr>
                                        <p:cTn id="56" dur="1000" fill="hold"/>
                                        <p:tgtEl>
                                          <p:spTgt spid="72"/>
                                        </p:tgtEl>
                                        <p:attrNameLst>
                                          <p:attrName>ppt_x</p:attrName>
                                        </p:attrNameLst>
                                      </p:cBhvr>
                                      <p:tavLst>
                                        <p:tav tm="0">
                                          <p:val>
                                            <p:strVal val="#ppt_x"/>
                                          </p:val>
                                        </p:tav>
                                        <p:tav tm="100000">
                                          <p:val>
                                            <p:strVal val="#ppt_x"/>
                                          </p:val>
                                        </p:tav>
                                      </p:tavLst>
                                    </p:anim>
                                    <p:anim calcmode="lin" valueType="num">
                                      <p:cBhvr>
                                        <p:cTn id="57" dur="1000" fill="hold"/>
                                        <p:tgtEl>
                                          <p:spTgt spid="72"/>
                                        </p:tgtEl>
                                        <p:attrNameLst>
                                          <p:attrName>ppt_y</p:attrName>
                                        </p:attrNameLst>
                                      </p:cBhvr>
                                      <p:tavLst>
                                        <p:tav tm="0">
                                          <p:val>
                                            <p:strVal val="#ppt_y-.1"/>
                                          </p:val>
                                        </p:tav>
                                        <p:tav tm="100000">
                                          <p:val>
                                            <p:strVal val="#ppt_y"/>
                                          </p:val>
                                        </p:tav>
                                      </p:tavLst>
                                    </p:anim>
                                  </p:childTnLst>
                                </p:cTn>
                              </p:par>
                            </p:childTnLst>
                          </p:cTn>
                        </p:par>
                        <p:par>
                          <p:cTn id="58" fill="hold">
                            <p:stCondLst>
                              <p:cond delay="6849"/>
                            </p:stCondLst>
                            <p:childTnLst>
                              <p:par>
                                <p:cTn id="59" presetID="23" presetClass="entr" presetSubtype="16" fill="hold" grpId="0" nodeType="afterEffect">
                                  <p:stCondLst>
                                    <p:cond delay="0"/>
                                  </p:stCondLst>
                                  <p:iterate type="lt">
                                    <p:tmPct val="10000"/>
                                  </p:iterate>
                                  <p:childTnLst>
                                    <p:set>
                                      <p:cBhvr>
                                        <p:cTn id="60" dur="1" fill="hold">
                                          <p:stCondLst>
                                            <p:cond delay="0"/>
                                          </p:stCondLst>
                                        </p:cTn>
                                        <p:tgtEl>
                                          <p:spTgt spid="84"/>
                                        </p:tgtEl>
                                        <p:attrNameLst>
                                          <p:attrName>style.visibility</p:attrName>
                                        </p:attrNameLst>
                                      </p:cBhvr>
                                      <p:to>
                                        <p:strVal val="visible"/>
                                      </p:to>
                                    </p:set>
                                    <p:anim calcmode="lin" valueType="num">
                                      <p:cBhvr>
                                        <p:cTn id="61" dur="300" fill="hold"/>
                                        <p:tgtEl>
                                          <p:spTgt spid="84"/>
                                        </p:tgtEl>
                                        <p:attrNameLst>
                                          <p:attrName>ppt_w</p:attrName>
                                        </p:attrNameLst>
                                      </p:cBhvr>
                                      <p:tavLst>
                                        <p:tav tm="0">
                                          <p:val>
                                            <p:fltVal val="0"/>
                                          </p:val>
                                        </p:tav>
                                        <p:tav tm="100000">
                                          <p:val>
                                            <p:strVal val="#ppt_w"/>
                                          </p:val>
                                        </p:tav>
                                      </p:tavLst>
                                    </p:anim>
                                    <p:anim calcmode="lin" valueType="num">
                                      <p:cBhvr>
                                        <p:cTn id="62" dur="300" fill="hold"/>
                                        <p:tgtEl>
                                          <p:spTgt spid="84"/>
                                        </p:tgtEl>
                                        <p:attrNameLst>
                                          <p:attrName>ppt_h</p:attrName>
                                        </p:attrNameLst>
                                      </p:cBhvr>
                                      <p:tavLst>
                                        <p:tav tm="0">
                                          <p:val>
                                            <p:fltVal val="0"/>
                                          </p:val>
                                        </p:tav>
                                        <p:tav tm="100000">
                                          <p:val>
                                            <p:strVal val="#ppt_h"/>
                                          </p:val>
                                        </p:tav>
                                      </p:tavLst>
                                    </p:anim>
                                  </p:childTnLst>
                                </p:cTn>
                              </p:par>
                            </p:childTnLst>
                          </p:cTn>
                        </p:par>
                        <p:par>
                          <p:cTn id="63" fill="hold">
                            <p:stCondLst>
                              <p:cond delay="8199"/>
                            </p:stCondLst>
                            <p:childTnLst>
                              <p:par>
                                <p:cTn id="64" presetID="47" presetClass="entr" presetSubtype="0" fill="hold" nodeType="after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1000"/>
                                        <p:tgtEl>
                                          <p:spTgt spid="68"/>
                                        </p:tgtEl>
                                      </p:cBhvr>
                                    </p:animEffect>
                                    <p:anim calcmode="lin" valueType="num">
                                      <p:cBhvr>
                                        <p:cTn id="67" dur="1000" fill="hold"/>
                                        <p:tgtEl>
                                          <p:spTgt spid="68"/>
                                        </p:tgtEl>
                                        <p:attrNameLst>
                                          <p:attrName>ppt_x</p:attrName>
                                        </p:attrNameLst>
                                      </p:cBhvr>
                                      <p:tavLst>
                                        <p:tav tm="0">
                                          <p:val>
                                            <p:strVal val="#ppt_x"/>
                                          </p:val>
                                        </p:tav>
                                        <p:tav tm="100000">
                                          <p:val>
                                            <p:strVal val="#ppt_x"/>
                                          </p:val>
                                        </p:tav>
                                      </p:tavLst>
                                    </p:anim>
                                    <p:anim calcmode="lin" valueType="num">
                                      <p:cBhvr>
                                        <p:cTn id="68" dur="1000" fill="hold"/>
                                        <p:tgtEl>
                                          <p:spTgt spid="68"/>
                                        </p:tgtEl>
                                        <p:attrNameLst>
                                          <p:attrName>ppt_y</p:attrName>
                                        </p:attrNameLst>
                                      </p:cBhvr>
                                      <p:tavLst>
                                        <p:tav tm="0">
                                          <p:val>
                                            <p:strVal val="#ppt_y-.1"/>
                                          </p:val>
                                        </p:tav>
                                        <p:tav tm="100000">
                                          <p:val>
                                            <p:strVal val="#ppt_y"/>
                                          </p:val>
                                        </p:tav>
                                      </p:tavLst>
                                    </p:anim>
                                  </p:childTnLst>
                                </p:cTn>
                              </p:par>
                            </p:childTnLst>
                          </p:cTn>
                        </p:par>
                        <p:par>
                          <p:cTn id="69" fill="hold">
                            <p:stCondLst>
                              <p:cond delay="9199"/>
                            </p:stCondLst>
                            <p:childTnLst>
                              <p:par>
                                <p:cTn id="70" presetID="23" presetClass="entr" presetSubtype="16" fill="hold" grpId="0" nodeType="afterEffect">
                                  <p:stCondLst>
                                    <p:cond delay="0"/>
                                  </p:stCondLst>
                                  <p:iterate type="lt">
                                    <p:tmPct val="10000"/>
                                  </p:iterate>
                                  <p:childTnLst>
                                    <p:set>
                                      <p:cBhvr>
                                        <p:cTn id="71" dur="1" fill="hold">
                                          <p:stCondLst>
                                            <p:cond delay="0"/>
                                          </p:stCondLst>
                                        </p:cTn>
                                        <p:tgtEl>
                                          <p:spTgt spid="85"/>
                                        </p:tgtEl>
                                        <p:attrNameLst>
                                          <p:attrName>style.visibility</p:attrName>
                                        </p:attrNameLst>
                                      </p:cBhvr>
                                      <p:to>
                                        <p:strVal val="visible"/>
                                      </p:to>
                                    </p:set>
                                    <p:anim calcmode="lin" valueType="num">
                                      <p:cBhvr>
                                        <p:cTn id="72" dur="300" fill="hold"/>
                                        <p:tgtEl>
                                          <p:spTgt spid="85"/>
                                        </p:tgtEl>
                                        <p:attrNameLst>
                                          <p:attrName>ppt_w</p:attrName>
                                        </p:attrNameLst>
                                      </p:cBhvr>
                                      <p:tavLst>
                                        <p:tav tm="0">
                                          <p:val>
                                            <p:fltVal val="0"/>
                                          </p:val>
                                        </p:tav>
                                        <p:tav tm="100000">
                                          <p:val>
                                            <p:strVal val="#ppt_w"/>
                                          </p:val>
                                        </p:tav>
                                      </p:tavLst>
                                    </p:anim>
                                    <p:anim calcmode="lin" valueType="num">
                                      <p:cBhvr>
                                        <p:cTn id="73" dur="300" fill="hold"/>
                                        <p:tgtEl>
                                          <p:spTgt spid="85"/>
                                        </p:tgtEl>
                                        <p:attrNameLst>
                                          <p:attrName>ppt_h</p:attrName>
                                        </p:attrNameLst>
                                      </p:cBhvr>
                                      <p:tavLst>
                                        <p:tav tm="0">
                                          <p:val>
                                            <p:fltVal val="0"/>
                                          </p:val>
                                        </p:tav>
                                        <p:tav tm="100000">
                                          <p:val>
                                            <p:strVal val="#ppt_h"/>
                                          </p:val>
                                        </p:tav>
                                      </p:tavLst>
                                    </p:anim>
                                  </p:childTnLst>
                                </p:cTn>
                              </p:par>
                            </p:childTnLst>
                          </p:cTn>
                        </p:par>
                        <p:par>
                          <p:cTn id="74" fill="hold">
                            <p:stCondLst>
                              <p:cond delay="10549"/>
                            </p:stCondLst>
                            <p:childTnLst>
                              <p:par>
                                <p:cTn id="75" presetID="47" presetClass="entr" presetSubtype="0" fill="hold" nodeType="afterEffect">
                                  <p:stCondLst>
                                    <p:cond delay="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1000"/>
                                        <p:tgtEl>
                                          <p:spTgt spid="64"/>
                                        </p:tgtEl>
                                      </p:cBhvr>
                                    </p:animEffect>
                                    <p:anim calcmode="lin" valueType="num">
                                      <p:cBhvr>
                                        <p:cTn id="78" dur="1000" fill="hold"/>
                                        <p:tgtEl>
                                          <p:spTgt spid="64"/>
                                        </p:tgtEl>
                                        <p:attrNameLst>
                                          <p:attrName>ppt_x</p:attrName>
                                        </p:attrNameLst>
                                      </p:cBhvr>
                                      <p:tavLst>
                                        <p:tav tm="0">
                                          <p:val>
                                            <p:strVal val="#ppt_x"/>
                                          </p:val>
                                        </p:tav>
                                        <p:tav tm="100000">
                                          <p:val>
                                            <p:strVal val="#ppt_x"/>
                                          </p:val>
                                        </p:tav>
                                      </p:tavLst>
                                    </p:anim>
                                    <p:anim calcmode="lin" valueType="num">
                                      <p:cBhvr>
                                        <p:cTn id="79" dur="1000" fill="hold"/>
                                        <p:tgtEl>
                                          <p:spTgt spid="64"/>
                                        </p:tgtEl>
                                        <p:attrNameLst>
                                          <p:attrName>ppt_y</p:attrName>
                                        </p:attrNameLst>
                                      </p:cBhvr>
                                      <p:tavLst>
                                        <p:tav tm="0">
                                          <p:val>
                                            <p:strVal val="#ppt_y-.1"/>
                                          </p:val>
                                        </p:tav>
                                        <p:tav tm="100000">
                                          <p:val>
                                            <p:strVal val="#ppt_y"/>
                                          </p:val>
                                        </p:tav>
                                      </p:tavLst>
                                    </p:anim>
                                  </p:childTnLst>
                                </p:cTn>
                              </p:par>
                            </p:childTnLst>
                          </p:cTn>
                        </p:par>
                        <p:par>
                          <p:cTn id="80" fill="hold">
                            <p:stCondLst>
                              <p:cond delay="11549"/>
                            </p:stCondLst>
                            <p:childTnLst>
                              <p:par>
                                <p:cTn id="81" presetID="23" presetClass="entr" presetSubtype="16" fill="hold" grpId="0" nodeType="afterEffect">
                                  <p:stCondLst>
                                    <p:cond delay="0"/>
                                  </p:stCondLst>
                                  <p:iterate type="lt">
                                    <p:tmPct val="10000"/>
                                  </p:iterate>
                                  <p:childTnLst>
                                    <p:set>
                                      <p:cBhvr>
                                        <p:cTn id="82" dur="1" fill="hold">
                                          <p:stCondLst>
                                            <p:cond delay="0"/>
                                          </p:stCondLst>
                                        </p:cTn>
                                        <p:tgtEl>
                                          <p:spTgt spid="86"/>
                                        </p:tgtEl>
                                        <p:attrNameLst>
                                          <p:attrName>style.visibility</p:attrName>
                                        </p:attrNameLst>
                                      </p:cBhvr>
                                      <p:to>
                                        <p:strVal val="visible"/>
                                      </p:to>
                                    </p:set>
                                    <p:anim calcmode="lin" valueType="num">
                                      <p:cBhvr>
                                        <p:cTn id="83" dur="300" fill="hold"/>
                                        <p:tgtEl>
                                          <p:spTgt spid="86"/>
                                        </p:tgtEl>
                                        <p:attrNameLst>
                                          <p:attrName>ppt_w</p:attrName>
                                        </p:attrNameLst>
                                      </p:cBhvr>
                                      <p:tavLst>
                                        <p:tav tm="0">
                                          <p:val>
                                            <p:fltVal val="0"/>
                                          </p:val>
                                        </p:tav>
                                        <p:tav tm="100000">
                                          <p:val>
                                            <p:strVal val="#ppt_w"/>
                                          </p:val>
                                        </p:tav>
                                      </p:tavLst>
                                    </p:anim>
                                    <p:anim calcmode="lin" valueType="num">
                                      <p:cBhvr>
                                        <p:cTn id="84" dur="300" fill="hold"/>
                                        <p:tgtEl>
                                          <p:spTgt spid="86"/>
                                        </p:tgtEl>
                                        <p:attrNameLst>
                                          <p:attrName>ppt_h</p:attrName>
                                        </p:attrNameLst>
                                      </p:cBhvr>
                                      <p:tavLst>
                                        <p:tav tm="0">
                                          <p:val>
                                            <p:fltVal val="0"/>
                                          </p:val>
                                        </p:tav>
                                        <p:tav tm="100000">
                                          <p:val>
                                            <p:strVal val="#ppt_h"/>
                                          </p:val>
                                        </p:tav>
                                      </p:tavLst>
                                    </p:anim>
                                  </p:childTnLst>
                                </p:cTn>
                              </p:par>
                            </p:childTnLst>
                          </p:cTn>
                        </p:par>
                        <p:par>
                          <p:cTn id="85" fill="hold">
                            <p:stCondLst>
                              <p:cond delay="12899"/>
                            </p:stCondLst>
                            <p:childTnLst>
                              <p:par>
                                <p:cTn id="86" presetID="22" presetClass="entr" presetSubtype="1" fill="hold" grpId="0" nodeType="after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wipe(up)">
                                      <p:cBhvr>
                                        <p:cTn id="88" dur="500"/>
                                        <p:tgtEl>
                                          <p:spTgt spid="59"/>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wipe(up)">
                                      <p:cBhvr>
                                        <p:cTn id="91" dur="500"/>
                                        <p:tgtEl>
                                          <p:spTgt spid="58"/>
                                        </p:tgtEl>
                                      </p:cBhvr>
                                    </p:animEffect>
                                  </p:childTnLst>
                                </p:cTn>
                              </p:par>
                            </p:childTnLst>
                          </p:cTn>
                        </p:par>
                        <p:par>
                          <p:cTn id="92" fill="hold">
                            <p:stCondLst>
                              <p:cond delay="13399"/>
                            </p:stCondLst>
                            <p:childTnLst>
                              <p:par>
                                <p:cTn id="93" presetID="42" presetClass="entr" presetSubtype="0" fill="hold" grpId="0" nodeType="afterEffect">
                                  <p:stCondLst>
                                    <p:cond delay="0"/>
                                  </p:stCondLst>
                                  <p:childTnLst>
                                    <p:set>
                                      <p:cBhvr>
                                        <p:cTn id="94" dur="1" fill="hold">
                                          <p:stCondLst>
                                            <p:cond delay="0"/>
                                          </p:stCondLst>
                                        </p:cTn>
                                        <p:tgtEl>
                                          <p:spTgt spid="87"/>
                                        </p:tgtEl>
                                        <p:attrNameLst>
                                          <p:attrName>style.visibility</p:attrName>
                                        </p:attrNameLst>
                                      </p:cBhvr>
                                      <p:to>
                                        <p:strVal val="visible"/>
                                      </p:to>
                                    </p:set>
                                    <p:animEffect transition="in" filter="fade">
                                      <p:cBhvr>
                                        <p:cTn id="95" dur="1200"/>
                                        <p:tgtEl>
                                          <p:spTgt spid="87"/>
                                        </p:tgtEl>
                                      </p:cBhvr>
                                    </p:animEffect>
                                    <p:anim calcmode="lin" valueType="num">
                                      <p:cBhvr>
                                        <p:cTn id="96" dur="1200" fill="hold"/>
                                        <p:tgtEl>
                                          <p:spTgt spid="87"/>
                                        </p:tgtEl>
                                        <p:attrNameLst>
                                          <p:attrName>ppt_x</p:attrName>
                                        </p:attrNameLst>
                                      </p:cBhvr>
                                      <p:tavLst>
                                        <p:tav tm="0">
                                          <p:val>
                                            <p:strVal val="#ppt_x"/>
                                          </p:val>
                                        </p:tav>
                                        <p:tav tm="100000">
                                          <p:val>
                                            <p:strVal val="#ppt_x"/>
                                          </p:val>
                                        </p:tav>
                                      </p:tavLst>
                                    </p:anim>
                                    <p:anim calcmode="lin" valueType="num">
                                      <p:cBhvr>
                                        <p:cTn id="97" dur="12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53" grpId="0"/>
      <p:bldP spid="54" grpId="0" animBg="1"/>
      <p:bldP spid="55" grpId="0" animBg="1"/>
      <p:bldP spid="56" grpId="0" animBg="1"/>
      <p:bldP spid="57" grpId="0" animBg="1"/>
      <p:bldP spid="58" grpId="0" animBg="1"/>
      <p:bldP spid="59" grpId="0" animBg="1"/>
      <p:bldP spid="83" grpId="0"/>
      <p:bldP spid="84" grpId="0"/>
      <p:bldP spid="85" grpId="0"/>
      <p:bldP spid="86" grpId="0"/>
      <p:bldP spid="8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3"/>
          <p:cNvSpPr txBox="1"/>
          <p:nvPr/>
        </p:nvSpPr>
        <p:spPr>
          <a:xfrm>
            <a:off x="519834" y="211354"/>
            <a:ext cx="2694410" cy="584775"/>
          </a:xfrm>
          <a:prstGeom prst="rect">
            <a:avLst/>
          </a:prstGeom>
          <a:noFill/>
        </p:spPr>
        <p:txBody>
          <a:bodyPr wrap="square" rtlCol="0">
            <a:spAutoFit/>
          </a:bodyPr>
          <a:lstStyle/>
          <a:p>
            <a:pPr algn="ctr"/>
            <a:r>
              <a:rPr lang="zh-CN" altLang="en-US" sz="3200" b="1" dirty="0" smtClean="0">
                <a:solidFill>
                  <a:srgbClr val="01EDF2"/>
                </a:solidFill>
                <a:latin typeface="微软雅黑" panose="020B0503020204020204" pitchFamily="34" charset="-122"/>
                <a:ea typeface="微软雅黑" panose="020B0503020204020204" pitchFamily="34" charset="-122"/>
              </a:rPr>
              <a:t>管理理念</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sp>
        <p:nvSpPr>
          <p:cNvPr id="112" name="任意多边形 4"/>
          <p:cNvSpPr>
            <a:spLocks noChangeArrowheads="1"/>
          </p:cNvSpPr>
          <p:nvPr/>
        </p:nvSpPr>
        <p:spPr bwMode="auto">
          <a:xfrm>
            <a:off x="11658600" y="6162675"/>
            <a:ext cx="635000" cy="400050"/>
          </a:xfrm>
          <a:custGeom>
            <a:avLst/>
            <a:gdLst>
              <a:gd name="T0" fmla="*/ 154365 w 808522"/>
              <a:gd name="T1" fmla="*/ 0 h 510140"/>
              <a:gd name="T2" fmla="*/ 157334 w 808522"/>
              <a:gd name="T3" fmla="*/ 0 h 510140"/>
              <a:gd name="T4" fmla="*/ 498719 w 808522"/>
              <a:gd name="T5" fmla="*/ 0 h 510140"/>
              <a:gd name="T6" fmla="*/ 498719 w 808522"/>
              <a:gd name="T7" fmla="*/ 313717 h 510140"/>
              <a:gd name="T8" fmla="*/ 157341 w 808522"/>
              <a:gd name="T9" fmla="*/ 313717 h 510140"/>
              <a:gd name="T10" fmla="*/ 157334 w 808522"/>
              <a:gd name="T11" fmla="*/ 313718 h 510140"/>
              <a:gd name="T12" fmla="*/ 157328 w 808522"/>
              <a:gd name="T13" fmla="*/ 313717 h 510140"/>
              <a:gd name="T14" fmla="*/ 154365 w 808522"/>
              <a:gd name="T15" fmla="*/ 313717 h 510140"/>
              <a:gd name="T16" fmla="*/ 154365 w 808522"/>
              <a:gd name="T17" fmla="*/ 313420 h 510140"/>
              <a:gd name="T18" fmla="*/ 125625 w 808522"/>
              <a:gd name="T19" fmla="*/ 310531 h 510140"/>
              <a:gd name="T20" fmla="*/ 0 w 808522"/>
              <a:gd name="T21" fmla="*/ 156859 h 510140"/>
              <a:gd name="T22" fmla="*/ 125625 w 808522"/>
              <a:gd name="T23" fmla="*/ 3187 h 510140"/>
              <a:gd name="T24" fmla="*/ 154365 w 808522"/>
              <a:gd name="T25" fmla="*/ 298 h 510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8522"/>
              <a:gd name="T40" fmla="*/ 0 h 510140"/>
              <a:gd name="T41" fmla="*/ 808522 w 808522"/>
              <a:gd name="T42" fmla="*/ 510140 h 510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8522" h="510140">
                <a:moveTo>
                  <a:pt x="250256" y="0"/>
                </a:moveTo>
                <a:lnTo>
                  <a:pt x="255070" y="0"/>
                </a:lnTo>
                <a:lnTo>
                  <a:pt x="808522" y="0"/>
                </a:lnTo>
                <a:lnTo>
                  <a:pt x="808522" y="510139"/>
                </a:lnTo>
                <a:lnTo>
                  <a:pt x="255080" y="510139"/>
                </a:lnTo>
                <a:lnTo>
                  <a:pt x="255070" y="510140"/>
                </a:lnTo>
                <a:lnTo>
                  <a:pt x="255060" y="510139"/>
                </a:lnTo>
                <a:lnTo>
                  <a:pt x="250256" y="510139"/>
                </a:lnTo>
                <a:lnTo>
                  <a:pt x="250256" y="509655"/>
                </a:lnTo>
                <a:lnTo>
                  <a:pt x="203664" y="504958"/>
                </a:lnTo>
                <a:cubicBezTo>
                  <a:pt x="87433" y="481174"/>
                  <a:pt x="0" y="378332"/>
                  <a:pt x="0" y="255070"/>
                </a:cubicBezTo>
                <a:cubicBezTo>
                  <a:pt x="0" y="131808"/>
                  <a:pt x="87433" y="28967"/>
                  <a:pt x="203664" y="5182"/>
                </a:cubicBezTo>
                <a:lnTo>
                  <a:pt x="250256" y="485"/>
                </a:lnTo>
                <a:lnTo>
                  <a:pt x="250256" y="0"/>
                </a:lnTo>
                <a:close/>
              </a:path>
            </a:pathLst>
          </a:custGeom>
          <a:solidFill>
            <a:srgbClr val="F2F2F2">
              <a:alpha val="29803"/>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solidFill>
                <a:srgbClr val="01EDF2"/>
              </a:solidFill>
            </a:endParaRPr>
          </a:p>
        </p:txBody>
      </p:sp>
      <p:sp>
        <p:nvSpPr>
          <p:cNvPr id="113" name="TextBox 15"/>
          <p:cNvSpPr>
            <a:spLocks noChangeArrowheads="1"/>
          </p:cNvSpPr>
          <p:nvPr/>
        </p:nvSpPr>
        <p:spPr bwMode="auto">
          <a:xfrm>
            <a:off x="11737975" y="6208713"/>
            <a:ext cx="4540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8" tIns="34279" rIns="68558" bIns="34279">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zh-CN" sz="1400">
                <a:solidFill>
                  <a:srgbClr val="01EDF2"/>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zh-CN" sz="1400" b="1">
              <a:solidFill>
                <a:srgbClr val="01EDF2"/>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grpSp>
        <p:nvGrpSpPr>
          <p:cNvPr id="87" name="组合 86"/>
          <p:cNvGrpSpPr/>
          <p:nvPr/>
        </p:nvGrpSpPr>
        <p:grpSpPr>
          <a:xfrm>
            <a:off x="7181615" y="2974708"/>
            <a:ext cx="1580469" cy="1418827"/>
            <a:chOff x="7200994" y="2767979"/>
            <a:chExt cx="1739421" cy="1717675"/>
          </a:xfrm>
        </p:grpSpPr>
        <p:sp>
          <p:nvSpPr>
            <p:cNvPr id="88" name="Freeform 8"/>
            <p:cNvSpPr/>
            <p:nvPr/>
          </p:nvSpPr>
          <p:spPr bwMode="auto">
            <a:xfrm>
              <a:off x="7232265" y="2767979"/>
              <a:ext cx="1708150" cy="1717675"/>
            </a:xfrm>
            <a:custGeom>
              <a:avLst/>
              <a:gdLst>
                <a:gd name="T0" fmla="*/ 129 w 454"/>
                <a:gd name="T1" fmla="*/ 456 h 457"/>
                <a:gd name="T2" fmla="*/ 120 w 454"/>
                <a:gd name="T3" fmla="*/ 457 h 457"/>
                <a:gd name="T4" fmla="*/ 0 w 454"/>
                <a:gd name="T5" fmla="*/ 347 h 457"/>
                <a:gd name="T6" fmla="*/ 0 w 454"/>
                <a:gd name="T7" fmla="*/ 345 h 457"/>
                <a:gd name="T8" fmla="*/ 0 w 454"/>
                <a:gd name="T9" fmla="*/ 0 h 457"/>
                <a:gd name="T10" fmla="*/ 121 w 454"/>
                <a:gd name="T11" fmla="*/ 0 h 457"/>
                <a:gd name="T12" fmla="*/ 454 w 454"/>
                <a:gd name="T13" fmla="*/ 333 h 457"/>
                <a:gd name="T14" fmla="*/ 454 w 454"/>
                <a:gd name="T15" fmla="*/ 455 h 457"/>
                <a:gd name="T16" fmla="*/ 378 w 454"/>
                <a:gd name="T17" fmla="*/ 456 h 457"/>
                <a:gd name="T18" fmla="*/ 129 w 454"/>
                <a:gd name="T19"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457">
                  <a:moveTo>
                    <a:pt x="129" y="456"/>
                  </a:moveTo>
                  <a:cubicBezTo>
                    <a:pt x="126" y="456"/>
                    <a:pt x="123" y="457"/>
                    <a:pt x="120" y="457"/>
                  </a:cubicBezTo>
                  <a:cubicBezTo>
                    <a:pt x="44" y="452"/>
                    <a:pt x="0" y="390"/>
                    <a:pt x="0" y="347"/>
                  </a:cubicBezTo>
                  <a:cubicBezTo>
                    <a:pt x="0" y="346"/>
                    <a:pt x="0" y="345"/>
                    <a:pt x="0" y="345"/>
                  </a:cubicBezTo>
                  <a:cubicBezTo>
                    <a:pt x="0" y="256"/>
                    <a:pt x="0" y="0"/>
                    <a:pt x="0" y="0"/>
                  </a:cubicBezTo>
                  <a:cubicBezTo>
                    <a:pt x="121" y="0"/>
                    <a:pt x="121" y="0"/>
                    <a:pt x="121" y="0"/>
                  </a:cubicBezTo>
                  <a:cubicBezTo>
                    <a:pt x="305" y="0"/>
                    <a:pt x="454" y="149"/>
                    <a:pt x="454" y="333"/>
                  </a:cubicBezTo>
                  <a:cubicBezTo>
                    <a:pt x="454" y="455"/>
                    <a:pt x="454" y="455"/>
                    <a:pt x="454" y="455"/>
                  </a:cubicBezTo>
                  <a:cubicBezTo>
                    <a:pt x="454" y="455"/>
                    <a:pt x="423" y="455"/>
                    <a:pt x="378" y="456"/>
                  </a:cubicBezTo>
                  <a:cubicBezTo>
                    <a:pt x="303" y="456"/>
                    <a:pt x="191" y="456"/>
                    <a:pt x="129" y="456"/>
                  </a:cubicBezTo>
                  <a:close/>
                </a:path>
              </a:pathLst>
            </a:custGeom>
            <a:solidFill>
              <a:srgbClr val="01EDF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89" name="Freeform 266"/>
            <p:cNvSpPr>
              <a:spLocks noChangeAspect="1" noEditPoints="1"/>
            </p:cNvSpPr>
            <p:nvPr/>
          </p:nvSpPr>
          <p:spPr bwMode="auto">
            <a:xfrm>
              <a:off x="8332652" y="3878033"/>
              <a:ext cx="468000" cy="512754"/>
            </a:xfrm>
            <a:custGeom>
              <a:avLst/>
              <a:gdLst>
                <a:gd name="T0" fmla="*/ 62 w 183"/>
                <a:gd name="T1" fmla="*/ 22 h 200"/>
                <a:gd name="T2" fmla="*/ 36 w 183"/>
                <a:gd name="T3" fmla="*/ 11 h 200"/>
                <a:gd name="T4" fmla="*/ 0 w 183"/>
                <a:gd name="T5" fmla="*/ 48 h 200"/>
                <a:gd name="T6" fmla="*/ 9 w 183"/>
                <a:gd name="T7" fmla="*/ 73 h 200"/>
                <a:gd name="T8" fmla="*/ 62 w 183"/>
                <a:gd name="T9" fmla="*/ 22 h 200"/>
                <a:gd name="T10" fmla="*/ 147 w 183"/>
                <a:gd name="T11" fmla="*/ 11 h 200"/>
                <a:gd name="T12" fmla="*/ 119 w 183"/>
                <a:gd name="T13" fmla="*/ 23 h 200"/>
                <a:gd name="T14" fmla="*/ 170 w 183"/>
                <a:gd name="T15" fmla="*/ 76 h 200"/>
                <a:gd name="T16" fmla="*/ 183 w 183"/>
                <a:gd name="T17" fmla="*/ 48 h 200"/>
                <a:gd name="T18" fmla="*/ 147 w 183"/>
                <a:gd name="T19" fmla="*/ 11 h 200"/>
                <a:gd name="T20" fmla="*/ 169 w 183"/>
                <a:gd name="T21" fmla="*/ 103 h 200"/>
                <a:gd name="T22" fmla="*/ 96 w 183"/>
                <a:gd name="T23" fmla="*/ 23 h 200"/>
                <a:gd name="T24" fmla="*/ 96 w 183"/>
                <a:gd name="T25" fmla="*/ 6 h 200"/>
                <a:gd name="T26" fmla="*/ 98 w 183"/>
                <a:gd name="T27" fmla="*/ 6 h 200"/>
                <a:gd name="T28" fmla="*/ 102 w 183"/>
                <a:gd name="T29" fmla="*/ 3 h 200"/>
                <a:gd name="T30" fmla="*/ 98 w 183"/>
                <a:gd name="T31" fmla="*/ 0 h 200"/>
                <a:gd name="T32" fmla="*/ 81 w 183"/>
                <a:gd name="T33" fmla="*/ 0 h 200"/>
                <a:gd name="T34" fmla="*/ 78 w 183"/>
                <a:gd name="T35" fmla="*/ 3 h 200"/>
                <a:gd name="T36" fmla="*/ 81 w 183"/>
                <a:gd name="T37" fmla="*/ 6 h 200"/>
                <a:gd name="T38" fmla="*/ 84 w 183"/>
                <a:gd name="T39" fmla="*/ 6 h 200"/>
                <a:gd name="T40" fmla="*/ 84 w 183"/>
                <a:gd name="T41" fmla="*/ 23 h 200"/>
                <a:gd name="T42" fmla="*/ 9 w 183"/>
                <a:gd name="T43" fmla="*/ 103 h 200"/>
                <a:gd name="T44" fmla="*/ 38 w 183"/>
                <a:gd name="T45" fmla="*/ 164 h 200"/>
                <a:gd name="T46" fmla="*/ 29 w 183"/>
                <a:gd name="T47" fmla="*/ 190 h 200"/>
                <a:gd name="T48" fmla="*/ 33 w 183"/>
                <a:gd name="T49" fmla="*/ 198 h 200"/>
                <a:gd name="T50" fmla="*/ 35 w 183"/>
                <a:gd name="T51" fmla="*/ 199 h 200"/>
                <a:gd name="T52" fmla="*/ 43 w 183"/>
                <a:gd name="T53" fmla="*/ 196 h 200"/>
                <a:gd name="T54" fmla="*/ 53 w 183"/>
                <a:gd name="T55" fmla="*/ 174 h 200"/>
                <a:gd name="T56" fmla="*/ 89 w 183"/>
                <a:gd name="T57" fmla="*/ 183 h 200"/>
                <a:gd name="T58" fmla="*/ 125 w 183"/>
                <a:gd name="T59" fmla="*/ 174 h 200"/>
                <a:gd name="T60" fmla="*/ 136 w 183"/>
                <a:gd name="T61" fmla="*/ 196 h 200"/>
                <a:gd name="T62" fmla="*/ 144 w 183"/>
                <a:gd name="T63" fmla="*/ 199 h 200"/>
                <a:gd name="T64" fmla="*/ 146 w 183"/>
                <a:gd name="T65" fmla="*/ 198 h 200"/>
                <a:gd name="T66" fmla="*/ 149 w 183"/>
                <a:gd name="T67" fmla="*/ 190 h 200"/>
                <a:gd name="T68" fmla="*/ 141 w 183"/>
                <a:gd name="T69" fmla="*/ 164 h 200"/>
                <a:gd name="T70" fmla="*/ 169 w 183"/>
                <a:gd name="T71" fmla="*/ 103 h 200"/>
                <a:gd name="T72" fmla="*/ 89 w 183"/>
                <a:gd name="T73" fmla="*/ 167 h 200"/>
                <a:gd name="T74" fmla="*/ 25 w 183"/>
                <a:gd name="T75" fmla="*/ 103 h 200"/>
                <a:gd name="T76" fmla="*/ 89 w 183"/>
                <a:gd name="T77" fmla="*/ 39 h 200"/>
                <a:gd name="T78" fmla="*/ 153 w 183"/>
                <a:gd name="T79" fmla="*/ 103 h 200"/>
                <a:gd name="T80" fmla="*/ 89 w 183"/>
                <a:gd name="T81" fmla="*/ 167 h 200"/>
                <a:gd name="T82" fmla="*/ 97 w 183"/>
                <a:gd name="T83" fmla="*/ 111 h 200"/>
                <a:gd name="T84" fmla="*/ 100 w 183"/>
                <a:gd name="T85" fmla="*/ 103 h 200"/>
                <a:gd name="T86" fmla="*/ 91 w 183"/>
                <a:gd name="T87" fmla="*/ 92 h 200"/>
                <a:gd name="T88" fmla="*/ 91 w 183"/>
                <a:gd name="T89" fmla="*/ 55 h 200"/>
                <a:gd name="T90" fmla="*/ 89 w 183"/>
                <a:gd name="T91" fmla="*/ 53 h 200"/>
                <a:gd name="T92" fmla="*/ 87 w 183"/>
                <a:gd name="T93" fmla="*/ 55 h 200"/>
                <a:gd name="T94" fmla="*/ 87 w 183"/>
                <a:gd name="T95" fmla="*/ 92 h 200"/>
                <a:gd name="T96" fmla="*/ 78 w 183"/>
                <a:gd name="T97" fmla="*/ 103 h 200"/>
                <a:gd name="T98" fmla="*/ 89 w 183"/>
                <a:gd name="T99" fmla="*/ 114 h 200"/>
                <a:gd name="T100" fmla="*/ 93 w 183"/>
                <a:gd name="T101" fmla="*/ 113 h 200"/>
                <a:gd name="T102" fmla="*/ 104 w 183"/>
                <a:gd name="T103" fmla="*/ 131 h 200"/>
                <a:gd name="T104" fmla="*/ 107 w 183"/>
                <a:gd name="T105" fmla="*/ 132 h 200"/>
                <a:gd name="T106" fmla="*/ 108 w 183"/>
                <a:gd name="T107" fmla="*/ 129 h 200"/>
                <a:gd name="T108" fmla="*/ 97 w 183"/>
                <a:gd name="T109" fmla="*/ 11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00">
                  <a:moveTo>
                    <a:pt x="62" y="22"/>
                  </a:moveTo>
                  <a:cubicBezTo>
                    <a:pt x="56" y="15"/>
                    <a:pt x="46" y="11"/>
                    <a:pt x="36" y="11"/>
                  </a:cubicBezTo>
                  <a:cubicBezTo>
                    <a:pt x="16" y="11"/>
                    <a:pt x="0" y="28"/>
                    <a:pt x="0" y="48"/>
                  </a:cubicBezTo>
                  <a:cubicBezTo>
                    <a:pt x="0" y="57"/>
                    <a:pt x="3" y="66"/>
                    <a:pt x="9" y="73"/>
                  </a:cubicBezTo>
                  <a:cubicBezTo>
                    <a:pt x="18" y="49"/>
                    <a:pt x="38" y="30"/>
                    <a:pt x="62" y="22"/>
                  </a:cubicBezTo>
                  <a:close/>
                  <a:moveTo>
                    <a:pt x="147" y="11"/>
                  </a:moveTo>
                  <a:cubicBezTo>
                    <a:pt x="136" y="11"/>
                    <a:pt x="126" y="16"/>
                    <a:pt x="119" y="23"/>
                  </a:cubicBezTo>
                  <a:cubicBezTo>
                    <a:pt x="143" y="32"/>
                    <a:pt x="162" y="52"/>
                    <a:pt x="170" y="76"/>
                  </a:cubicBezTo>
                  <a:cubicBezTo>
                    <a:pt x="178" y="69"/>
                    <a:pt x="183" y="59"/>
                    <a:pt x="183" y="48"/>
                  </a:cubicBezTo>
                  <a:cubicBezTo>
                    <a:pt x="183" y="28"/>
                    <a:pt x="167" y="11"/>
                    <a:pt x="147" y="11"/>
                  </a:cubicBezTo>
                  <a:close/>
                  <a:moveTo>
                    <a:pt x="169" y="103"/>
                  </a:moveTo>
                  <a:cubicBezTo>
                    <a:pt x="169" y="61"/>
                    <a:pt x="137" y="26"/>
                    <a:pt x="96" y="23"/>
                  </a:cubicBezTo>
                  <a:cubicBezTo>
                    <a:pt x="96" y="6"/>
                    <a:pt x="96" y="6"/>
                    <a:pt x="96" y="6"/>
                  </a:cubicBezTo>
                  <a:cubicBezTo>
                    <a:pt x="98" y="6"/>
                    <a:pt x="98" y="6"/>
                    <a:pt x="98" y="6"/>
                  </a:cubicBezTo>
                  <a:cubicBezTo>
                    <a:pt x="100" y="6"/>
                    <a:pt x="102" y="5"/>
                    <a:pt x="102" y="3"/>
                  </a:cubicBezTo>
                  <a:cubicBezTo>
                    <a:pt x="102" y="1"/>
                    <a:pt x="100" y="0"/>
                    <a:pt x="98" y="0"/>
                  </a:cubicBezTo>
                  <a:cubicBezTo>
                    <a:pt x="81" y="0"/>
                    <a:pt x="81" y="0"/>
                    <a:pt x="81" y="0"/>
                  </a:cubicBezTo>
                  <a:cubicBezTo>
                    <a:pt x="80" y="0"/>
                    <a:pt x="78" y="1"/>
                    <a:pt x="78" y="3"/>
                  </a:cubicBezTo>
                  <a:cubicBezTo>
                    <a:pt x="78" y="5"/>
                    <a:pt x="80" y="6"/>
                    <a:pt x="81" y="6"/>
                  </a:cubicBezTo>
                  <a:cubicBezTo>
                    <a:pt x="84" y="6"/>
                    <a:pt x="84" y="6"/>
                    <a:pt x="84" y="6"/>
                  </a:cubicBezTo>
                  <a:cubicBezTo>
                    <a:pt x="84" y="23"/>
                    <a:pt x="84" y="23"/>
                    <a:pt x="84" y="23"/>
                  </a:cubicBezTo>
                  <a:cubicBezTo>
                    <a:pt x="42" y="25"/>
                    <a:pt x="9" y="60"/>
                    <a:pt x="9" y="103"/>
                  </a:cubicBezTo>
                  <a:cubicBezTo>
                    <a:pt x="9" y="127"/>
                    <a:pt x="20" y="150"/>
                    <a:pt x="38" y="164"/>
                  </a:cubicBezTo>
                  <a:cubicBezTo>
                    <a:pt x="29" y="190"/>
                    <a:pt x="29" y="190"/>
                    <a:pt x="29" y="190"/>
                  </a:cubicBezTo>
                  <a:cubicBezTo>
                    <a:pt x="28" y="194"/>
                    <a:pt x="30" y="197"/>
                    <a:pt x="33" y="198"/>
                  </a:cubicBezTo>
                  <a:cubicBezTo>
                    <a:pt x="35" y="199"/>
                    <a:pt x="35" y="199"/>
                    <a:pt x="35" y="199"/>
                  </a:cubicBezTo>
                  <a:cubicBezTo>
                    <a:pt x="38" y="200"/>
                    <a:pt x="41" y="199"/>
                    <a:pt x="43" y="196"/>
                  </a:cubicBezTo>
                  <a:cubicBezTo>
                    <a:pt x="53" y="174"/>
                    <a:pt x="53" y="174"/>
                    <a:pt x="53" y="174"/>
                  </a:cubicBezTo>
                  <a:cubicBezTo>
                    <a:pt x="64" y="180"/>
                    <a:pt x="76" y="183"/>
                    <a:pt x="89" y="183"/>
                  </a:cubicBezTo>
                  <a:cubicBezTo>
                    <a:pt x="102" y="183"/>
                    <a:pt x="114" y="180"/>
                    <a:pt x="125" y="174"/>
                  </a:cubicBezTo>
                  <a:cubicBezTo>
                    <a:pt x="136" y="196"/>
                    <a:pt x="136" y="196"/>
                    <a:pt x="136" y="196"/>
                  </a:cubicBezTo>
                  <a:cubicBezTo>
                    <a:pt x="137" y="199"/>
                    <a:pt x="141" y="200"/>
                    <a:pt x="144" y="199"/>
                  </a:cubicBezTo>
                  <a:cubicBezTo>
                    <a:pt x="146" y="198"/>
                    <a:pt x="146" y="198"/>
                    <a:pt x="146" y="198"/>
                  </a:cubicBezTo>
                  <a:cubicBezTo>
                    <a:pt x="149" y="197"/>
                    <a:pt x="150" y="194"/>
                    <a:pt x="149" y="190"/>
                  </a:cubicBezTo>
                  <a:cubicBezTo>
                    <a:pt x="141" y="164"/>
                    <a:pt x="141" y="164"/>
                    <a:pt x="141" y="164"/>
                  </a:cubicBezTo>
                  <a:cubicBezTo>
                    <a:pt x="158" y="149"/>
                    <a:pt x="169" y="127"/>
                    <a:pt x="169" y="103"/>
                  </a:cubicBezTo>
                  <a:close/>
                  <a:moveTo>
                    <a:pt x="89" y="167"/>
                  </a:moveTo>
                  <a:cubicBezTo>
                    <a:pt x="54" y="167"/>
                    <a:pt x="25" y="138"/>
                    <a:pt x="25" y="103"/>
                  </a:cubicBezTo>
                  <a:cubicBezTo>
                    <a:pt x="25" y="67"/>
                    <a:pt x="54" y="39"/>
                    <a:pt x="89" y="39"/>
                  </a:cubicBezTo>
                  <a:cubicBezTo>
                    <a:pt x="124" y="39"/>
                    <a:pt x="153" y="67"/>
                    <a:pt x="153" y="103"/>
                  </a:cubicBezTo>
                  <a:cubicBezTo>
                    <a:pt x="153" y="138"/>
                    <a:pt x="124" y="167"/>
                    <a:pt x="89" y="167"/>
                  </a:cubicBezTo>
                  <a:close/>
                  <a:moveTo>
                    <a:pt x="97" y="111"/>
                  </a:moveTo>
                  <a:cubicBezTo>
                    <a:pt x="99" y="109"/>
                    <a:pt x="100" y="106"/>
                    <a:pt x="100" y="103"/>
                  </a:cubicBezTo>
                  <a:cubicBezTo>
                    <a:pt x="100" y="97"/>
                    <a:pt x="96" y="93"/>
                    <a:pt x="91" y="92"/>
                  </a:cubicBezTo>
                  <a:cubicBezTo>
                    <a:pt x="91" y="55"/>
                    <a:pt x="91" y="55"/>
                    <a:pt x="91" y="55"/>
                  </a:cubicBezTo>
                  <a:cubicBezTo>
                    <a:pt x="91" y="54"/>
                    <a:pt x="90" y="53"/>
                    <a:pt x="89" y="53"/>
                  </a:cubicBezTo>
                  <a:cubicBezTo>
                    <a:pt x="88" y="53"/>
                    <a:pt x="87" y="54"/>
                    <a:pt x="87" y="55"/>
                  </a:cubicBezTo>
                  <a:cubicBezTo>
                    <a:pt x="87" y="92"/>
                    <a:pt x="87" y="92"/>
                    <a:pt x="87" y="92"/>
                  </a:cubicBezTo>
                  <a:cubicBezTo>
                    <a:pt x="82" y="93"/>
                    <a:pt x="78" y="97"/>
                    <a:pt x="78" y="103"/>
                  </a:cubicBezTo>
                  <a:cubicBezTo>
                    <a:pt x="78" y="109"/>
                    <a:pt x="83" y="114"/>
                    <a:pt x="89" y="114"/>
                  </a:cubicBezTo>
                  <a:cubicBezTo>
                    <a:pt x="90" y="114"/>
                    <a:pt x="92" y="114"/>
                    <a:pt x="93" y="113"/>
                  </a:cubicBezTo>
                  <a:cubicBezTo>
                    <a:pt x="104" y="131"/>
                    <a:pt x="104" y="131"/>
                    <a:pt x="104" y="131"/>
                  </a:cubicBezTo>
                  <a:cubicBezTo>
                    <a:pt x="105" y="132"/>
                    <a:pt x="106" y="133"/>
                    <a:pt x="107" y="132"/>
                  </a:cubicBezTo>
                  <a:cubicBezTo>
                    <a:pt x="108" y="131"/>
                    <a:pt x="109" y="130"/>
                    <a:pt x="108" y="129"/>
                  </a:cubicBezTo>
                  <a:lnTo>
                    <a:pt x="97" y="111"/>
                  </a:lnTo>
                  <a:close/>
                </a:path>
              </a:pathLst>
            </a:custGeom>
            <a:solidFill>
              <a:schemeClr val="bg1">
                <a:lumMod val="95000"/>
              </a:schemeClr>
            </a:solidFill>
            <a:ln>
              <a:no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endParaRPr lang="zh-CN" altLang="en-US" sz="1800">
                <a:solidFill>
                  <a:schemeClr val="bg1">
                    <a:lumMod val="95000"/>
                  </a:schemeClr>
                </a:solidFill>
              </a:endParaRPr>
            </a:p>
          </p:txBody>
        </p:sp>
        <p:sp>
          <p:nvSpPr>
            <p:cNvPr id="90" name="文本框 68"/>
            <p:cNvSpPr txBox="1"/>
            <p:nvPr/>
          </p:nvSpPr>
          <p:spPr>
            <a:xfrm>
              <a:off x="7232265" y="2797330"/>
              <a:ext cx="580782" cy="558751"/>
            </a:xfrm>
            <a:prstGeom prst="rect">
              <a:avLst/>
            </a:prstGeom>
            <a:noFill/>
          </p:spPr>
          <p:txBody>
            <a:bodyPr wrap="none" rtlCol="0">
              <a:spAutoFit/>
            </a:bodyPr>
            <a:lstStyle/>
            <a:p>
              <a:r>
                <a:rPr lang="en-US" altLang="zh-CN" sz="2400" dirty="0">
                  <a:solidFill>
                    <a:schemeClr val="bg1">
                      <a:lumMod val="95000"/>
                    </a:schemeClr>
                  </a:solidFill>
                  <a:latin typeface="Arial" panose="020B0604020202020204" pitchFamily="34" charset="0"/>
                  <a:ea typeface="Microsoft YaHei UI" panose="020B0503020204020204" pitchFamily="34" charset="-122"/>
                  <a:cs typeface="Arial" panose="020B0604020202020204" pitchFamily="34" charset="0"/>
                </a:rPr>
                <a:t>03</a:t>
              </a:r>
              <a:endParaRPr lang="zh-CN" altLang="en-US" sz="2400" dirty="0">
                <a:solidFill>
                  <a:schemeClr val="bg1">
                    <a:lumMod val="95000"/>
                  </a:schemeClr>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91" name="TextBox 95"/>
            <p:cNvSpPr txBox="1"/>
            <p:nvPr/>
          </p:nvSpPr>
          <p:spPr>
            <a:xfrm>
              <a:off x="7200994" y="3429000"/>
              <a:ext cx="1702637" cy="446970"/>
            </a:xfrm>
            <a:prstGeom prst="rect">
              <a:avLst/>
            </a:prstGeom>
            <a:noFill/>
          </p:spPr>
          <p:txBody>
            <a:bodyPr wrap="square" rtlCol="0">
              <a:spAutoFit/>
            </a:bodyPr>
            <a:lstStyle/>
            <a:p>
              <a:pPr algn="ct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时间管理</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92" name="组合 91"/>
          <p:cNvGrpSpPr/>
          <p:nvPr/>
        </p:nvGrpSpPr>
        <p:grpSpPr>
          <a:xfrm>
            <a:off x="7304661" y="4533962"/>
            <a:ext cx="1554940" cy="1475263"/>
            <a:chOff x="7230678" y="4590293"/>
            <a:chExt cx="1711325" cy="1785998"/>
          </a:xfrm>
        </p:grpSpPr>
        <p:sp>
          <p:nvSpPr>
            <p:cNvPr id="93" name="Freeform 7"/>
            <p:cNvSpPr/>
            <p:nvPr/>
          </p:nvSpPr>
          <p:spPr bwMode="auto">
            <a:xfrm>
              <a:off x="7230678" y="4590293"/>
              <a:ext cx="1711325" cy="1717675"/>
            </a:xfrm>
            <a:custGeom>
              <a:avLst/>
              <a:gdLst>
                <a:gd name="T0" fmla="*/ 120 w 455"/>
                <a:gd name="T1" fmla="*/ 0 h 457"/>
                <a:gd name="T2" fmla="*/ 0 w 455"/>
                <a:gd name="T3" fmla="*/ 110 h 457"/>
                <a:gd name="T4" fmla="*/ 0 w 455"/>
                <a:gd name="T5" fmla="*/ 112 h 457"/>
                <a:gd name="T6" fmla="*/ 0 w 455"/>
                <a:gd name="T7" fmla="*/ 457 h 457"/>
                <a:gd name="T8" fmla="*/ 122 w 455"/>
                <a:gd name="T9" fmla="*/ 457 h 457"/>
                <a:gd name="T10" fmla="*/ 122 w 455"/>
                <a:gd name="T11" fmla="*/ 457 h 457"/>
                <a:gd name="T12" fmla="*/ 455 w 455"/>
                <a:gd name="T13" fmla="*/ 124 h 457"/>
                <a:gd name="T14" fmla="*/ 455 w 455"/>
                <a:gd name="T15" fmla="*/ 3 h 457"/>
                <a:gd name="T16" fmla="*/ 378 w 455"/>
                <a:gd name="T17" fmla="*/ 2 h 457"/>
                <a:gd name="T18" fmla="*/ 129 w 455"/>
                <a:gd name="T19" fmla="*/ 1 h 457"/>
                <a:gd name="T20" fmla="*/ 120 w 455"/>
                <a:gd name="T21"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5" h="457">
                  <a:moveTo>
                    <a:pt x="120" y="0"/>
                  </a:moveTo>
                  <a:cubicBezTo>
                    <a:pt x="45" y="5"/>
                    <a:pt x="0" y="67"/>
                    <a:pt x="0" y="110"/>
                  </a:cubicBezTo>
                  <a:cubicBezTo>
                    <a:pt x="0" y="111"/>
                    <a:pt x="0" y="112"/>
                    <a:pt x="0" y="112"/>
                  </a:cubicBezTo>
                  <a:cubicBezTo>
                    <a:pt x="0" y="201"/>
                    <a:pt x="0" y="457"/>
                    <a:pt x="0" y="457"/>
                  </a:cubicBezTo>
                  <a:cubicBezTo>
                    <a:pt x="122" y="457"/>
                    <a:pt x="122" y="457"/>
                    <a:pt x="122" y="457"/>
                  </a:cubicBezTo>
                  <a:cubicBezTo>
                    <a:pt x="122" y="457"/>
                    <a:pt x="122" y="457"/>
                    <a:pt x="122" y="457"/>
                  </a:cubicBezTo>
                  <a:cubicBezTo>
                    <a:pt x="306" y="457"/>
                    <a:pt x="455" y="308"/>
                    <a:pt x="455" y="124"/>
                  </a:cubicBezTo>
                  <a:cubicBezTo>
                    <a:pt x="455" y="3"/>
                    <a:pt x="455" y="3"/>
                    <a:pt x="455" y="3"/>
                  </a:cubicBezTo>
                  <a:cubicBezTo>
                    <a:pt x="455" y="3"/>
                    <a:pt x="423" y="2"/>
                    <a:pt x="378" y="2"/>
                  </a:cubicBezTo>
                  <a:cubicBezTo>
                    <a:pt x="303" y="1"/>
                    <a:pt x="192" y="1"/>
                    <a:pt x="129" y="1"/>
                  </a:cubicBezTo>
                  <a:cubicBezTo>
                    <a:pt x="126" y="1"/>
                    <a:pt x="123" y="1"/>
                    <a:pt x="120" y="0"/>
                  </a:cubicBezTo>
                </a:path>
              </a:pathLst>
            </a:custGeom>
            <a:solidFill>
              <a:schemeClr val="bg1">
                <a:lumMod val="75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grpSp>
          <p:nvGrpSpPr>
            <p:cNvPr id="94" name="组合 93"/>
            <p:cNvGrpSpPr>
              <a:grpSpLocks noChangeAspect="1"/>
            </p:cNvGrpSpPr>
            <p:nvPr/>
          </p:nvGrpSpPr>
          <p:grpSpPr>
            <a:xfrm>
              <a:off x="8356156" y="4667943"/>
              <a:ext cx="504000" cy="365621"/>
              <a:chOff x="4640263" y="2546350"/>
              <a:chExt cx="630238" cy="457200"/>
            </a:xfrm>
            <a:solidFill>
              <a:srgbClr val="000000"/>
            </a:solidFill>
          </p:grpSpPr>
          <p:sp>
            <p:nvSpPr>
              <p:cNvPr id="97" name="Oval 8"/>
              <p:cNvSpPr>
                <a:spLocks noChangeArrowheads="1"/>
              </p:cNvSpPr>
              <p:nvPr/>
            </p:nvSpPr>
            <p:spPr bwMode="auto">
              <a:xfrm>
                <a:off x="4940300" y="2706688"/>
                <a:ext cx="187325" cy="184150"/>
              </a:xfrm>
              <a:prstGeom prst="ellipse">
                <a:avLst/>
              </a:prstGeom>
              <a:no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chemeClr val="bg1">
                      <a:lumMod val="95000"/>
                    </a:schemeClr>
                  </a:solidFill>
                </a:endParaRPr>
              </a:p>
            </p:txBody>
          </p:sp>
          <p:sp>
            <p:nvSpPr>
              <p:cNvPr id="98" name="Freeform 9"/>
              <p:cNvSpPr>
                <a:spLocks noEditPoints="1"/>
              </p:cNvSpPr>
              <p:nvPr/>
            </p:nvSpPr>
            <p:spPr bwMode="auto">
              <a:xfrm>
                <a:off x="4640263" y="2546350"/>
                <a:ext cx="630238" cy="457200"/>
              </a:xfrm>
              <a:custGeom>
                <a:avLst/>
                <a:gdLst>
                  <a:gd name="T0" fmla="*/ 146 w 168"/>
                  <a:gd name="T1" fmla="*/ 12 h 122"/>
                  <a:gd name="T2" fmla="*/ 135 w 168"/>
                  <a:gd name="T3" fmla="*/ 12 h 122"/>
                  <a:gd name="T4" fmla="*/ 121 w 168"/>
                  <a:gd name="T5" fmla="*/ 0 h 122"/>
                  <a:gd name="T6" fmla="*/ 84 w 168"/>
                  <a:gd name="T7" fmla="*/ 0 h 122"/>
                  <a:gd name="T8" fmla="*/ 73 w 168"/>
                  <a:gd name="T9" fmla="*/ 12 h 122"/>
                  <a:gd name="T10" fmla="*/ 50 w 168"/>
                  <a:gd name="T11" fmla="*/ 12 h 122"/>
                  <a:gd name="T12" fmla="*/ 43 w 168"/>
                  <a:gd name="T13" fmla="*/ 5 h 122"/>
                  <a:gd name="T14" fmla="*/ 27 w 168"/>
                  <a:gd name="T15" fmla="*/ 5 h 122"/>
                  <a:gd name="T16" fmla="*/ 20 w 168"/>
                  <a:gd name="T17" fmla="*/ 12 h 122"/>
                  <a:gd name="T18" fmla="*/ 0 w 168"/>
                  <a:gd name="T19" fmla="*/ 34 h 122"/>
                  <a:gd name="T20" fmla="*/ 0 w 168"/>
                  <a:gd name="T21" fmla="*/ 99 h 122"/>
                  <a:gd name="T22" fmla="*/ 22 w 168"/>
                  <a:gd name="T23" fmla="*/ 122 h 122"/>
                  <a:gd name="T24" fmla="*/ 146 w 168"/>
                  <a:gd name="T25" fmla="*/ 122 h 122"/>
                  <a:gd name="T26" fmla="*/ 168 w 168"/>
                  <a:gd name="T27" fmla="*/ 99 h 122"/>
                  <a:gd name="T28" fmla="*/ 168 w 168"/>
                  <a:gd name="T29" fmla="*/ 34 h 122"/>
                  <a:gd name="T30" fmla="*/ 146 w 168"/>
                  <a:gd name="T31" fmla="*/ 12 h 122"/>
                  <a:gd name="T32" fmla="*/ 20 w 168"/>
                  <a:gd name="T33" fmla="*/ 94 h 122"/>
                  <a:gd name="T34" fmla="*/ 16 w 168"/>
                  <a:gd name="T35" fmla="*/ 98 h 122"/>
                  <a:gd name="T36" fmla="*/ 12 w 168"/>
                  <a:gd name="T37" fmla="*/ 94 h 122"/>
                  <a:gd name="T38" fmla="*/ 12 w 168"/>
                  <a:gd name="T39" fmla="*/ 49 h 122"/>
                  <a:gd name="T40" fmla="*/ 16 w 168"/>
                  <a:gd name="T41" fmla="*/ 45 h 122"/>
                  <a:gd name="T42" fmla="*/ 20 w 168"/>
                  <a:gd name="T43" fmla="*/ 49 h 122"/>
                  <a:gd name="T44" fmla="*/ 20 w 168"/>
                  <a:gd name="T45" fmla="*/ 94 h 122"/>
                  <a:gd name="T46" fmla="*/ 45 w 168"/>
                  <a:gd name="T47" fmla="*/ 29 h 122"/>
                  <a:gd name="T48" fmla="*/ 41 w 168"/>
                  <a:gd name="T49" fmla="*/ 33 h 122"/>
                  <a:gd name="T50" fmla="*/ 30 w 168"/>
                  <a:gd name="T51" fmla="*/ 33 h 122"/>
                  <a:gd name="T52" fmla="*/ 25 w 168"/>
                  <a:gd name="T53" fmla="*/ 29 h 122"/>
                  <a:gd name="T54" fmla="*/ 25 w 168"/>
                  <a:gd name="T55" fmla="*/ 26 h 122"/>
                  <a:gd name="T56" fmla="*/ 30 w 168"/>
                  <a:gd name="T57" fmla="*/ 22 h 122"/>
                  <a:gd name="T58" fmla="*/ 41 w 168"/>
                  <a:gd name="T59" fmla="*/ 22 h 122"/>
                  <a:gd name="T60" fmla="*/ 45 w 168"/>
                  <a:gd name="T61" fmla="*/ 26 h 122"/>
                  <a:gd name="T62" fmla="*/ 45 w 168"/>
                  <a:gd name="T63" fmla="*/ 29 h 122"/>
                  <a:gd name="T64" fmla="*/ 105 w 168"/>
                  <a:gd name="T65" fmla="*/ 103 h 122"/>
                  <a:gd name="T66" fmla="*/ 69 w 168"/>
                  <a:gd name="T67" fmla="*/ 67 h 122"/>
                  <a:gd name="T68" fmla="*/ 105 w 168"/>
                  <a:gd name="T69" fmla="*/ 32 h 122"/>
                  <a:gd name="T70" fmla="*/ 140 w 168"/>
                  <a:gd name="T71" fmla="*/ 67 h 122"/>
                  <a:gd name="T72" fmla="*/ 105 w 168"/>
                  <a:gd name="T73" fmla="*/ 10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8" h="122">
                    <a:moveTo>
                      <a:pt x="146" y="12"/>
                    </a:moveTo>
                    <a:cubicBezTo>
                      <a:pt x="135" y="12"/>
                      <a:pt x="135" y="12"/>
                      <a:pt x="135" y="12"/>
                    </a:cubicBezTo>
                    <a:cubicBezTo>
                      <a:pt x="121" y="0"/>
                      <a:pt x="121" y="0"/>
                      <a:pt x="121" y="0"/>
                    </a:cubicBezTo>
                    <a:cubicBezTo>
                      <a:pt x="84" y="0"/>
                      <a:pt x="84" y="0"/>
                      <a:pt x="84" y="0"/>
                    </a:cubicBezTo>
                    <a:cubicBezTo>
                      <a:pt x="73" y="12"/>
                      <a:pt x="73" y="12"/>
                      <a:pt x="73" y="12"/>
                    </a:cubicBezTo>
                    <a:cubicBezTo>
                      <a:pt x="50" y="12"/>
                      <a:pt x="50" y="12"/>
                      <a:pt x="50" y="12"/>
                    </a:cubicBezTo>
                    <a:cubicBezTo>
                      <a:pt x="49" y="8"/>
                      <a:pt x="47" y="5"/>
                      <a:pt x="43" y="5"/>
                    </a:cubicBezTo>
                    <a:cubicBezTo>
                      <a:pt x="27" y="5"/>
                      <a:pt x="27" y="5"/>
                      <a:pt x="27" y="5"/>
                    </a:cubicBezTo>
                    <a:cubicBezTo>
                      <a:pt x="24" y="5"/>
                      <a:pt x="21" y="8"/>
                      <a:pt x="20" y="12"/>
                    </a:cubicBezTo>
                    <a:cubicBezTo>
                      <a:pt x="9" y="13"/>
                      <a:pt x="0" y="23"/>
                      <a:pt x="0" y="34"/>
                    </a:cubicBezTo>
                    <a:cubicBezTo>
                      <a:pt x="0" y="99"/>
                      <a:pt x="0" y="99"/>
                      <a:pt x="0" y="99"/>
                    </a:cubicBezTo>
                    <a:cubicBezTo>
                      <a:pt x="0" y="112"/>
                      <a:pt x="10" y="122"/>
                      <a:pt x="22" y="122"/>
                    </a:cubicBezTo>
                    <a:cubicBezTo>
                      <a:pt x="146" y="122"/>
                      <a:pt x="146" y="122"/>
                      <a:pt x="146" y="122"/>
                    </a:cubicBezTo>
                    <a:cubicBezTo>
                      <a:pt x="158" y="122"/>
                      <a:pt x="168" y="112"/>
                      <a:pt x="168" y="99"/>
                    </a:cubicBezTo>
                    <a:cubicBezTo>
                      <a:pt x="168" y="34"/>
                      <a:pt x="168" y="34"/>
                      <a:pt x="168" y="34"/>
                    </a:cubicBezTo>
                    <a:cubicBezTo>
                      <a:pt x="168" y="22"/>
                      <a:pt x="158" y="12"/>
                      <a:pt x="146" y="12"/>
                    </a:cubicBezTo>
                    <a:moveTo>
                      <a:pt x="20" y="94"/>
                    </a:moveTo>
                    <a:cubicBezTo>
                      <a:pt x="20" y="96"/>
                      <a:pt x="18" y="98"/>
                      <a:pt x="16" y="98"/>
                    </a:cubicBezTo>
                    <a:cubicBezTo>
                      <a:pt x="14" y="98"/>
                      <a:pt x="12" y="96"/>
                      <a:pt x="12" y="94"/>
                    </a:cubicBezTo>
                    <a:cubicBezTo>
                      <a:pt x="12" y="49"/>
                      <a:pt x="12" y="49"/>
                      <a:pt x="12" y="49"/>
                    </a:cubicBezTo>
                    <a:cubicBezTo>
                      <a:pt x="12" y="47"/>
                      <a:pt x="14" y="45"/>
                      <a:pt x="16" y="45"/>
                    </a:cubicBezTo>
                    <a:cubicBezTo>
                      <a:pt x="18" y="45"/>
                      <a:pt x="20" y="47"/>
                      <a:pt x="20" y="49"/>
                    </a:cubicBezTo>
                    <a:lnTo>
                      <a:pt x="20" y="94"/>
                    </a:lnTo>
                    <a:close/>
                    <a:moveTo>
                      <a:pt x="45" y="29"/>
                    </a:moveTo>
                    <a:cubicBezTo>
                      <a:pt x="45" y="31"/>
                      <a:pt x="43" y="33"/>
                      <a:pt x="41" y="33"/>
                    </a:cubicBezTo>
                    <a:cubicBezTo>
                      <a:pt x="30" y="33"/>
                      <a:pt x="30" y="33"/>
                      <a:pt x="30" y="33"/>
                    </a:cubicBezTo>
                    <a:cubicBezTo>
                      <a:pt x="27" y="33"/>
                      <a:pt x="25" y="31"/>
                      <a:pt x="25" y="29"/>
                    </a:cubicBezTo>
                    <a:cubicBezTo>
                      <a:pt x="25" y="26"/>
                      <a:pt x="25" y="26"/>
                      <a:pt x="25" y="26"/>
                    </a:cubicBezTo>
                    <a:cubicBezTo>
                      <a:pt x="25" y="24"/>
                      <a:pt x="27" y="22"/>
                      <a:pt x="30" y="22"/>
                    </a:cubicBezTo>
                    <a:cubicBezTo>
                      <a:pt x="41" y="22"/>
                      <a:pt x="41" y="22"/>
                      <a:pt x="41" y="22"/>
                    </a:cubicBezTo>
                    <a:cubicBezTo>
                      <a:pt x="43" y="22"/>
                      <a:pt x="45" y="24"/>
                      <a:pt x="45" y="26"/>
                    </a:cubicBezTo>
                    <a:lnTo>
                      <a:pt x="45" y="29"/>
                    </a:lnTo>
                    <a:close/>
                    <a:moveTo>
                      <a:pt x="105" y="103"/>
                    </a:moveTo>
                    <a:cubicBezTo>
                      <a:pt x="85" y="103"/>
                      <a:pt x="69" y="87"/>
                      <a:pt x="69" y="67"/>
                    </a:cubicBezTo>
                    <a:cubicBezTo>
                      <a:pt x="69" y="48"/>
                      <a:pt x="85" y="32"/>
                      <a:pt x="105" y="32"/>
                    </a:cubicBezTo>
                    <a:cubicBezTo>
                      <a:pt x="124" y="32"/>
                      <a:pt x="140" y="48"/>
                      <a:pt x="140" y="67"/>
                    </a:cubicBezTo>
                    <a:cubicBezTo>
                      <a:pt x="140" y="87"/>
                      <a:pt x="124" y="103"/>
                      <a:pt x="105" y="103"/>
                    </a:cubicBezTo>
                  </a:path>
                </a:pathLst>
              </a:custGeom>
              <a:solidFill>
                <a:schemeClr val="bg1">
                  <a:lumMod val="95000"/>
                </a:schemeClr>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chemeClr val="bg1">
                      <a:lumMod val="95000"/>
                    </a:schemeClr>
                  </a:solidFill>
                </a:endParaRPr>
              </a:p>
            </p:txBody>
          </p:sp>
        </p:grpSp>
        <p:sp>
          <p:nvSpPr>
            <p:cNvPr id="95" name="文本框 69"/>
            <p:cNvSpPr txBox="1"/>
            <p:nvPr/>
          </p:nvSpPr>
          <p:spPr>
            <a:xfrm>
              <a:off x="7234773" y="5817540"/>
              <a:ext cx="580782" cy="558751"/>
            </a:xfrm>
            <a:prstGeom prst="rect">
              <a:avLst/>
            </a:prstGeom>
            <a:noFill/>
          </p:spPr>
          <p:txBody>
            <a:bodyPr wrap="none" rtlCol="0">
              <a:spAutoFit/>
            </a:bodyPr>
            <a:lstStyle/>
            <a:p>
              <a:r>
                <a:rPr lang="en-US" altLang="zh-CN" sz="2400" dirty="0">
                  <a:solidFill>
                    <a:schemeClr val="bg1">
                      <a:lumMod val="95000"/>
                    </a:schemeClr>
                  </a:solidFill>
                  <a:latin typeface="Arial" panose="020B0604020202020204" pitchFamily="34" charset="0"/>
                  <a:ea typeface="Microsoft YaHei UI" panose="020B0503020204020204" pitchFamily="34" charset="-122"/>
                  <a:cs typeface="Arial" panose="020B0604020202020204" pitchFamily="34" charset="0"/>
                </a:rPr>
                <a:t>04</a:t>
              </a:r>
              <a:endParaRPr lang="zh-CN" altLang="en-US" sz="2400" dirty="0">
                <a:solidFill>
                  <a:schemeClr val="bg1">
                    <a:lumMod val="95000"/>
                  </a:schemeClr>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96" name="TextBox 96"/>
            <p:cNvSpPr txBox="1"/>
            <p:nvPr/>
          </p:nvSpPr>
          <p:spPr>
            <a:xfrm>
              <a:off x="7239366" y="5264464"/>
              <a:ext cx="1702637" cy="446970"/>
            </a:xfrm>
            <a:prstGeom prst="rect">
              <a:avLst/>
            </a:prstGeom>
            <a:noFill/>
          </p:spPr>
          <p:txBody>
            <a:bodyPr wrap="square" rtlCol="0">
              <a:spAutoFit/>
            </a:bodyPr>
            <a:lstStyle/>
            <a:p>
              <a:pPr algn="ct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得失管理</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100" name="组合 99"/>
          <p:cNvGrpSpPr/>
          <p:nvPr/>
        </p:nvGrpSpPr>
        <p:grpSpPr>
          <a:xfrm>
            <a:off x="5471184" y="2612811"/>
            <a:ext cx="1602031" cy="1495944"/>
            <a:chOff x="5419408" y="2394916"/>
            <a:chExt cx="1763152" cy="1811035"/>
          </a:xfrm>
        </p:grpSpPr>
        <p:sp>
          <p:nvSpPr>
            <p:cNvPr id="101" name="Freeform 6"/>
            <p:cNvSpPr/>
            <p:nvPr/>
          </p:nvSpPr>
          <p:spPr bwMode="auto">
            <a:xfrm>
              <a:off x="5419408" y="2394916"/>
              <a:ext cx="1711325" cy="1714500"/>
            </a:xfrm>
            <a:custGeom>
              <a:avLst/>
              <a:gdLst>
                <a:gd name="T0" fmla="*/ 326 w 455"/>
                <a:gd name="T1" fmla="*/ 0 h 456"/>
                <a:gd name="T2" fmla="*/ 335 w 455"/>
                <a:gd name="T3" fmla="*/ 0 h 456"/>
                <a:gd name="T4" fmla="*/ 455 w 455"/>
                <a:gd name="T5" fmla="*/ 110 h 456"/>
                <a:gd name="T6" fmla="*/ 455 w 455"/>
                <a:gd name="T7" fmla="*/ 112 h 456"/>
                <a:gd name="T8" fmla="*/ 455 w 455"/>
                <a:gd name="T9" fmla="*/ 456 h 456"/>
                <a:gd name="T10" fmla="*/ 333 w 455"/>
                <a:gd name="T11" fmla="*/ 456 h 456"/>
                <a:gd name="T12" fmla="*/ 0 w 455"/>
                <a:gd name="T13" fmla="*/ 123 h 456"/>
                <a:gd name="T14" fmla="*/ 0 w 455"/>
                <a:gd name="T15" fmla="*/ 1 h 456"/>
                <a:gd name="T16" fmla="*/ 77 w 455"/>
                <a:gd name="T17" fmla="*/ 1 h 456"/>
                <a:gd name="T18" fmla="*/ 326 w 455"/>
                <a:gd name="T19"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326" y="0"/>
                  </a:moveTo>
                  <a:cubicBezTo>
                    <a:pt x="329" y="0"/>
                    <a:pt x="332" y="0"/>
                    <a:pt x="335" y="0"/>
                  </a:cubicBezTo>
                  <a:cubicBezTo>
                    <a:pt x="410" y="5"/>
                    <a:pt x="455" y="67"/>
                    <a:pt x="455" y="110"/>
                  </a:cubicBezTo>
                  <a:cubicBezTo>
                    <a:pt x="455" y="110"/>
                    <a:pt x="455" y="111"/>
                    <a:pt x="455" y="112"/>
                  </a:cubicBezTo>
                  <a:cubicBezTo>
                    <a:pt x="455" y="200"/>
                    <a:pt x="455" y="456"/>
                    <a:pt x="455" y="456"/>
                  </a:cubicBezTo>
                  <a:cubicBezTo>
                    <a:pt x="333" y="456"/>
                    <a:pt x="333" y="456"/>
                    <a:pt x="333" y="456"/>
                  </a:cubicBezTo>
                  <a:cubicBezTo>
                    <a:pt x="149" y="456"/>
                    <a:pt x="0" y="307"/>
                    <a:pt x="0" y="123"/>
                  </a:cubicBezTo>
                  <a:cubicBezTo>
                    <a:pt x="0" y="1"/>
                    <a:pt x="0" y="1"/>
                    <a:pt x="0" y="1"/>
                  </a:cubicBezTo>
                  <a:cubicBezTo>
                    <a:pt x="0" y="1"/>
                    <a:pt x="32" y="1"/>
                    <a:pt x="77" y="1"/>
                  </a:cubicBezTo>
                  <a:cubicBezTo>
                    <a:pt x="152" y="0"/>
                    <a:pt x="263" y="0"/>
                    <a:pt x="326" y="0"/>
                  </a:cubicBezTo>
                  <a:close/>
                </a:path>
              </a:pathLst>
            </a:custGeom>
            <a:solidFill>
              <a:schemeClr val="bg1">
                <a:lumMod val="65000"/>
              </a:schemeClr>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102" name="文本框 67"/>
            <p:cNvSpPr txBox="1"/>
            <p:nvPr/>
          </p:nvSpPr>
          <p:spPr>
            <a:xfrm>
              <a:off x="6601778" y="3647201"/>
              <a:ext cx="580782" cy="558750"/>
            </a:xfrm>
            <a:prstGeom prst="rect">
              <a:avLst/>
            </a:prstGeom>
            <a:noFill/>
          </p:spPr>
          <p:txBody>
            <a:bodyPr wrap="none" rtlCol="0">
              <a:spAutoFit/>
            </a:bodyPr>
            <a:lstStyle/>
            <a:p>
              <a:r>
                <a:rPr lang="en-US" altLang="zh-CN" sz="2400" dirty="0">
                  <a:solidFill>
                    <a:schemeClr val="bg1">
                      <a:lumMod val="95000"/>
                    </a:schemeClr>
                  </a:solidFill>
                  <a:latin typeface="Arial" panose="020B0604020202020204" pitchFamily="34" charset="0"/>
                  <a:ea typeface="Microsoft YaHei UI" panose="020B0503020204020204" pitchFamily="34" charset="-122"/>
                  <a:cs typeface="Arial" panose="020B0604020202020204" pitchFamily="34" charset="0"/>
                </a:rPr>
                <a:t>02</a:t>
              </a:r>
              <a:endParaRPr lang="zh-CN" altLang="en-US" sz="2400" dirty="0">
                <a:solidFill>
                  <a:schemeClr val="bg1">
                    <a:lumMod val="95000"/>
                  </a:schemeClr>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103" name="TextBox 94"/>
            <p:cNvSpPr txBox="1"/>
            <p:nvPr/>
          </p:nvSpPr>
          <p:spPr>
            <a:xfrm>
              <a:off x="5419408" y="3015038"/>
              <a:ext cx="1702637" cy="446970"/>
            </a:xfrm>
            <a:prstGeom prst="rect">
              <a:avLst/>
            </a:prstGeom>
            <a:noFill/>
          </p:spPr>
          <p:txBody>
            <a:bodyPr wrap="square" rtlCol="0">
              <a:spAutoFit/>
            </a:bodyPr>
            <a:lstStyle/>
            <a:p>
              <a:pPr algn="ct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项目管理</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04" name="组合 103"/>
            <p:cNvGrpSpPr/>
            <p:nvPr/>
          </p:nvGrpSpPr>
          <p:grpSpPr>
            <a:xfrm>
              <a:off x="5467012" y="2421639"/>
              <a:ext cx="504056" cy="406563"/>
              <a:chOff x="6184901" y="6007101"/>
              <a:chExt cx="176213" cy="139700"/>
            </a:xfrm>
            <a:solidFill>
              <a:srgbClr val="000000"/>
            </a:solidFill>
          </p:grpSpPr>
          <p:sp>
            <p:nvSpPr>
              <p:cNvPr id="105" name="Freeform 378"/>
              <p:cNvSpPr/>
              <p:nvPr/>
            </p:nvSpPr>
            <p:spPr bwMode="auto">
              <a:xfrm>
                <a:off x="6184901" y="6084888"/>
                <a:ext cx="176213" cy="61913"/>
              </a:xfrm>
              <a:custGeom>
                <a:avLst/>
                <a:gdLst>
                  <a:gd name="T0" fmla="*/ 174 w 288"/>
                  <a:gd name="T1" fmla="*/ 18 h 101"/>
                  <a:gd name="T2" fmla="*/ 174 w 288"/>
                  <a:gd name="T3" fmla="*/ 30 h 101"/>
                  <a:gd name="T4" fmla="*/ 162 w 288"/>
                  <a:gd name="T5" fmla="*/ 30 h 101"/>
                  <a:gd name="T6" fmla="*/ 126 w 288"/>
                  <a:gd name="T7" fmla="*/ 30 h 101"/>
                  <a:gd name="T8" fmla="*/ 114 w 288"/>
                  <a:gd name="T9" fmla="*/ 30 h 101"/>
                  <a:gd name="T10" fmla="*/ 114 w 288"/>
                  <a:gd name="T11" fmla="*/ 18 h 101"/>
                  <a:gd name="T12" fmla="*/ 114 w 288"/>
                  <a:gd name="T13" fmla="*/ 0 h 101"/>
                  <a:gd name="T14" fmla="*/ 0 w 288"/>
                  <a:gd name="T15" fmla="*/ 0 h 101"/>
                  <a:gd name="T16" fmla="*/ 0 w 288"/>
                  <a:gd name="T17" fmla="*/ 86 h 101"/>
                  <a:gd name="T18" fmla="*/ 14 w 288"/>
                  <a:gd name="T19" fmla="*/ 101 h 101"/>
                  <a:gd name="T20" fmla="*/ 274 w 288"/>
                  <a:gd name="T21" fmla="*/ 101 h 101"/>
                  <a:gd name="T22" fmla="*/ 288 w 288"/>
                  <a:gd name="T23" fmla="*/ 86 h 101"/>
                  <a:gd name="T24" fmla="*/ 288 w 288"/>
                  <a:gd name="T25" fmla="*/ 0 h 101"/>
                  <a:gd name="T26" fmla="*/ 174 w 288"/>
                  <a:gd name="T27" fmla="*/ 0 h 101"/>
                  <a:gd name="T28" fmla="*/ 174 w 288"/>
                  <a:gd name="T29" fmla="*/ 1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101">
                    <a:moveTo>
                      <a:pt x="174" y="18"/>
                    </a:moveTo>
                    <a:cubicBezTo>
                      <a:pt x="174" y="30"/>
                      <a:pt x="174" y="30"/>
                      <a:pt x="174" y="30"/>
                    </a:cubicBezTo>
                    <a:cubicBezTo>
                      <a:pt x="162" y="30"/>
                      <a:pt x="162" y="30"/>
                      <a:pt x="162" y="30"/>
                    </a:cubicBezTo>
                    <a:cubicBezTo>
                      <a:pt x="126" y="30"/>
                      <a:pt x="126" y="30"/>
                      <a:pt x="126" y="30"/>
                    </a:cubicBezTo>
                    <a:cubicBezTo>
                      <a:pt x="114" y="30"/>
                      <a:pt x="114" y="30"/>
                      <a:pt x="114" y="30"/>
                    </a:cubicBezTo>
                    <a:cubicBezTo>
                      <a:pt x="114" y="18"/>
                      <a:pt x="114" y="18"/>
                      <a:pt x="114" y="18"/>
                    </a:cubicBezTo>
                    <a:cubicBezTo>
                      <a:pt x="114" y="0"/>
                      <a:pt x="114" y="0"/>
                      <a:pt x="114" y="0"/>
                    </a:cubicBezTo>
                    <a:cubicBezTo>
                      <a:pt x="0" y="0"/>
                      <a:pt x="0" y="0"/>
                      <a:pt x="0" y="0"/>
                    </a:cubicBezTo>
                    <a:cubicBezTo>
                      <a:pt x="0" y="86"/>
                      <a:pt x="0" y="86"/>
                      <a:pt x="0" y="86"/>
                    </a:cubicBezTo>
                    <a:cubicBezTo>
                      <a:pt x="0" y="94"/>
                      <a:pt x="6" y="101"/>
                      <a:pt x="14" y="101"/>
                    </a:cubicBezTo>
                    <a:cubicBezTo>
                      <a:pt x="274" y="101"/>
                      <a:pt x="274" y="101"/>
                      <a:pt x="274" y="101"/>
                    </a:cubicBezTo>
                    <a:cubicBezTo>
                      <a:pt x="282" y="101"/>
                      <a:pt x="288" y="94"/>
                      <a:pt x="288" y="86"/>
                    </a:cubicBezTo>
                    <a:cubicBezTo>
                      <a:pt x="288" y="0"/>
                      <a:pt x="288" y="0"/>
                      <a:pt x="288" y="0"/>
                    </a:cubicBezTo>
                    <a:cubicBezTo>
                      <a:pt x="174" y="0"/>
                      <a:pt x="174" y="0"/>
                      <a:pt x="174" y="0"/>
                    </a:cubicBezTo>
                    <a:lnTo>
                      <a:pt x="174" y="18"/>
                    </a:lnTo>
                    <a:close/>
                  </a:path>
                </a:pathLst>
              </a:custGeom>
              <a:solidFill>
                <a:schemeClr val="bg1">
                  <a:lumMod val="95000"/>
                </a:schemeClr>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chemeClr val="bg1">
                      <a:lumMod val="95000"/>
                    </a:schemeClr>
                  </a:solidFill>
                </a:endParaRPr>
              </a:p>
            </p:txBody>
          </p:sp>
          <p:sp>
            <p:nvSpPr>
              <p:cNvPr id="106" name="Freeform 379"/>
              <p:cNvSpPr>
                <a:spLocks noEditPoints="1"/>
              </p:cNvSpPr>
              <p:nvPr/>
            </p:nvSpPr>
            <p:spPr bwMode="auto">
              <a:xfrm>
                <a:off x="6184901" y="6007101"/>
                <a:ext cx="176213" cy="68263"/>
              </a:xfrm>
              <a:custGeom>
                <a:avLst/>
                <a:gdLst>
                  <a:gd name="T0" fmla="*/ 114 w 288"/>
                  <a:gd name="T1" fmla="*/ 100 h 110"/>
                  <a:gd name="T2" fmla="*/ 114 w 288"/>
                  <a:gd name="T3" fmla="*/ 88 h 110"/>
                  <a:gd name="T4" fmla="*/ 126 w 288"/>
                  <a:gd name="T5" fmla="*/ 88 h 110"/>
                  <a:gd name="T6" fmla="*/ 162 w 288"/>
                  <a:gd name="T7" fmla="*/ 88 h 110"/>
                  <a:gd name="T8" fmla="*/ 174 w 288"/>
                  <a:gd name="T9" fmla="*/ 88 h 110"/>
                  <a:gd name="T10" fmla="*/ 174 w 288"/>
                  <a:gd name="T11" fmla="*/ 100 h 110"/>
                  <a:gd name="T12" fmla="*/ 174 w 288"/>
                  <a:gd name="T13" fmla="*/ 110 h 110"/>
                  <a:gd name="T14" fmla="*/ 288 w 288"/>
                  <a:gd name="T15" fmla="*/ 110 h 110"/>
                  <a:gd name="T16" fmla="*/ 288 w 288"/>
                  <a:gd name="T17" fmla="*/ 62 h 110"/>
                  <a:gd name="T18" fmla="*/ 274 w 288"/>
                  <a:gd name="T19" fmla="*/ 48 h 110"/>
                  <a:gd name="T20" fmla="*/ 198 w 288"/>
                  <a:gd name="T21" fmla="*/ 48 h 110"/>
                  <a:gd name="T22" fmla="*/ 198 w 288"/>
                  <a:gd name="T23" fmla="*/ 14 h 110"/>
                  <a:gd name="T24" fmla="*/ 184 w 288"/>
                  <a:gd name="T25" fmla="*/ 0 h 110"/>
                  <a:gd name="T26" fmla="*/ 104 w 288"/>
                  <a:gd name="T27" fmla="*/ 0 h 110"/>
                  <a:gd name="T28" fmla="*/ 90 w 288"/>
                  <a:gd name="T29" fmla="*/ 14 h 110"/>
                  <a:gd name="T30" fmla="*/ 90 w 288"/>
                  <a:gd name="T31" fmla="*/ 48 h 110"/>
                  <a:gd name="T32" fmla="*/ 14 w 288"/>
                  <a:gd name="T33" fmla="*/ 48 h 110"/>
                  <a:gd name="T34" fmla="*/ 0 w 288"/>
                  <a:gd name="T35" fmla="*/ 62 h 110"/>
                  <a:gd name="T36" fmla="*/ 0 w 288"/>
                  <a:gd name="T37" fmla="*/ 110 h 110"/>
                  <a:gd name="T38" fmla="*/ 114 w 288"/>
                  <a:gd name="T39" fmla="*/ 110 h 110"/>
                  <a:gd name="T40" fmla="*/ 114 w 288"/>
                  <a:gd name="T41" fmla="*/ 100 h 110"/>
                  <a:gd name="T42" fmla="*/ 114 w 288"/>
                  <a:gd name="T43" fmla="*/ 34 h 110"/>
                  <a:gd name="T44" fmla="*/ 128 w 288"/>
                  <a:gd name="T45" fmla="*/ 20 h 110"/>
                  <a:gd name="T46" fmla="*/ 160 w 288"/>
                  <a:gd name="T47" fmla="*/ 20 h 110"/>
                  <a:gd name="T48" fmla="*/ 174 w 288"/>
                  <a:gd name="T49" fmla="*/ 34 h 110"/>
                  <a:gd name="T50" fmla="*/ 174 w 288"/>
                  <a:gd name="T51" fmla="*/ 48 h 110"/>
                  <a:gd name="T52" fmla="*/ 114 w 288"/>
                  <a:gd name="T53" fmla="*/ 48 h 110"/>
                  <a:gd name="T54" fmla="*/ 114 w 288"/>
                  <a:gd name="T55" fmla="*/ 3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110">
                    <a:moveTo>
                      <a:pt x="114" y="100"/>
                    </a:moveTo>
                    <a:cubicBezTo>
                      <a:pt x="114" y="88"/>
                      <a:pt x="114" y="88"/>
                      <a:pt x="114" y="88"/>
                    </a:cubicBezTo>
                    <a:cubicBezTo>
                      <a:pt x="126" y="88"/>
                      <a:pt x="126" y="88"/>
                      <a:pt x="126" y="88"/>
                    </a:cubicBezTo>
                    <a:cubicBezTo>
                      <a:pt x="162" y="88"/>
                      <a:pt x="162" y="88"/>
                      <a:pt x="162" y="88"/>
                    </a:cubicBezTo>
                    <a:cubicBezTo>
                      <a:pt x="174" y="88"/>
                      <a:pt x="174" y="88"/>
                      <a:pt x="174" y="88"/>
                    </a:cubicBezTo>
                    <a:cubicBezTo>
                      <a:pt x="174" y="100"/>
                      <a:pt x="174" y="100"/>
                      <a:pt x="174" y="100"/>
                    </a:cubicBezTo>
                    <a:cubicBezTo>
                      <a:pt x="174" y="110"/>
                      <a:pt x="174" y="110"/>
                      <a:pt x="174" y="110"/>
                    </a:cubicBezTo>
                    <a:cubicBezTo>
                      <a:pt x="288" y="110"/>
                      <a:pt x="288" y="110"/>
                      <a:pt x="288" y="110"/>
                    </a:cubicBezTo>
                    <a:cubicBezTo>
                      <a:pt x="288" y="62"/>
                      <a:pt x="288" y="62"/>
                      <a:pt x="288" y="62"/>
                    </a:cubicBezTo>
                    <a:cubicBezTo>
                      <a:pt x="288" y="54"/>
                      <a:pt x="282" y="48"/>
                      <a:pt x="274" y="48"/>
                    </a:cubicBezTo>
                    <a:cubicBezTo>
                      <a:pt x="198" y="48"/>
                      <a:pt x="198" y="48"/>
                      <a:pt x="198" y="48"/>
                    </a:cubicBezTo>
                    <a:cubicBezTo>
                      <a:pt x="198" y="14"/>
                      <a:pt x="198" y="14"/>
                      <a:pt x="198" y="14"/>
                    </a:cubicBezTo>
                    <a:cubicBezTo>
                      <a:pt x="198" y="6"/>
                      <a:pt x="192" y="0"/>
                      <a:pt x="184" y="0"/>
                    </a:cubicBezTo>
                    <a:cubicBezTo>
                      <a:pt x="104" y="0"/>
                      <a:pt x="104" y="0"/>
                      <a:pt x="104" y="0"/>
                    </a:cubicBezTo>
                    <a:cubicBezTo>
                      <a:pt x="96" y="0"/>
                      <a:pt x="90" y="6"/>
                      <a:pt x="90" y="14"/>
                    </a:cubicBezTo>
                    <a:cubicBezTo>
                      <a:pt x="90" y="48"/>
                      <a:pt x="90" y="48"/>
                      <a:pt x="90" y="48"/>
                    </a:cubicBezTo>
                    <a:cubicBezTo>
                      <a:pt x="14" y="48"/>
                      <a:pt x="14" y="48"/>
                      <a:pt x="14" y="48"/>
                    </a:cubicBezTo>
                    <a:cubicBezTo>
                      <a:pt x="6" y="48"/>
                      <a:pt x="0" y="54"/>
                      <a:pt x="0" y="62"/>
                    </a:cubicBezTo>
                    <a:cubicBezTo>
                      <a:pt x="0" y="110"/>
                      <a:pt x="0" y="110"/>
                      <a:pt x="0" y="110"/>
                    </a:cubicBezTo>
                    <a:cubicBezTo>
                      <a:pt x="114" y="110"/>
                      <a:pt x="114" y="110"/>
                      <a:pt x="114" y="110"/>
                    </a:cubicBezTo>
                    <a:lnTo>
                      <a:pt x="114" y="100"/>
                    </a:lnTo>
                    <a:close/>
                    <a:moveTo>
                      <a:pt x="114" y="34"/>
                    </a:moveTo>
                    <a:cubicBezTo>
                      <a:pt x="114" y="26"/>
                      <a:pt x="120" y="20"/>
                      <a:pt x="128" y="20"/>
                    </a:cubicBezTo>
                    <a:cubicBezTo>
                      <a:pt x="160" y="20"/>
                      <a:pt x="160" y="20"/>
                      <a:pt x="160" y="20"/>
                    </a:cubicBezTo>
                    <a:cubicBezTo>
                      <a:pt x="168" y="20"/>
                      <a:pt x="174" y="26"/>
                      <a:pt x="174" y="34"/>
                    </a:cubicBezTo>
                    <a:cubicBezTo>
                      <a:pt x="174" y="48"/>
                      <a:pt x="174" y="48"/>
                      <a:pt x="174" y="48"/>
                    </a:cubicBezTo>
                    <a:cubicBezTo>
                      <a:pt x="114" y="48"/>
                      <a:pt x="114" y="48"/>
                      <a:pt x="114" y="48"/>
                    </a:cubicBezTo>
                    <a:lnTo>
                      <a:pt x="114" y="34"/>
                    </a:lnTo>
                    <a:close/>
                  </a:path>
                </a:pathLst>
              </a:custGeom>
              <a:solidFill>
                <a:schemeClr val="bg1">
                  <a:lumMod val="95000"/>
                </a:schemeClr>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chemeClr val="bg1">
                      <a:lumMod val="95000"/>
                    </a:schemeClr>
                  </a:solidFill>
                </a:endParaRPr>
              </a:p>
            </p:txBody>
          </p:sp>
          <p:sp>
            <p:nvSpPr>
              <p:cNvPr id="107" name="Rectangle 380"/>
              <p:cNvSpPr>
                <a:spLocks noChangeArrowheads="1"/>
              </p:cNvSpPr>
              <p:nvPr/>
            </p:nvSpPr>
            <p:spPr bwMode="auto">
              <a:xfrm>
                <a:off x="6261101" y="6069013"/>
                <a:ext cx="22225" cy="26988"/>
              </a:xfrm>
              <a:prstGeom prst="rect">
                <a:avLst/>
              </a:prstGeom>
              <a:solidFill>
                <a:srgbClr val="D8BC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lstStyle/>
              <a:p>
                <a:endParaRPr lang="zh-CN" altLang="en-US" sz="1800">
                  <a:solidFill>
                    <a:schemeClr val="bg1">
                      <a:lumMod val="95000"/>
                    </a:schemeClr>
                  </a:solidFill>
                </a:endParaRPr>
              </a:p>
            </p:txBody>
          </p:sp>
        </p:grpSp>
      </p:grpSp>
      <p:grpSp>
        <p:nvGrpSpPr>
          <p:cNvPr id="108" name="组合 107"/>
          <p:cNvGrpSpPr/>
          <p:nvPr/>
        </p:nvGrpSpPr>
        <p:grpSpPr>
          <a:xfrm>
            <a:off x="5463290" y="1081991"/>
            <a:ext cx="1595269" cy="1418827"/>
            <a:chOff x="5419408" y="564301"/>
            <a:chExt cx="1755710" cy="1717675"/>
          </a:xfrm>
        </p:grpSpPr>
        <p:sp>
          <p:nvSpPr>
            <p:cNvPr id="109" name="Freeform 5"/>
            <p:cNvSpPr/>
            <p:nvPr/>
          </p:nvSpPr>
          <p:spPr bwMode="auto">
            <a:xfrm>
              <a:off x="5419408" y="564301"/>
              <a:ext cx="1711325" cy="1717675"/>
            </a:xfrm>
            <a:custGeom>
              <a:avLst/>
              <a:gdLst>
                <a:gd name="T0" fmla="*/ 455 w 455"/>
                <a:gd name="T1" fmla="*/ 0 h 457"/>
                <a:gd name="T2" fmla="*/ 333 w 455"/>
                <a:gd name="T3" fmla="*/ 0 h 457"/>
                <a:gd name="T4" fmla="*/ 0 w 455"/>
                <a:gd name="T5" fmla="*/ 333 h 457"/>
                <a:gd name="T6" fmla="*/ 0 w 455"/>
                <a:gd name="T7" fmla="*/ 455 h 457"/>
                <a:gd name="T8" fmla="*/ 77 w 455"/>
                <a:gd name="T9" fmla="*/ 456 h 457"/>
                <a:gd name="T10" fmla="*/ 326 w 455"/>
                <a:gd name="T11" fmla="*/ 457 h 457"/>
                <a:gd name="T12" fmla="*/ 335 w 455"/>
                <a:gd name="T13" fmla="*/ 457 h 457"/>
                <a:gd name="T14" fmla="*/ 455 w 455"/>
                <a:gd name="T15" fmla="*/ 347 h 457"/>
                <a:gd name="T16" fmla="*/ 455 w 455"/>
                <a:gd name="T17" fmla="*/ 345 h 457"/>
                <a:gd name="T18" fmla="*/ 455 w 455"/>
                <a:gd name="T19"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7">
                  <a:moveTo>
                    <a:pt x="455" y="0"/>
                  </a:moveTo>
                  <a:cubicBezTo>
                    <a:pt x="333" y="0"/>
                    <a:pt x="333" y="0"/>
                    <a:pt x="333" y="0"/>
                  </a:cubicBezTo>
                  <a:cubicBezTo>
                    <a:pt x="149" y="0"/>
                    <a:pt x="0" y="149"/>
                    <a:pt x="0" y="333"/>
                  </a:cubicBezTo>
                  <a:cubicBezTo>
                    <a:pt x="0" y="455"/>
                    <a:pt x="0" y="455"/>
                    <a:pt x="0" y="455"/>
                  </a:cubicBezTo>
                  <a:cubicBezTo>
                    <a:pt x="0" y="455"/>
                    <a:pt x="32" y="456"/>
                    <a:pt x="77" y="456"/>
                  </a:cubicBezTo>
                  <a:cubicBezTo>
                    <a:pt x="152" y="456"/>
                    <a:pt x="263" y="456"/>
                    <a:pt x="326" y="457"/>
                  </a:cubicBezTo>
                  <a:cubicBezTo>
                    <a:pt x="329" y="457"/>
                    <a:pt x="332" y="457"/>
                    <a:pt x="335" y="457"/>
                  </a:cubicBezTo>
                  <a:cubicBezTo>
                    <a:pt x="410" y="452"/>
                    <a:pt x="455" y="390"/>
                    <a:pt x="455" y="347"/>
                  </a:cubicBezTo>
                  <a:cubicBezTo>
                    <a:pt x="455" y="347"/>
                    <a:pt x="455" y="346"/>
                    <a:pt x="455" y="345"/>
                  </a:cubicBezTo>
                  <a:cubicBezTo>
                    <a:pt x="455" y="257"/>
                    <a:pt x="455" y="0"/>
                    <a:pt x="455" y="0"/>
                  </a:cubicBezTo>
                </a:path>
              </a:pathLst>
            </a:custGeom>
            <a:solidFill>
              <a:srgbClr val="01EDF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lumMod val="95000"/>
                  </a:schemeClr>
                </a:solidFill>
              </a:endParaRPr>
            </a:p>
          </p:txBody>
        </p:sp>
        <p:sp>
          <p:nvSpPr>
            <p:cNvPr id="110" name="文本框 60"/>
            <p:cNvSpPr txBox="1"/>
            <p:nvPr/>
          </p:nvSpPr>
          <p:spPr>
            <a:xfrm>
              <a:off x="6594336" y="596430"/>
              <a:ext cx="580782" cy="558751"/>
            </a:xfrm>
            <a:prstGeom prst="rect">
              <a:avLst/>
            </a:prstGeom>
            <a:noFill/>
          </p:spPr>
          <p:txBody>
            <a:bodyPr wrap="none" rtlCol="0">
              <a:spAutoFit/>
            </a:bodyPr>
            <a:lstStyle/>
            <a:p>
              <a:r>
                <a:rPr lang="en-US" altLang="zh-CN" sz="2400" dirty="0">
                  <a:solidFill>
                    <a:schemeClr val="bg1">
                      <a:lumMod val="95000"/>
                    </a:schemeClr>
                  </a:solidFill>
                  <a:latin typeface="Arial" panose="020B0604020202020204" pitchFamily="34" charset="0"/>
                  <a:ea typeface="Microsoft YaHei UI" panose="020B0503020204020204" pitchFamily="34" charset="-122"/>
                  <a:cs typeface="Arial" panose="020B0604020202020204" pitchFamily="34" charset="0"/>
                </a:rPr>
                <a:t>01</a:t>
              </a:r>
              <a:endParaRPr lang="zh-CN" altLang="en-US" sz="2400" dirty="0">
                <a:solidFill>
                  <a:schemeClr val="bg1">
                    <a:lumMod val="95000"/>
                  </a:schemeClr>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114" name="TextBox 93"/>
            <p:cNvSpPr txBox="1"/>
            <p:nvPr/>
          </p:nvSpPr>
          <p:spPr>
            <a:xfrm>
              <a:off x="5419408" y="1238472"/>
              <a:ext cx="1702637" cy="446970"/>
            </a:xfrm>
            <a:prstGeom prst="rect">
              <a:avLst/>
            </a:prstGeom>
            <a:noFill/>
          </p:spPr>
          <p:txBody>
            <a:bodyPr wrap="square" rtlCol="0">
              <a:spAutoFit/>
            </a:bodyPr>
            <a:lstStyle/>
            <a:p>
              <a:pPr algn="ct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团队管理</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15" name="组合 114"/>
            <p:cNvGrpSpPr/>
            <p:nvPr/>
          </p:nvGrpSpPr>
          <p:grpSpPr>
            <a:xfrm>
              <a:off x="5436730" y="1856787"/>
              <a:ext cx="623652" cy="297781"/>
              <a:chOff x="6537326" y="4976813"/>
              <a:chExt cx="176213" cy="84138"/>
            </a:xfrm>
            <a:solidFill>
              <a:srgbClr val="000000"/>
            </a:solidFill>
          </p:grpSpPr>
          <p:sp>
            <p:nvSpPr>
              <p:cNvPr id="116" name="Freeform 391"/>
              <p:cNvSpPr/>
              <p:nvPr/>
            </p:nvSpPr>
            <p:spPr bwMode="auto">
              <a:xfrm>
                <a:off x="6664326" y="4999038"/>
                <a:ext cx="49213" cy="61913"/>
              </a:xfrm>
              <a:custGeom>
                <a:avLst/>
                <a:gdLst>
                  <a:gd name="T0" fmla="*/ 81 w 81"/>
                  <a:gd name="T1" fmla="*/ 89 h 101"/>
                  <a:gd name="T2" fmla="*/ 67 w 81"/>
                  <a:gd name="T3" fmla="*/ 76 h 101"/>
                  <a:gd name="T4" fmla="*/ 34 w 81"/>
                  <a:gd name="T5" fmla="*/ 62 h 101"/>
                  <a:gd name="T6" fmla="*/ 44 w 81"/>
                  <a:gd name="T7" fmla="*/ 43 h 101"/>
                  <a:gd name="T8" fmla="*/ 46 w 81"/>
                  <a:gd name="T9" fmla="*/ 29 h 101"/>
                  <a:gd name="T10" fmla="*/ 45 w 81"/>
                  <a:gd name="T11" fmla="*/ 15 h 101"/>
                  <a:gd name="T12" fmla="*/ 23 w 81"/>
                  <a:gd name="T13" fmla="*/ 0 h 101"/>
                  <a:gd name="T14" fmla="*/ 1 w 81"/>
                  <a:gd name="T15" fmla="*/ 15 h 101"/>
                  <a:gd name="T16" fmla="*/ 1 w 81"/>
                  <a:gd name="T17" fmla="*/ 29 h 101"/>
                  <a:gd name="T18" fmla="*/ 3 w 81"/>
                  <a:gd name="T19" fmla="*/ 43 h 101"/>
                  <a:gd name="T20" fmla="*/ 11 w 81"/>
                  <a:gd name="T21" fmla="*/ 59 h 101"/>
                  <a:gd name="T22" fmla="*/ 29 w 81"/>
                  <a:gd name="T23" fmla="*/ 84 h 101"/>
                  <a:gd name="T24" fmla="*/ 29 w 81"/>
                  <a:gd name="T25" fmla="*/ 85 h 101"/>
                  <a:gd name="T26" fmla="*/ 29 w 81"/>
                  <a:gd name="T27" fmla="*/ 85 h 101"/>
                  <a:gd name="T28" fmla="*/ 29 w 81"/>
                  <a:gd name="T29" fmla="*/ 101 h 101"/>
                  <a:gd name="T30" fmla="*/ 29 w 81"/>
                  <a:gd name="T31" fmla="*/ 101 h 101"/>
                  <a:gd name="T32" fmla="*/ 81 w 81"/>
                  <a:gd name="T33" fmla="*/ 101 h 101"/>
                  <a:gd name="T34" fmla="*/ 81 w 81"/>
                  <a:gd name="T35" fmla="*/ 8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1">
                    <a:moveTo>
                      <a:pt x="81" y="89"/>
                    </a:moveTo>
                    <a:cubicBezTo>
                      <a:pt x="81" y="89"/>
                      <a:pt x="81" y="82"/>
                      <a:pt x="67" y="76"/>
                    </a:cubicBezTo>
                    <a:cubicBezTo>
                      <a:pt x="60" y="73"/>
                      <a:pt x="50" y="65"/>
                      <a:pt x="34" y="62"/>
                    </a:cubicBezTo>
                    <a:cubicBezTo>
                      <a:pt x="38" y="58"/>
                      <a:pt x="41" y="51"/>
                      <a:pt x="44" y="43"/>
                    </a:cubicBezTo>
                    <a:cubicBezTo>
                      <a:pt x="46" y="39"/>
                      <a:pt x="46" y="35"/>
                      <a:pt x="46" y="29"/>
                    </a:cubicBezTo>
                    <a:cubicBezTo>
                      <a:pt x="46" y="25"/>
                      <a:pt x="46" y="19"/>
                      <a:pt x="45" y="15"/>
                    </a:cubicBezTo>
                    <a:cubicBezTo>
                      <a:pt x="42" y="3"/>
                      <a:pt x="33" y="0"/>
                      <a:pt x="23" y="0"/>
                    </a:cubicBezTo>
                    <a:cubicBezTo>
                      <a:pt x="13" y="0"/>
                      <a:pt x="5" y="3"/>
                      <a:pt x="1" y="15"/>
                    </a:cubicBezTo>
                    <a:cubicBezTo>
                      <a:pt x="0" y="19"/>
                      <a:pt x="1" y="25"/>
                      <a:pt x="1" y="29"/>
                    </a:cubicBezTo>
                    <a:cubicBezTo>
                      <a:pt x="1" y="35"/>
                      <a:pt x="1" y="39"/>
                      <a:pt x="3" y="43"/>
                    </a:cubicBezTo>
                    <a:cubicBezTo>
                      <a:pt x="5" y="50"/>
                      <a:pt x="8" y="55"/>
                      <a:pt x="11" y="59"/>
                    </a:cubicBezTo>
                    <a:cubicBezTo>
                      <a:pt x="28" y="70"/>
                      <a:pt x="29" y="81"/>
                      <a:pt x="29" y="84"/>
                    </a:cubicBezTo>
                    <a:cubicBezTo>
                      <a:pt x="29" y="85"/>
                      <a:pt x="29" y="85"/>
                      <a:pt x="29" y="85"/>
                    </a:cubicBezTo>
                    <a:cubicBezTo>
                      <a:pt x="29" y="85"/>
                      <a:pt x="29" y="85"/>
                      <a:pt x="29" y="85"/>
                    </a:cubicBezTo>
                    <a:cubicBezTo>
                      <a:pt x="29" y="101"/>
                      <a:pt x="29" y="101"/>
                      <a:pt x="29" y="101"/>
                    </a:cubicBezTo>
                    <a:cubicBezTo>
                      <a:pt x="29" y="101"/>
                      <a:pt x="29" y="101"/>
                      <a:pt x="29" y="101"/>
                    </a:cubicBezTo>
                    <a:cubicBezTo>
                      <a:pt x="81" y="101"/>
                      <a:pt x="81" y="101"/>
                      <a:pt x="81" y="101"/>
                    </a:cubicBezTo>
                    <a:lnTo>
                      <a:pt x="81" y="89"/>
                    </a:lnTo>
                    <a:close/>
                  </a:path>
                </a:pathLst>
              </a:custGeom>
              <a:solidFill>
                <a:schemeClr val="bg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chemeClr val="bg1">
                      <a:lumMod val="95000"/>
                    </a:schemeClr>
                  </a:solidFill>
                </a:endParaRPr>
              </a:p>
            </p:txBody>
          </p:sp>
          <p:sp>
            <p:nvSpPr>
              <p:cNvPr id="117" name="Freeform 392"/>
              <p:cNvSpPr/>
              <p:nvPr/>
            </p:nvSpPr>
            <p:spPr bwMode="auto">
              <a:xfrm>
                <a:off x="6537326" y="4999038"/>
                <a:ext cx="49213" cy="61913"/>
              </a:xfrm>
              <a:custGeom>
                <a:avLst/>
                <a:gdLst>
                  <a:gd name="T0" fmla="*/ 53 w 81"/>
                  <a:gd name="T1" fmla="*/ 85 h 101"/>
                  <a:gd name="T2" fmla="*/ 53 w 81"/>
                  <a:gd name="T3" fmla="*/ 84 h 101"/>
                  <a:gd name="T4" fmla="*/ 71 w 81"/>
                  <a:gd name="T5" fmla="*/ 60 h 101"/>
                  <a:gd name="T6" fmla="*/ 79 w 81"/>
                  <a:gd name="T7" fmla="*/ 43 h 101"/>
                  <a:gd name="T8" fmla="*/ 80 w 81"/>
                  <a:gd name="T9" fmla="*/ 29 h 101"/>
                  <a:gd name="T10" fmla="*/ 80 w 81"/>
                  <a:gd name="T11" fmla="*/ 15 h 101"/>
                  <a:gd name="T12" fmla="*/ 58 w 81"/>
                  <a:gd name="T13" fmla="*/ 0 h 101"/>
                  <a:gd name="T14" fmla="*/ 36 w 81"/>
                  <a:gd name="T15" fmla="*/ 15 h 101"/>
                  <a:gd name="T16" fmla="*/ 36 w 81"/>
                  <a:gd name="T17" fmla="*/ 29 h 101"/>
                  <a:gd name="T18" fmla="*/ 37 w 81"/>
                  <a:gd name="T19" fmla="*/ 43 h 101"/>
                  <a:gd name="T20" fmla="*/ 47 w 81"/>
                  <a:gd name="T21" fmla="*/ 62 h 101"/>
                  <a:gd name="T22" fmla="*/ 15 w 81"/>
                  <a:gd name="T23" fmla="*/ 76 h 101"/>
                  <a:gd name="T24" fmla="*/ 0 w 81"/>
                  <a:gd name="T25" fmla="*/ 89 h 101"/>
                  <a:gd name="T26" fmla="*/ 0 w 81"/>
                  <a:gd name="T27" fmla="*/ 101 h 101"/>
                  <a:gd name="T28" fmla="*/ 53 w 81"/>
                  <a:gd name="T29" fmla="*/ 101 h 101"/>
                  <a:gd name="T30" fmla="*/ 53 w 81"/>
                  <a:gd name="T31"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01">
                    <a:moveTo>
                      <a:pt x="53" y="85"/>
                    </a:moveTo>
                    <a:cubicBezTo>
                      <a:pt x="53" y="84"/>
                      <a:pt x="53" y="84"/>
                      <a:pt x="53" y="84"/>
                    </a:cubicBezTo>
                    <a:cubicBezTo>
                      <a:pt x="53" y="81"/>
                      <a:pt x="54" y="70"/>
                      <a:pt x="71" y="60"/>
                    </a:cubicBezTo>
                    <a:cubicBezTo>
                      <a:pt x="74" y="55"/>
                      <a:pt x="76" y="50"/>
                      <a:pt x="79" y="43"/>
                    </a:cubicBezTo>
                    <a:cubicBezTo>
                      <a:pt x="81" y="39"/>
                      <a:pt x="80" y="35"/>
                      <a:pt x="80" y="29"/>
                    </a:cubicBezTo>
                    <a:cubicBezTo>
                      <a:pt x="80" y="25"/>
                      <a:pt x="81" y="19"/>
                      <a:pt x="80" y="15"/>
                    </a:cubicBezTo>
                    <a:cubicBezTo>
                      <a:pt x="77" y="3"/>
                      <a:pt x="68" y="0"/>
                      <a:pt x="58" y="0"/>
                    </a:cubicBezTo>
                    <a:cubicBezTo>
                      <a:pt x="48" y="0"/>
                      <a:pt x="40" y="3"/>
                      <a:pt x="36" y="15"/>
                    </a:cubicBezTo>
                    <a:cubicBezTo>
                      <a:pt x="35" y="19"/>
                      <a:pt x="36" y="25"/>
                      <a:pt x="36" y="29"/>
                    </a:cubicBezTo>
                    <a:cubicBezTo>
                      <a:pt x="36" y="35"/>
                      <a:pt x="36" y="39"/>
                      <a:pt x="37" y="43"/>
                    </a:cubicBezTo>
                    <a:cubicBezTo>
                      <a:pt x="41" y="51"/>
                      <a:pt x="43" y="58"/>
                      <a:pt x="47" y="62"/>
                    </a:cubicBezTo>
                    <a:cubicBezTo>
                      <a:pt x="32" y="65"/>
                      <a:pt x="22" y="73"/>
                      <a:pt x="15" y="76"/>
                    </a:cubicBezTo>
                    <a:cubicBezTo>
                      <a:pt x="1" y="82"/>
                      <a:pt x="0" y="89"/>
                      <a:pt x="0" y="89"/>
                    </a:cubicBezTo>
                    <a:cubicBezTo>
                      <a:pt x="0" y="101"/>
                      <a:pt x="0" y="101"/>
                      <a:pt x="0" y="101"/>
                    </a:cubicBezTo>
                    <a:cubicBezTo>
                      <a:pt x="53" y="101"/>
                      <a:pt x="53" y="101"/>
                      <a:pt x="53" y="101"/>
                    </a:cubicBezTo>
                    <a:cubicBezTo>
                      <a:pt x="53" y="85"/>
                      <a:pt x="53" y="85"/>
                      <a:pt x="53" y="85"/>
                    </a:cubicBezTo>
                    <a:close/>
                  </a:path>
                </a:pathLst>
              </a:custGeom>
              <a:solidFill>
                <a:schemeClr val="bg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chemeClr val="bg1">
                      <a:lumMod val="95000"/>
                    </a:schemeClr>
                  </a:solidFill>
                </a:endParaRPr>
              </a:p>
            </p:txBody>
          </p:sp>
          <p:sp>
            <p:nvSpPr>
              <p:cNvPr id="118" name="Freeform 393"/>
              <p:cNvSpPr/>
              <p:nvPr/>
            </p:nvSpPr>
            <p:spPr bwMode="auto">
              <a:xfrm>
                <a:off x="6577013" y="4976813"/>
                <a:ext cx="98425" cy="84138"/>
              </a:xfrm>
              <a:custGeom>
                <a:avLst/>
                <a:gdLst>
                  <a:gd name="T0" fmla="*/ 139 w 159"/>
                  <a:gd name="T1" fmla="*/ 104 h 139"/>
                  <a:gd name="T2" fmla="*/ 94 w 159"/>
                  <a:gd name="T3" fmla="*/ 85 h 139"/>
                  <a:gd name="T4" fmla="*/ 108 w 159"/>
                  <a:gd name="T5" fmla="*/ 60 h 139"/>
                  <a:gd name="T6" fmla="*/ 110 w 159"/>
                  <a:gd name="T7" fmla="*/ 41 h 139"/>
                  <a:gd name="T8" fmla="*/ 109 w 159"/>
                  <a:gd name="T9" fmla="*/ 21 h 139"/>
                  <a:gd name="T10" fmla="*/ 79 w 159"/>
                  <a:gd name="T11" fmla="*/ 0 h 139"/>
                  <a:gd name="T12" fmla="*/ 49 w 159"/>
                  <a:gd name="T13" fmla="*/ 21 h 139"/>
                  <a:gd name="T14" fmla="*/ 49 w 159"/>
                  <a:gd name="T15" fmla="*/ 41 h 139"/>
                  <a:gd name="T16" fmla="*/ 51 w 159"/>
                  <a:gd name="T17" fmla="*/ 60 h 139"/>
                  <a:gd name="T18" fmla="*/ 64 w 159"/>
                  <a:gd name="T19" fmla="*/ 85 h 139"/>
                  <a:gd name="T20" fmla="*/ 20 w 159"/>
                  <a:gd name="T21" fmla="*/ 104 h 139"/>
                  <a:gd name="T22" fmla="*/ 0 w 159"/>
                  <a:gd name="T23" fmla="*/ 123 h 139"/>
                  <a:gd name="T24" fmla="*/ 0 w 159"/>
                  <a:gd name="T25" fmla="*/ 139 h 139"/>
                  <a:gd name="T26" fmla="*/ 159 w 159"/>
                  <a:gd name="T27" fmla="*/ 139 h 139"/>
                  <a:gd name="T28" fmla="*/ 159 w 159"/>
                  <a:gd name="T29" fmla="*/ 123 h 139"/>
                  <a:gd name="T30" fmla="*/ 139 w 159"/>
                  <a:gd name="T31" fmla="*/ 10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139">
                    <a:moveTo>
                      <a:pt x="139" y="104"/>
                    </a:moveTo>
                    <a:cubicBezTo>
                      <a:pt x="129" y="100"/>
                      <a:pt x="115" y="89"/>
                      <a:pt x="94" y="85"/>
                    </a:cubicBezTo>
                    <a:cubicBezTo>
                      <a:pt x="99" y="79"/>
                      <a:pt x="103" y="70"/>
                      <a:pt x="108" y="60"/>
                    </a:cubicBezTo>
                    <a:cubicBezTo>
                      <a:pt x="110" y="53"/>
                      <a:pt x="110" y="48"/>
                      <a:pt x="110" y="41"/>
                    </a:cubicBezTo>
                    <a:cubicBezTo>
                      <a:pt x="110" y="35"/>
                      <a:pt x="111" y="26"/>
                      <a:pt x="109" y="21"/>
                    </a:cubicBezTo>
                    <a:cubicBezTo>
                      <a:pt x="105" y="5"/>
                      <a:pt x="93" y="0"/>
                      <a:pt x="79" y="0"/>
                    </a:cubicBezTo>
                    <a:cubicBezTo>
                      <a:pt x="65" y="0"/>
                      <a:pt x="54" y="5"/>
                      <a:pt x="49" y="21"/>
                    </a:cubicBezTo>
                    <a:cubicBezTo>
                      <a:pt x="48" y="26"/>
                      <a:pt x="49" y="35"/>
                      <a:pt x="49" y="41"/>
                    </a:cubicBezTo>
                    <a:cubicBezTo>
                      <a:pt x="49" y="48"/>
                      <a:pt x="48" y="53"/>
                      <a:pt x="51" y="60"/>
                    </a:cubicBezTo>
                    <a:cubicBezTo>
                      <a:pt x="55" y="70"/>
                      <a:pt x="59" y="79"/>
                      <a:pt x="64" y="85"/>
                    </a:cubicBezTo>
                    <a:cubicBezTo>
                      <a:pt x="43" y="89"/>
                      <a:pt x="29" y="100"/>
                      <a:pt x="20" y="104"/>
                    </a:cubicBezTo>
                    <a:cubicBezTo>
                      <a:pt x="0" y="113"/>
                      <a:pt x="0" y="123"/>
                      <a:pt x="0" y="123"/>
                    </a:cubicBezTo>
                    <a:cubicBezTo>
                      <a:pt x="0" y="139"/>
                      <a:pt x="0" y="139"/>
                      <a:pt x="0" y="139"/>
                    </a:cubicBezTo>
                    <a:cubicBezTo>
                      <a:pt x="159" y="139"/>
                      <a:pt x="159" y="139"/>
                      <a:pt x="159" y="139"/>
                    </a:cubicBezTo>
                    <a:cubicBezTo>
                      <a:pt x="159" y="123"/>
                      <a:pt x="159" y="123"/>
                      <a:pt x="159" y="123"/>
                    </a:cubicBezTo>
                    <a:cubicBezTo>
                      <a:pt x="159" y="123"/>
                      <a:pt x="159" y="113"/>
                      <a:pt x="139" y="104"/>
                    </a:cubicBezTo>
                    <a:close/>
                  </a:path>
                </a:pathLst>
              </a:custGeom>
              <a:solidFill>
                <a:schemeClr val="bg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chemeClr val="bg1">
                      <a:lumMod val="95000"/>
                    </a:schemeClr>
                  </a:solidFill>
                </a:endParaRPr>
              </a:p>
            </p:txBody>
          </p:sp>
        </p:grpSp>
      </p:grpSp>
      <p:sp>
        <p:nvSpPr>
          <p:cNvPr id="119" name="Text Placeholder 3"/>
          <p:cNvSpPr>
            <a:spLocks noChangeArrowheads="1"/>
          </p:cNvSpPr>
          <p:nvPr/>
        </p:nvSpPr>
        <p:spPr bwMode="auto">
          <a:xfrm>
            <a:off x="7544102" y="1068545"/>
            <a:ext cx="2057058" cy="107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400" dirty="0">
                <a:solidFill>
                  <a:schemeClr val="bg1">
                    <a:lumMod val="9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此处添加详细文本描述，建议与标题相关并符合整体语言风格此处添加详细文本描述，建议与标题相关并符合整体语言风格</a:t>
            </a:r>
            <a:endParaRPr lang="zh-CN" altLang="en-US" sz="1400" dirty="0">
              <a:solidFill>
                <a:schemeClr val="bg1">
                  <a:lumMod val="95000"/>
                </a:schemeClr>
              </a:solidFill>
              <a:latin typeface="微软雅黑" panose="020B0503020204020204" pitchFamily="34" charset="-122"/>
              <a:ea typeface="微软雅黑" panose="020B0503020204020204" pitchFamily="34" charset="-122"/>
              <a:sym typeface="Gill Sans" charset="0"/>
            </a:endParaRPr>
          </a:p>
        </p:txBody>
      </p:sp>
      <p:sp>
        <p:nvSpPr>
          <p:cNvPr id="120" name="Text Placeholder 3"/>
          <p:cNvSpPr>
            <a:spLocks noChangeArrowheads="1"/>
          </p:cNvSpPr>
          <p:nvPr/>
        </p:nvSpPr>
        <p:spPr bwMode="auto">
          <a:xfrm>
            <a:off x="2977323" y="2782626"/>
            <a:ext cx="2057058" cy="107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400" dirty="0">
                <a:solidFill>
                  <a:schemeClr val="bg1">
                    <a:lumMod val="9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此处添加详细文本描述，建议与标题相关并符合整体语言风格此处添加详细文本描述，建议与标题相关并符合整体语言风格</a:t>
            </a:r>
            <a:endParaRPr lang="zh-CN" altLang="en-US" sz="1400" dirty="0">
              <a:solidFill>
                <a:schemeClr val="bg1">
                  <a:lumMod val="95000"/>
                </a:schemeClr>
              </a:solidFill>
              <a:latin typeface="微软雅黑" panose="020B0503020204020204" pitchFamily="34" charset="-122"/>
              <a:ea typeface="微软雅黑" panose="020B0503020204020204" pitchFamily="34" charset="-122"/>
              <a:sym typeface="Gill Sans" charset="0"/>
            </a:endParaRPr>
          </a:p>
        </p:txBody>
      </p:sp>
      <p:sp>
        <p:nvSpPr>
          <p:cNvPr id="121" name="Text Placeholder 3"/>
          <p:cNvSpPr>
            <a:spLocks noChangeArrowheads="1"/>
          </p:cNvSpPr>
          <p:nvPr/>
        </p:nvSpPr>
        <p:spPr bwMode="auto">
          <a:xfrm>
            <a:off x="9167252" y="3257271"/>
            <a:ext cx="2057058" cy="107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400" dirty="0">
                <a:solidFill>
                  <a:schemeClr val="bg1">
                    <a:lumMod val="9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此处添加详细文本描述，建议与标题相关并符合整体语言风格此处添加详细文本描述，建议与标题相关并符合整体语言风格</a:t>
            </a:r>
            <a:endParaRPr lang="zh-CN" altLang="en-US" sz="1400" dirty="0">
              <a:solidFill>
                <a:schemeClr val="bg1">
                  <a:lumMod val="95000"/>
                </a:schemeClr>
              </a:solidFill>
              <a:latin typeface="微软雅黑" panose="020B0503020204020204" pitchFamily="34" charset="-122"/>
              <a:ea typeface="微软雅黑" panose="020B0503020204020204" pitchFamily="34" charset="-122"/>
              <a:sym typeface="Gill Sans" charset="0"/>
            </a:endParaRPr>
          </a:p>
        </p:txBody>
      </p:sp>
      <p:sp>
        <p:nvSpPr>
          <p:cNvPr id="125" name="Text Placeholder 3"/>
          <p:cNvSpPr>
            <a:spLocks noChangeArrowheads="1"/>
          </p:cNvSpPr>
          <p:nvPr/>
        </p:nvSpPr>
        <p:spPr bwMode="auto">
          <a:xfrm>
            <a:off x="4854614" y="4889656"/>
            <a:ext cx="2057058" cy="107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400" dirty="0">
                <a:solidFill>
                  <a:schemeClr val="bg1">
                    <a:lumMod val="9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此处添加详细文本描述，建议与标题相关并符合整体语言风格此处添加详细文本描述，建议与标题相关并符合整体语言风格</a:t>
            </a:r>
            <a:endParaRPr lang="zh-CN" altLang="en-US" sz="1400" dirty="0">
              <a:solidFill>
                <a:schemeClr val="bg1">
                  <a:lumMod val="95000"/>
                </a:schemeClr>
              </a:solidFill>
              <a:latin typeface="微软雅黑" panose="020B0503020204020204" pitchFamily="34" charset="-122"/>
              <a:ea typeface="微软雅黑" panose="020B0503020204020204" pitchFamily="34" charset="-122"/>
              <a:sym typeface="Gill Sans" charset="0"/>
            </a:endParaRPr>
          </a:p>
        </p:txBody>
      </p:sp>
      <p:sp>
        <p:nvSpPr>
          <p:cNvPr id="126" name="TextBox 113"/>
          <p:cNvSpPr txBox="1"/>
          <p:nvPr/>
        </p:nvSpPr>
        <p:spPr>
          <a:xfrm>
            <a:off x="1322745" y="2759827"/>
            <a:ext cx="642686" cy="2060821"/>
          </a:xfrm>
          <a:prstGeom prst="rect">
            <a:avLst/>
          </a:prstGeom>
          <a:noFill/>
        </p:spPr>
        <p:txBody>
          <a:bodyPr wrap="square" rtlCol="0">
            <a:spAutoFit/>
          </a:bodyPr>
          <a:lstStyle/>
          <a:p>
            <a:r>
              <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管理理念</a:t>
            </a:r>
            <a:endPar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56" name="组合 55"/>
          <p:cNvGrpSpPr/>
          <p:nvPr/>
        </p:nvGrpSpPr>
        <p:grpSpPr>
          <a:xfrm>
            <a:off x="201713" y="177114"/>
            <a:ext cx="719743" cy="719379"/>
            <a:chOff x="4433071" y="4221479"/>
            <a:chExt cx="870449" cy="870449"/>
          </a:xfrm>
        </p:grpSpPr>
        <p:pic>
          <p:nvPicPr>
            <p:cNvPr id="57" name="图片 5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58" name="TextBox 10"/>
            <p:cNvSpPr txBox="1"/>
            <p:nvPr/>
          </p:nvSpPr>
          <p:spPr>
            <a:xfrm>
              <a:off x="4527158" y="4329313"/>
              <a:ext cx="682273" cy="707578"/>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2</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53" presetClass="entr" presetSubtype="16" fill="hold" grpId="0" nodeType="withEffect">
                                  <p:stCondLst>
                                    <p:cond delay="0"/>
                                  </p:stCondLst>
                                  <p:iterate type="lt">
                                    <p:tmPct val="10000"/>
                                  </p:iterate>
                                  <p:childTnLst>
                                    <p:set>
                                      <p:cBhvr>
                                        <p:cTn id="9" dur="1" fill="hold">
                                          <p:stCondLst>
                                            <p:cond delay="0"/>
                                          </p:stCondLst>
                                        </p:cTn>
                                        <p:tgtEl>
                                          <p:spTgt spid="126"/>
                                        </p:tgtEl>
                                        <p:attrNameLst>
                                          <p:attrName>style.visibility</p:attrName>
                                        </p:attrNameLst>
                                      </p:cBhvr>
                                      <p:to>
                                        <p:strVal val="visible"/>
                                      </p:to>
                                    </p:set>
                                    <p:anim calcmode="lin" valueType="num">
                                      <p:cBhvr>
                                        <p:cTn id="10" dur="500" fill="hold"/>
                                        <p:tgtEl>
                                          <p:spTgt spid="126"/>
                                        </p:tgtEl>
                                        <p:attrNameLst>
                                          <p:attrName>ppt_w</p:attrName>
                                        </p:attrNameLst>
                                      </p:cBhvr>
                                      <p:tavLst>
                                        <p:tav tm="0">
                                          <p:val>
                                            <p:fltVal val="0"/>
                                          </p:val>
                                        </p:tav>
                                        <p:tav tm="100000">
                                          <p:val>
                                            <p:strVal val="#ppt_w"/>
                                          </p:val>
                                        </p:tav>
                                      </p:tavLst>
                                    </p:anim>
                                    <p:anim calcmode="lin" valueType="num">
                                      <p:cBhvr>
                                        <p:cTn id="11" dur="500" fill="hold"/>
                                        <p:tgtEl>
                                          <p:spTgt spid="126"/>
                                        </p:tgtEl>
                                        <p:attrNameLst>
                                          <p:attrName>ppt_h</p:attrName>
                                        </p:attrNameLst>
                                      </p:cBhvr>
                                      <p:tavLst>
                                        <p:tav tm="0">
                                          <p:val>
                                            <p:fltVal val="0"/>
                                          </p:val>
                                        </p:tav>
                                        <p:tav tm="100000">
                                          <p:val>
                                            <p:strVal val="#ppt_h"/>
                                          </p:val>
                                        </p:tav>
                                      </p:tavLst>
                                    </p:anim>
                                    <p:animEffect transition="in" filter="fade">
                                      <p:cBhvr>
                                        <p:cTn id="12" dur="500"/>
                                        <p:tgtEl>
                                          <p:spTgt spid="126"/>
                                        </p:tgtEl>
                                      </p:cBhvr>
                                    </p:animEffect>
                                  </p:childTnLst>
                                </p:cTn>
                              </p:par>
                              <p:par>
                                <p:cTn id="13" presetID="42" presetClass="entr" presetSubtype="0" fill="hold" nodeType="withEffect">
                                  <p:stCondLst>
                                    <p:cond delay="60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1000"/>
                                        <p:tgtEl>
                                          <p:spTgt spid="108"/>
                                        </p:tgtEl>
                                      </p:cBhvr>
                                    </p:animEffect>
                                    <p:anim calcmode="lin" valueType="num">
                                      <p:cBhvr>
                                        <p:cTn id="16" dur="1000" fill="hold"/>
                                        <p:tgtEl>
                                          <p:spTgt spid="108"/>
                                        </p:tgtEl>
                                        <p:attrNameLst>
                                          <p:attrName>ppt_x</p:attrName>
                                        </p:attrNameLst>
                                      </p:cBhvr>
                                      <p:tavLst>
                                        <p:tav tm="0">
                                          <p:val>
                                            <p:strVal val="#ppt_x"/>
                                          </p:val>
                                        </p:tav>
                                        <p:tav tm="100000">
                                          <p:val>
                                            <p:strVal val="#ppt_x"/>
                                          </p:val>
                                        </p:tav>
                                      </p:tavLst>
                                    </p:anim>
                                    <p:anim calcmode="lin" valueType="num">
                                      <p:cBhvr>
                                        <p:cTn id="17" dur="1000" fill="hold"/>
                                        <p:tgtEl>
                                          <p:spTgt spid="108"/>
                                        </p:tgtEl>
                                        <p:attrNameLst>
                                          <p:attrName>ppt_y</p:attrName>
                                        </p:attrNameLst>
                                      </p:cBhvr>
                                      <p:tavLst>
                                        <p:tav tm="0">
                                          <p:val>
                                            <p:strVal val="#ppt_y+.1"/>
                                          </p:val>
                                        </p:tav>
                                        <p:tav tm="100000">
                                          <p:val>
                                            <p:strVal val="#ppt_y"/>
                                          </p:val>
                                        </p:tav>
                                      </p:tavLst>
                                    </p:anim>
                                  </p:childTnLst>
                                </p:cTn>
                              </p:par>
                            </p:childTnLst>
                          </p:cTn>
                        </p:par>
                        <p:par>
                          <p:cTn id="18" fill="hold">
                            <p:stCondLst>
                              <p:cond delay="0"/>
                            </p:stCondLst>
                            <p:childTnLst>
                              <p:par>
                                <p:cTn id="19" presetID="23" presetClass="entr" presetSubtype="16" fill="hold" grpId="0" nodeType="afterEffect">
                                  <p:stCondLst>
                                    <p:cond delay="0"/>
                                  </p:stCondLst>
                                  <p:iterate type="lt">
                                    <p:tmPct val="10000"/>
                                  </p:iterate>
                                  <p:childTnLst>
                                    <p:set>
                                      <p:cBhvr>
                                        <p:cTn id="20" dur="1" fill="hold">
                                          <p:stCondLst>
                                            <p:cond delay="0"/>
                                          </p:stCondLst>
                                        </p:cTn>
                                        <p:tgtEl>
                                          <p:spTgt spid="119"/>
                                        </p:tgtEl>
                                        <p:attrNameLst>
                                          <p:attrName>style.visibility</p:attrName>
                                        </p:attrNameLst>
                                      </p:cBhvr>
                                      <p:to>
                                        <p:strVal val="visible"/>
                                      </p:to>
                                    </p:set>
                                    <p:anim calcmode="lin" valueType="num">
                                      <p:cBhvr>
                                        <p:cTn id="21" dur="300" fill="hold"/>
                                        <p:tgtEl>
                                          <p:spTgt spid="119"/>
                                        </p:tgtEl>
                                        <p:attrNameLst>
                                          <p:attrName>ppt_w</p:attrName>
                                        </p:attrNameLst>
                                      </p:cBhvr>
                                      <p:tavLst>
                                        <p:tav tm="0">
                                          <p:val>
                                            <p:fltVal val="0"/>
                                          </p:val>
                                        </p:tav>
                                        <p:tav tm="100000">
                                          <p:val>
                                            <p:strVal val="#ppt_w"/>
                                          </p:val>
                                        </p:tav>
                                      </p:tavLst>
                                    </p:anim>
                                    <p:anim calcmode="lin" valueType="num">
                                      <p:cBhvr>
                                        <p:cTn id="22" dur="300" fill="hold"/>
                                        <p:tgtEl>
                                          <p:spTgt spid="119"/>
                                        </p:tgtEl>
                                        <p:attrNameLst>
                                          <p:attrName>ppt_h</p:attrName>
                                        </p:attrNameLst>
                                      </p:cBhvr>
                                      <p:tavLst>
                                        <p:tav tm="0">
                                          <p:val>
                                            <p:fltVal val="0"/>
                                          </p:val>
                                        </p:tav>
                                        <p:tav tm="100000">
                                          <p:val>
                                            <p:strVal val="#ppt_h"/>
                                          </p:val>
                                        </p:tav>
                                      </p:tavLst>
                                    </p:anim>
                                  </p:childTnLst>
                                </p:cTn>
                              </p:par>
                              <p:par>
                                <p:cTn id="23" presetID="42" presetClass="entr" presetSubtype="0" fill="hold" nodeType="withEffect">
                                  <p:stCondLst>
                                    <p:cond delay="130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1000"/>
                                        <p:tgtEl>
                                          <p:spTgt spid="100"/>
                                        </p:tgtEl>
                                      </p:cBhvr>
                                    </p:animEffect>
                                    <p:anim calcmode="lin" valueType="num">
                                      <p:cBhvr>
                                        <p:cTn id="26" dur="1000" fill="hold"/>
                                        <p:tgtEl>
                                          <p:spTgt spid="100"/>
                                        </p:tgtEl>
                                        <p:attrNameLst>
                                          <p:attrName>ppt_x</p:attrName>
                                        </p:attrNameLst>
                                      </p:cBhvr>
                                      <p:tavLst>
                                        <p:tav tm="0">
                                          <p:val>
                                            <p:strVal val="#ppt_x"/>
                                          </p:val>
                                        </p:tav>
                                        <p:tav tm="100000">
                                          <p:val>
                                            <p:strVal val="#ppt_x"/>
                                          </p:val>
                                        </p:tav>
                                      </p:tavLst>
                                    </p:anim>
                                    <p:anim calcmode="lin" valueType="num">
                                      <p:cBhvr>
                                        <p:cTn id="27" dur="1000" fill="hold"/>
                                        <p:tgtEl>
                                          <p:spTgt spid="100"/>
                                        </p:tgtEl>
                                        <p:attrNameLst>
                                          <p:attrName>ppt_y</p:attrName>
                                        </p:attrNameLst>
                                      </p:cBhvr>
                                      <p:tavLst>
                                        <p:tav tm="0">
                                          <p:val>
                                            <p:strVal val="#ppt_y+.1"/>
                                          </p:val>
                                        </p:tav>
                                        <p:tav tm="100000">
                                          <p:val>
                                            <p:strVal val="#ppt_y"/>
                                          </p:val>
                                        </p:tav>
                                      </p:tavLst>
                                    </p:anim>
                                  </p:childTnLst>
                                </p:cTn>
                              </p:par>
                            </p:childTnLst>
                          </p:cTn>
                        </p:par>
                        <p:par>
                          <p:cTn id="28" fill="hold">
                            <p:stCondLst>
                              <p:cond delay="2299"/>
                            </p:stCondLst>
                            <p:childTnLst>
                              <p:par>
                                <p:cTn id="29" presetID="23" presetClass="entr" presetSubtype="16" fill="hold" grpId="0" nodeType="afterEffect">
                                  <p:stCondLst>
                                    <p:cond delay="0"/>
                                  </p:stCondLst>
                                  <p:iterate type="lt">
                                    <p:tmPct val="10000"/>
                                  </p:iterate>
                                  <p:childTnLst>
                                    <p:set>
                                      <p:cBhvr>
                                        <p:cTn id="30" dur="1" fill="hold">
                                          <p:stCondLst>
                                            <p:cond delay="0"/>
                                          </p:stCondLst>
                                        </p:cTn>
                                        <p:tgtEl>
                                          <p:spTgt spid="120"/>
                                        </p:tgtEl>
                                        <p:attrNameLst>
                                          <p:attrName>style.visibility</p:attrName>
                                        </p:attrNameLst>
                                      </p:cBhvr>
                                      <p:to>
                                        <p:strVal val="visible"/>
                                      </p:to>
                                    </p:set>
                                    <p:anim calcmode="lin" valueType="num">
                                      <p:cBhvr>
                                        <p:cTn id="31" dur="300" fill="hold"/>
                                        <p:tgtEl>
                                          <p:spTgt spid="120"/>
                                        </p:tgtEl>
                                        <p:attrNameLst>
                                          <p:attrName>ppt_w</p:attrName>
                                        </p:attrNameLst>
                                      </p:cBhvr>
                                      <p:tavLst>
                                        <p:tav tm="0">
                                          <p:val>
                                            <p:fltVal val="0"/>
                                          </p:val>
                                        </p:tav>
                                        <p:tav tm="100000">
                                          <p:val>
                                            <p:strVal val="#ppt_w"/>
                                          </p:val>
                                        </p:tav>
                                      </p:tavLst>
                                    </p:anim>
                                    <p:anim calcmode="lin" valueType="num">
                                      <p:cBhvr>
                                        <p:cTn id="32" dur="300" fill="hold"/>
                                        <p:tgtEl>
                                          <p:spTgt spid="120"/>
                                        </p:tgtEl>
                                        <p:attrNameLst>
                                          <p:attrName>ppt_h</p:attrName>
                                        </p:attrNameLst>
                                      </p:cBhvr>
                                      <p:tavLst>
                                        <p:tav tm="0">
                                          <p:val>
                                            <p:fltVal val="0"/>
                                          </p:val>
                                        </p:tav>
                                        <p:tav tm="100000">
                                          <p:val>
                                            <p:strVal val="#ppt_h"/>
                                          </p:val>
                                        </p:tav>
                                      </p:tavLst>
                                    </p:anim>
                                  </p:childTnLst>
                                </p:cTn>
                              </p:par>
                              <p:par>
                                <p:cTn id="33" presetID="42" presetClass="entr" presetSubtype="0" fill="hold" nodeType="withEffect">
                                  <p:stCondLst>
                                    <p:cond delay="1200"/>
                                  </p:stCondLst>
                                  <p:childTnLst>
                                    <p:set>
                                      <p:cBhvr>
                                        <p:cTn id="34" dur="1" fill="hold">
                                          <p:stCondLst>
                                            <p:cond delay="0"/>
                                          </p:stCondLst>
                                        </p:cTn>
                                        <p:tgtEl>
                                          <p:spTgt spid="87"/>
                                        </p:tgtEl>
                                        <p:attrNameLst>
                                          <p:attrName>style.visibility</p:attrName>
                                        </p:attrNameLst>
                                      </p:cBhvr>
                                      <p:to>
                                        <p:strVal val="visible"/>
                                      </p:to>
                                    </p:set>
                                    <p:animEffect transition="in" filter="fade">
                                      <p:cBhvr>
                                        <p:cTn id="35" dur="1000"/>
                                        <p:tgtEl>
                                          <p:spTgt spid="87"/>
                                        </p:tgtEl>
                                      </p:cBhvr>
                                    </p:animEffect>
                                    <p:anim calcmode="lin" valueType="num">
                                      <p:cBhvr>
                                        <p:cTn id="36" dur="1000" fill="hold"/>
                                        <p:tgtEl>
                                          <p:spTgt spid="87"/>
                                        </p:tgtEl>
                                        <p:attrNameLst>
                                          <p:attrName>ppt_x</p:attrName>
                                        </p:attrNameLst>
                                      </p:cBhvr>
                                      <p:tavLst>
                                        <p:tav tm="0">
                                          <p:val>
                                            <p:strVal val="#ppt_x"/>
                                          </p:val>
                                        </p:tav>
                                        <p:tav tm="100000">
                                          <p:val>
                                            <p:strVal val="#ppt_x"/>
                                          </p:val>
                                        </p:tav>
                                      </p:tavLst>
                                    </p:anim>
                                    <p:anim calcmode="lin" valueType="num">
                                      <p:cBhvr>
                                        <p:cTn id="37" dur="1000" fill="hold"/>
                                        <p:tgtEl>
                                          <p:spTgt spid="87"/>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23" presetClass="entr" presetSubtype="16" fill="hold" grpId="0" nodeType="afterEffect">
                                  <p:stCondLst>
                                    <p:cond delay="0"/>
                                  </p:stCondLst>
                                  <p:iterate type="lt">
                                    <p:tmPct val="10000"/>
                                  </p:iterate>
                                  <p:childTnLst>
                                    <p:set>
                                      <p:cBhvr>
                                        <p:cTn id="40" dur="1" fill="hold">
                                          <p:stCondLst>
                                            <p:cond delay="0"/>
                                          </p:stCondLst>
                                        </p:cTn>
                                        <p:tgtEl>
                                          <p:spTgt spid="121"/>
                                        </p:tgtEl>
                                        <p:attrNameLst>
                                          <p:attrName>style.visibility</p:attrName>
                                        </p:attrNameLst>
                                      </p:cBhvr>
                                      <p:to>
                                        <p:strVal val="visible"/>
                                      </p:to>
                                    </p:set>
                                    <p:anim calcmode="lin" valueType="num">
                                      <p:cBhvr>
                                        <p:cTn id="41" dur="300" fill="hold"/>
                                        <p:tgtEl>
                                          <p:spTgt spid="121"/>
                                        </p:tgtEl>
                                        <p:attrNameLst>
                                          <p:attrName>ppt_w</p:attrName>
                                        </p:attrNameLst>
                                      </p:cBhvr>
                                      <p:tavLst>
                                        <p:tav tm="0">
                                          <p:val>
                                            <p:fltVal val="0"/>
                                          </p:val>
                                        </p:tav>
                                        <p:tav tm="100000">
                                          <p:val>
                                            <p:strVal val="#ppt_w"/>
                                          </p:val>
                                        </p:tav>
                                      </p:tavLst>
                                    </p:anim>
                                    <p:anim calcmode="lin" valueType="num">
                                      <p:cBhvr>
                                        <p:cTn id="42" dur="300" fill="hold"/>
                                        <p:tgtEl>
                                          <p:spTgt spid="121"/>
                                        </p:tgtEl>
                                        <p:attrNameLst>
                                          <p:attrName>ppt_h</p:attrName>
                                        </p:attrNameLst>
                                      </p:cBhvr>
                                      <p:tavLst>
                                        <p:tav tm="0">
                                          <p:val>
                                            <p:fltVal val="0"/>
                                          </p:val>
                                        </p:tav>
                                        <p:tav tm="100000">
                                          <p:val>
                                            <p:strVal val="#ppt_h"/>
                                          </p:val>
                                        </p:tav>
                                      </p:tavLst>
                                    </p:anim>
                                  </p:childTnLst>
                                </p:cTn>
                              </p:par>
                              <p:par>
                                <p:cTn id="43" presetID="42" presetClass="entr" presetSubtype="0" fill="hold" nodeType="withEffect">
                                  <p:stCondLst>
                                    <p:cond delay="1400"/>
                                  </p:stCondLst>
                                  <p:childTnLst>
                                    <p:set>
                                      <p:cBhvr>
                                        <p:cTn id="44" dur="1" fill="hold">
                                          <p:stCondLst>
                                            <p:cond delay="0"/>
                                          </p:stCondLst>
                                        </p:cTn>
                                        <p:tgtEl>
                                          <p:spTgt spid="92"/>
                                        </p:tgtEl>
                                        <p:attrNameLst>
                                          <p:attrName>style.visibility</p:attrName>
                                        </p:attrNameLst>
                                      </p:cBhvr>
                                      <p:to>
                                        <p:strVal val="visible"/>
                                      </p:to>
                                    </p:set>
                                    <p:animEffect transition="in" filter="fade">
                                      <p:cBhvr>
                                        <p:cTn id="45" dur="1000"/>
                                        <p:tgtEl>
                                          <p:spTgt spid="92"/>
                                        </p:tgtEl>
                                      </p:cBhvr>
                                    </p:animEffect>
                                    <p:anim calcmode="lin" valueType="num">
                                      <p:cBhvr>
                                        <p:cTn id="46" dur="1000" fill="hold"/>
                                        <p:tgtEl>
                                          <p:spTgt spid="92"/>
                                        </p:tgtEl>
                                        <p:attrNameLst>
                                          <p:attrName>ppt_x</p:attrName>
                                        </p:attrNameLst>
                                      </p:cBhvr>
                                      <p:tavLst>
                                        <p:tav tm="0">
                                          <p:val>
                                            <p:strVal val="#ppt_x"/>
                                          </p:val>
                                        </p:tav>
                                        <p:tav tm="100000">
                                          <p:val>
                                            <p:strVal val="#ppt_x"/>
                                          </p:val>
                                        </p:tav>
                                      </p:tavLst>
                                    </p:anim>
                                    <p:anim calcmode="lin" valueType="num">
                                      <p:cBhvr>
                                        <p:cTn id="47" dur="1000" fill="hold"/>
                                        <p:tgtEl>
                                          <p:spTgt spid="92"/>
                                        </p:tgtEl>
                                        <p:attrNameLst>
                                          <p:attrName>ppt_y</p:attrName>
                                        </p:attrNameLst>
                                      </p:cBhvr>
                                      <p:tavLst>
                                        <p:tav tm="0">
                                          <p:val>
                                            <p:strVal val="#ppt_y+.1"/>
                                          </p:val>
                                        </p:tav>
                                        <p:tav tm="100000">
                                          <p:val>
                                            <p:strVal val="#ppt_y"/>
                                          </p:val>
                                        </p:tav>
                                      </p:tavLst>
                                    </p:anim>
                                  </p:childTnLst>
                                </p:cTn>
                              </p:par>
                            </p:childTnLst>
                          </p:cTn>
                        </p:par>
                        <p:par>
                          <p:cTn id="48" fill="hold">
                            <p:stCondLst>
                              <p:cond delay="6900"/>
                            </p:stCondLst>
                            <p:childTnLst>
                              <p:par>
                                <p:cTn id="49" presetID="23" presetClass="entr" presetSubtype="16" fill="hold" grpId="0" nodeType="afterEffect">
                                  <p:stCondLst>
                                    <p:cond delay="0"/>
                                  </p:stCondLst>
                                  <p:iterate type="lt">
                                    <p:tmPct val="10000"/>
                                  </p:iterate>
                                  <p:childTnLst>
                                    <p:set>
                                      <p:cBhvr>
                                        <p:cTn id="50" dur="1" fill="hold">
                                          <p:stCondLst>
                                            <p:cond delay="0"/>
                                          </p:stCondLst>
                                        </p:cTn>
                                        <p:tgtEl>
                                          <p:spTgt spid="125"/>
                                        </p:tgtEl>
                                        <p:attrNameLst>
                                          <p:attrName>style.visibility</p:attrName>
                                        </p:attrNameLst>
                                      </p:cBhvr>
                                      <p:to>
                                        <p:strVal val="visible"/>
                                      </p:to>
                                    </p:set>
                                    <p:anim calcmode="lin" valueType="num">
                                      <p:cBhvr>
                                        <p:cTn id="51" dur="300" fill="hold"/>
                                        <p:tgtEl>
                                          <p:spTgt spid="125"/>
                                        </p:tgtEl>
                                        <p:attrNameLst>
                                          <p:attrName>ppt_w</p:attrName>
                                        </p:attrNameLst>
                                      </p:cBhvr>
                                      <p:tavLst>
                                        <p:tav tm="0">
                                          <p:val>
                                            <p:fltVal val="0"/>
                                          </p:val>
                                        </p:tav>
                                        <p:tav tm="100000">
                                          <p:val>
                                            <p:strVal val="#ppt_w"/>
                                          </p:val>
                                        </p:tav>
                                      </p:tavLst>
                                    </p:anim>
                                    <p:anim calcmode="lin" valueType="num">
                                      <p:cBhvr>
                                        <p:cTn id="52" dur="300" fill="hold"/>
                                        <p:tgtEl>
                                          <p:spTgt spid="1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19" grpId="0"/>
      <p:bldP spid="120" grpId="0"/>
      <p:bldP spid="121" grpId="0"/>
      <p:bldP spid="125" grpId="0"/>
      <p:bldP spid="1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8896" y="2576377"/>
            <a:ext cx="6207241" cy="4333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 Placeholder 3"/>
          <p:cNvSpPr>
            <a:spLocks noChangeArrowheads="1"/>
          </p:cNvSpPr>
          <p:nvPr/>
        </p:nvSpPr>
        <p:spPr bwMode="auto">
          <a:xfrm>
            <a:off x="6814141" y="2197509"/>
            <a:ext cx="3017458" cy="4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400" dirty="0">
                <a:solidFill>
                  <a:srgbClr val="01EDF2"/>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600" dirty="0">
              <a:solidFill>
                <a:srgbClr val="01EDF2"/>
              </a:solidFill>
            </a:endParaRPr>
          </a:p>
        </p:txBody>
      </p:sp>
      <p:sp>
        <p:nvSpPr>
          <p:cNvPr id="44" name="Text Placeholder 3"/>
          <p:cNvSpPr>
            <a:spLocks noChangeArrowheads="1"/>
          </p:cNvSpPr>
          <p:nvPr/>
        </p:nvSpPr>
        <p:spPr bwMode="auto">
          <a:xfrm>
            <a:off x="6818830" y="2936514"/>
            <a:ext cx="3019635" cy="4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400" dirty="0">
                <a:solidFill>
                  <a:srgbClr val="01EDF2"/>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600" dirty="0">
              <a:solidFill>
                <a:srgbClr val="01EDF2"/>
              </a:solidFill>
            </a:endParaRPr>
          </a:p>
        </p:txBody>
      </p:sp>
      <p:sp>
        <p:nvSpPr>
          <p:cNvPr id="45" name="Text Placeholder 3"/>
          <p:cNvSpPr>
            <a:spLocks noChangeArrowheads="1"/>
          </p:cNvSpPr>
          <p:nvPr/>
        </p:nvSpPr>
        <p:spPr bwMode="auto">
          <a:xfrm>
            <a:off x="6818830" y="3653998"/>
            <a:ext cx="3019637" cy="4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defTabSz="1031875"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1400" dirty="0">
                <a:solidFill>
                  <a:srgbClr val="01EDF2"/>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600" dirty="0">
              <a:solidFill>
                <a:srgbClr val="01EDF2"/>
              </a:solidFill>
            </a:endParaRPr>
          </a:p>
        </p:txBody>
      </p:sp>
      <p:sp>
        <p:nvSpPr>
          <p:cNvPr id="46" name="TextBox 17"/>
          <p:cNvSpPr txBox="1"/>
          <p:nvPr/>
        </p:nvSpPr>
        <p:spPr>
          <a:xfrm>
            <a:off x="6818830" y="4364617"/>
            <a:ext cx="4240584" cy="756736"/>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r>
              <a:rPr lang="zh-CN" altLang="en-US" sz="1200" dirty="0">
                <a:solidFill>
                  <a:srgbClr val="01EDF2"/>
                </a:solidFill>
              </a:rPr>
              <a:t>项目描述文字项目描述文字项目描述文字项目描述文字项目描述文字项目描述文字项目描述文字项目描述文字项目描述文字项目描述文字</a:t>
            </a:r>
            <a:endParaRPr lang="zh-CN" altLang="en-US" sz="1200" dirty="0">
              <a:solidFill>
                <a:srgbClr val="01EDF2"/>
              </a:solidFill>
            </a:endParaRPr>
          </a:p>
        </p:txBody>
      </p:sp>
      <p:sp>
        <p:nvSpPr>
          <p:cNvPr id="47" name="TextBox 3"/>
          <p:cNvSpPr txBox="1"/>
          <p:nvPr/>
        </p:nvSpPr>
        <p:spPr>
          <a:xfrm>
            <a:off x="601021" y="223169"/>
            <a:ext cx="2694410" cy="584471"/>
          </a:xfrm>
          <a:prstGeom prst="rect">
            <a:avLst/>
          </a:prstGeom>
          <a:noFill/>
        </p:spPr>
        <p:txBody>
          <a:bodyPr wrap="square" rtlCol="0">
            <a:spAutoFit/>
          </a:bodyPr>
          <a:lstStyle/>
          <a:p>
            <a:pPr algn="ctr"/>
            <a:r>
              <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工作方式</a:t>
            </a:r>
            <a:endPar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8" name="KSO_Shape"/>
          <p:cNvSpPr>
            <a:spLocks noChangeAspect="1"/>
          </p:cNvSpPr>
          <p:nvPr/>
        </p:nvSpPr>
        <p:spPr bwMode="auto">
          <a:xfrm>
            <a:off x="5920268" y="2089009"/>
            <a:ext cx="647663" cy="647663"/>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10429" y="0"/>
                </a:moveTo>
                <a:lnTo>
                  <a:pt x="10429" y="10430"/>
                </a:lnTo>
                <a:lnTo>
                  <a:pt x="0" y="10430"/>
                </a:lnTo>
                <a:lnTo>
                  <a:pt x="0" y="0"/>
                </a:lnTo>
                <a:lnTo>
                  <a:pt x="10429" y="0"/>
                </a:lnTo>
                <a:close/>
                <a:moveTo>
                  <a:pt x="681" y="1976"/>
                </a:moveTo>
                <a:lnTo>
                  <a:pt x="6667" y="7961"/>
                </a:lnTo>
                <a:lnTo>
                  <a:pt x="2046" y="7876"/>
                </a:lnTo>
                <a:lnTo>
                  <a:pt x="3894" y="9725"/>
                </a:lnTo>
                <a:lnTo>
                  <a:pt x="9748" y="9746"/>
                </a:lnTo>
                <a:lnTo>
                  <a:pt x="9723" y="3896"/>
                </a:lnTo>
                <a:lnTo>
                  <a:pt x="7875" y="2048"/>
                </a:lnTo>
                <a:lnTo>
                  <a:pt x="7959" y="6668"/>
                </a:lnTo>
                <a:lnTo>
                  <a:pt x="1974" y="682"/>
                </a:lnTo>
                <a:lnTo>
                  <a:pt x="681" y="1976"/>
                </a:lnTo>
                <a:close/>
              </a:path>
            </a:pathLst>
          </a:custGeom>
          <a:solidFill>
            <a:srgbClr val="01EDF2"/>
          </a:solidFill>
          <a:ln>
            <a:noFill/>
          </a:ln>
        </p:spPr>
        <p:txBody>
          <a:bodyPr anchor="ctr"/>
          <a:lstStyle/>
          <a:p>
            <a:endParaRPr lang="zh-CN" altLang="en-US" sz="1800">
              <a:solidFill>
                <a:srgbClr val="01EDF2"/>
              </a:solidFill>
            </a:endParaRPr>
          </a:p>
        </p:txBody>
      </p:sp>
      <p:sp>
        <p:nvSpPr>
          <p:cNvPr id="49" name="KSO_Shape"/>
          <p:cNvSpPr>
            <a:spLocks noChangeAspect="1"/>
          </p:cNvSpPr>
          <p:nvPr/>
        </p:nvSpPr>
        <p:spPr bwMode="auto">
          <a:xfrm>
            <a:off x="5920268" y="2828014"/>
            <a:ext cx="647663" cy="647663"/>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10429" y="0"/>
                </a:moveTo>
                <a:lnTo>
                  <a:pt x="10429" y="10430"/>
                </a:lnTo>
                <a:lnTo>
                  <a:pt x="0" y="10430"/>
                </a:lnTo>
                <a:lnTo>
                  <a:pt x="0" y="0"/>
                </a:lnTo>
                <a:lnTo>
                  <a:pt x="10429" y="0"/>
                </a:lnTo>
                <a:close/>
                <a:moveTo>
                  <a:pt x="681" y="1976"/>
                </a:moveTo>
                <a:lnTo>
                  <a:pt x="6667" y="7961"/>
                </a:lnTo>
                <a:lnTo>
                  <a:pt x="2046" y="7876"/>
                </a:lnTo>
                <a:lnTo>
                  <a:pt x="3894" y="9725"/>
                </a:lnTo>
                <a:lnTo>
                  <a:pt x="9748" y="9746"/>
                </a:lnTo>
                <a:lnTo>
                  <a:pt x="9723" y="3896"/>
                </a:lnTo>
                <a:lnTo>
                  <a:pt x="7875" y="2048"/>
                </a:lnTo>
                <a:lnTo>
                  <a:pt x="7959" y="6668"/>
                </a:lnTo>
                <a:lnTo>
                  <a:pt x="1974" y="682"/>
                </a:lnTo>
                <a:lnTo>
                  <a:pt x="681" y="1976"/>
                </a:lnTo>
                <a:close/>
              </a:path>
            </a:pathLst>
          </a:custGeom>
          <a:solidFill>
            <a:schemeClr val="bg1">
              <a:lumMod val="75000"/>
            </a:schemeClr>
          </a:solidFill>
          <a:ln>
            <a:noFill/>
          </a:ln>
        </p:spPr>
        <p:txBody>
          <a:bodyPr anchor="ctr"/>
          <a:lstStyle/>
          <a:p>
            <a:endParaRPr lang="zh-CN" altLang="en-US" sz="1800">
              <a:solidFill>
                <a:srgbClr val="01EDF2"/>
              </a:solidFill>
            </a:endParaRPr>
          </a:p>
        </p:txBody>
      </p:sp>
      <p:sp>
        <p:nvSpPr>
          <p:cNvPr id="50" name="KSO_Shape"/>
          <p:cNvSpPr>
            <a:spLocks noChangeAspect="1"/>
          </p:cNvSpPr>
          <p:nvPr/>
        </p:nvSpPr>
        <p:spPr bwMode="auto">
          <a:xfrm>
            <a:off x="5920268" y="3545498"/>
            <a:ext cx="647663" cy="647663"/>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10429" y="0"/>
                </a:moveTo>
                <a:lnTo>
                  <a:pt x="10429" y="10430"/>
                </a:lnTo>
                <a:lnTo>
                  <a:pt x="0" y="10430"/>
                </a:lnTo>
                <a:lnTo>
                  <a:pt x="0" y="0"/>
                </a:lnTo>
                <a:lnTo>
                  <a:pt x="10429" y="0"/>
                </a:lnTo>
                <a:close/>
                <a:moveTo>
                  <a:pt x="681" y="1976"/>
                </a:moveTo>
                <a:lnTo>
                  <a:pt x="6667" y="7961"/>
                </a:lnTo>
                <a:lnTo>
                  <a:pt x="2046" y="7876"/>
                </a:lnTo>
                <a:lnTo>
                  <a:pt x="3894" y="9725"/>
                </a:lnTo>
                <a:lnTo>
                  <a:pt x="9748" y="9746"/>
                </a:lnTo>
                <a:lnTo>
                  <a:pt x="9723" y="3896"/>
                </a:lnTo>
                <a:lnTo>
                  <a:pt x="7875" y="2048"/>
                </a:lnTo>
                <a:lnTo>
                  <a:pt x="7959" y="6668"/>
                </a:lnTo>
                <a:lnTo>
                  <a:pt x="1974" y="682"/>
                </a:lnTo>
                <a:lnTo>
                  <a:pt x="681" y="1976"/>
                </a:lnTo>
                <a:close/>
              </a:path>
            </a:pathLst>
          </a:custGeom>
          <a:solidFill>
            <a:srgbClr val="01EDF2"/>
          </a:solidFill>
          <a:ln>
            <a:noFill/>
          </a:ln>
        </p:spPr>
        <p:txBody>
          <a:bodyPr anchor="ctr"/>
          <a:lstStyle/>
          <a:p>
            <a:endParaRPr lang="zh-CN" altLang="en-US" sz="1800">
              <a:solidFill>
                <a:srgbClr val="01EDF2"/>
              </a:solidFill>
            </a:endParaRPr>
          </a:p>
        </p:txBody>
      </p:sp>
      <p:sp>
        <p:nvSpPr>
          <p:cNvPr id="51" name="KSO_Shape"/>
          <p:cNvSpPr>
            <a:spLocks noChangeAspect="1"/>
          </p:cNvSpPr>
          <p:nvPr/>
        </p:nvSpPr>
        <p:spPr bwMode="auto">
          <a:xfrm>
            <a:off x="5920268" y="4364617"/>
            <a:ext cx="647663" cy="647663"/>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10429" y="0"/>
                </a:moveTo>
                <a:lnTo>
                  <a:pt x="10429" y="10430"/>
                </a:lnTo>
                <a:lnTo>
                  <a:pt x="0" y="10430"/>
                </a:lnTo>
                <a:lnTo>
                  <a:pt x="0" y="0"/>
                </a:lnTo>
                <a:lnTo>
                  <a:pt x="10429" y="0"/>
                </a:lnTo>
                <a:close/>
                <a:moveTo>
                  <a:pt x="681" y="1976"/>
                </a:moveTo>
                <a:lnTo>
                  <a:pt x="6667" y="7961"/>
                </a:lnTo>
                <a:lnTo>
                  <a:pt x="2046" y="7876"/>
                </a:lnTo>
                <a:lnTo>
                  <a:pt x="3894" y="9725"/>
                </a:lnTo>
                <a:lnTo>
                  <a:pt x="9748" y="9746"/>
                </a:lnTo>
                <a:lnTo>
                  <a:pt x="9723" y="3896"/>
                </a:lnTo>
                <a:lnTo>
                  <a:pt x="7875" y="2048"/>
                </a:lnTo>
                <a:lnTo>
                  <a:pt x="7959" y="6668"/>
                </a:lnTo>
                <a:lnTo>
                  <a:pt x="1974" y="682"/>
                </a:lnTo>
                <a:lnTo>
                  <a:pt x="681" y="1976"/>
                </a:lnTo>
                <a:close/>
              </a:path>
            </a:pathLst>
          </a:custGeom>
          <a:solidFill>
            <a:schemeClr val="bg1">
              <a:lumMod val="75000"/>
            </a:schemeClr>
          </a:solidFill>
          <a:ln>
            <a:noFill/>
          </a:ln>
        </p:spPr>
        <p:txBody>
          <a:bodyPr anchor="ctr"/>
          <a:lstStyle/>
          <a:p>
            <a:endParaRPr lang="zh-CN" altLang="en-US" sz="1800">
              <a:solidFill>
                <a:srgbClr val="01EDF2"/>
              </a:solidFill>
            </a:endParaRPr>
          </a:p>
        </p:txBody>
      </p:sp>
      <p:sp>
        <p:nvSpPr>
          <p:cNvPr id="16" name="文本框 15"/>
          <p:cNvSpPr txBox="1"/>
          <p:nvPr/>
        </p:nvSpPr>
        <p:spPr>
          <a:xfrm>
            <a:off x="11042249" y="7058627"/>
            <a:ext cx="877163" cy="369332"/>
          </a:xfrm>
          <a:prstGeom prst="rect">
            <a:avLst/>
          </a:prstGeom>
          <a:noFill/>
        </p:spPr>
        <p:txBody>
          <a:bodyPr wrap="none" rtlCol="0">
            <a:spAutoFit/>
          </a:bodyPr>
          <a:lstStyle/>
          <a:p>
            <a:r>
              <a:rPr lang="zh-CN" altLang="en-US" dirty="0" smtClean="0">
                <a:solidFill>
                  <a:srgbClr val="01EDF2"/>
                </a:solidFill>
              </a:rPr>
              <a:t>延迟付</a:t>
            </a:r>
            <a:endParaRPr lang="zh-CN" altLang="en-US" dirty="0">
              <a:solidFill>
                <a:srgbClr val="01EDF2"/>
              </a:solidFill>
            </a:endParaRPr>
          </a:p>
        </p:txBody>
      </p:sp>
      <p:grpSp>
        <p:nvGrpSpPr>
          <p:cNvPr id="26" name="组合 25"/>
          <p:cNvGrpSpPr/>
          <p:nvPr/>
        </p:nvGrpSpPr>
        <p:grpSpPr>
          <a:xfrm>
            <a:off x="201713" y="177114"/>
            <a:ext cx="719743" cy="719379"/>
            <a:chOff x="4433071" y="4221479"/>
            <a:chExt cx="870449" cy="870449"/>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28" name="TextBox 10"/>
            <p:cNvSpPr txBox="1"/>
            <p:nvPr/>
          </p:nvSpPr>
          <p:spPr>
            <a:xfrm>
              <a:off x="4527158" y="4329313"/>
              <a:ext cx="682273" cy="707578"/>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2</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47"/>
                                        </p:tgtEl>
                                        <p:attrNameLst>
                                          <p:attrName>r</p:attrName>
                                        </p:attrNameLst>
                                      </p:cBhvr>
                                    </p:animRo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1000"/>
                                        <p:tgtEl>
                                          <p:spTgt spid="48"/>
                                        </p:tgtEl>
                                      </p:cBhvr>
                                    </p:animEffect>
                                    <p:anim calcmode="lin" valueType="num">
                                      <p:cBhvr>
                                        <p:cTn id="19" dur="1000" fill="hold"/>
                                        <p:tgtEl>
                                          <p:spTgt spid="48"/>
                                        </p:tgtEl>
                                        <p:attrNameLst>
                                          <p:attrName>ppt_x</p:attrName>
                                        </p:attrNameLst>
                                      </p:cBhvr>
                                      <p:tavLst>
                                        <p:tav tm="0">
                                          <p:val>
                                            <p:strVal val="#ppt_x"/>
                                          </p:val>
                                        </p:tav>
                                        <p:tav tm="100000">
                                          <p:val>
                                            <p:strVal val="#ppt_x"/>
                                          </p:val>
                                        </p:tav>
                                      </p:tavLst>
                                    </p:anim>
                                    <p:anim calcmode="lin" valueType="num">
                                      <p:cBhvr>
                                        <p:cTn id="20" dur="1000" fill="hold"/>
                                        <p:tgtEl>
                                          <p:spTgt spid="4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3" presetClass="entr" presetSubtype="16" fill="hold" grpId="0" nodeType="afterEffect">
                                  <p:stCondLst>
                                    <p:cond delay="0"/>
                                  </p:stCondLst>
                                  <p:iterate type="lt">
                                    <p:tmPct val="10000"/>
                                  </p:iterate>
                                  <p:childTnLst>
                                    <p:set>
                                      <p:cBhvr>
                                        <p:cTn id="23" dur="1" fill="hold">
                                          <p:stCondLst>
                                            <p:cond delay="0"/>
                                          </p:stCondLst>
                                        </p:cTn>
                                        <p:tgtEl>
                                          <p:spTgt spid="43"/>
                                        </p:tgtEl>
                                        <p:attrNameLst>
                                          <p:attrName>style.visibility</p:attrName>
                                        </p:attrNameLst>
                                      </p:cBhvr>
                                      <p:to>
                                        <p:strVal val="visible"/>
                                      </p:to>
                                    </p:set>
                                    <p:anim calcmode="lin" valueType="num">
                                      <p:cBhvr>
                                        <p:cTn id="24" dur="300" fill="hold"/>
                                        <p:tgtEl>
                                          <p:spTgt spid="43"/>
                                        </p:tgtEl>
                                        <p:attrNameLst>
                                          <p:attrName>ppt_w</p:attrName>
                                        </p:attrNameLst>
                                      </p:cBhvr>
                                      <p:tavLst>
                                        <p:tav tm="0">
                                          <p:val>
                                            <p:fltVal val="0"/>
                                          </p:val>
                                        </p:tav>
                                        <p:tav tm="100000">
                                          <p:val>
                                            <p:strVal val="#ppt_w"/>
                                          </p:val>
                                        </p:tav>
                                      </p:tavLst>
                                    </p:anim>
                                    <p:anim calcmode="lin" valueType="num">
                                      <p:cBhvr>
                                        <p:cTn id="25" dur="300" fill="hold"/>
                                        <p:tgtEl>
                                          <p:spTgt spid="43"/>
                                        </p:tgtEl>
                                        <p:attrNameLst>
                                          <p:attrName>ppt_h</p:attrName>
                                        </p:attrNameLst>
                                      </p:cBhvr>
                                      <p:tavLst>
                                        <p:tav tm="0">
                                          <p:val>
                                            <p:fltVal val="0"/>
                                          </p:val>
                                        </p:tav>
                                        <p:tav tm="100000">
                                          <p:val>
                                            <p:strVal val="#ppt_h"/>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1000"/>
                                        <p:tgtEl>
                                          <p:spTgt spid="49"/>
                                        </p:tgtEl>
                                      </p:cBhvr>
                                    </p:animEffect>
                                    <p:anim calcmode="lin" valueType="num">
                                      <p:cBhvr>
                                        <p:cTn id="29" dur="1000" fill="hold"/>
                                        <p:tgtEl>
                                          <p:spTgt spid="49"/>
                                        </p:tgtEl>
                                        <p:attrNameLst>
                                          <p:attrName>ppt_x</p:attrName>
                                        </p:attrNameLst>
                                      </p:cBhvr>
                                      <p:tavLst>
                                        <p:tav tm="0">
                                          <p:val>
                                            <p:strVal val="#ppt_x"/>
                                          </p:val>
                                        </p:tav>
                                        <p:tav tm="100000">
                                          <p:val>
                                            <p:strVal val="#ppt_x"/>
                                          </p:val>
                                        </p:tav>
                                      </p:tavLst>
                                    </p:anim>
                                    <p:anim calcmode="lin" valueType="num">
                                      <p:cBhvr>
                                        <p:cTn id="30" dur="1000" fill="hold"/>
                                        <p:tgtEl>
                                          <p:spTgt spid="49"/>
                                        </p:tgtEl>
                                        <p:attrNameLst>
                                          <p:attrName>ppt_y</p:attrName>
                                        </p:attrNameLst>
                                      </p:cBhvr>
                                      <p:tavLst>
                                        <p:tav tm="0">
                                          <p:val>
                                            <p:strVal val="#ppt_y-.1"/>
                                          </p:val>
                                        </p:tav>
                                        <p:tav tm="100000">
                                          <p:val>
                                            <p:strVal val="#ppt_y"/>
                                          </p:val>
                                        </p:tav>
                                      </p:tavLst>
                                    </p:anim>
                                  </p:childTnLst>
                                </p:cTn>
                              </p:par>
                            </p:childTnLst>
                          </p:cTn>
                        </p:par>
                        <p:par>
                          <p:cTn id="31" fill="hold">
                            <p:stCondLst>
                              <p:cond delay="2579"/>
                            </p:stCondLst>
                            <p:childTnLst>
                              <p:par>
                                <p:cTn id="32" presetID="23" presetClass="entr" presetSubtype="16" fill="hold" grpId="0" nodeType="afterEffect">
                                  <p:stCondLst>
                                    <p:cond delay="0"/>
                                  </p:stCondLst>
                                  <p:iterate type="lt">
                                    <p:tmPct val="10000"/>
                                  </p:iterate>
                                  <p:childTnLst>
                                    <p:set>
                                      <p:cBhvr>
                                        <p:cTn id="33" dur="1" fill="hold">
                                          <p:stCondLst>
                                            <p:cond delay="0"/>
                                          </p:stCondLst>
                                        </p:cTn>
                                        <p:tgtEl>
                                          <p:spTgt spid="44"/>
                                        </p:tgtEl>
                                        <p:attrNameLst>
                                          <p:attrName>style.visibility</p:attrName>
                                        </p:attrNameLst>
                                      </p:cBhvr>
                                      <p:to>
                                        <p:strVal val="visible"/>
                                      </p:to>
                                    </p:set>
                                    <p:anim calcmode="lin" valueType="num">
                                      <p:cBhvr>
                                        <p:cTn id="34" dur="300" fill="hold"/>
                                        <p:tgtEl>
                                          <p:spTgt spid="44"/>
                                        </p:tgtEl>
                                        <p:attrNameLst>
                                          <p:attrName>ppt_w</p:attrName>
                                        </p:attrNameLst>
                                      </p:cBhvr>
                                      <p:tavLst>
                                        <p:tav tm="0">
                                          <p:val>
                                            <p:fltVal val="0"/>
                                          </p:val>
                                        </p:tav>
                                        <p:tav tm="100000">
                                          <p:val>
                                            <p:strVal val="#ppt_w"/>
                                          </p:val>
                                        </p:tav>
                                      </p:tavLst>
                                    </p:anim>
                                    <p:anim calcmode="lin" valueType="num">
                                      <p:cBhvr>
                                        <p:cTn id="35" dur="300" fill="hold"/>
                                        <p:tgtEl>
                                          <p:spTgt spid="44"/>
                                        </p:tgtEl>
                                        <p:attrNameLst>
                                          <p:attrName>ppt_h</p:attrName>
                                        </p:attrNameLst>
                                      </p:cBhvr>
                                      <p:tavLst>
                                        <p:tav tm="0">
                                          <p:val>
                                            <p:fltVal val="0"/>
                                          </p:val>
                                        </p:tav>
                                        <p:tav tm="100000">
                                          <p:val>
                                            <p:strVal val="#ppt_h"/>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1000"/>
                                        <p:tgtEl>
                                          <p:spTgt spid="50"/>
                                        </p:tgtEl>
                                      </p:cBhvr>
                                    </p:animEffect>
                                    <p:anim calcmode="lin" valueType="num">
                                      <p:cBhvr>
                                        <p:cTn id="39" dur="1000" fill="hold"/>
                                        <p:tgtEl>
                                          <p:spTgt spid="50"/>
                                        </p:tgtEl>
                                        <p:attrNameLst>
                                          <p:attrName>ppt_x</p:attrName>
                                        </p:attrNameLst>
                                      </p:cBhvr>
                                      <p:tavLst>
                                        <p:tav tm="0">
                                          <p:val>
                                            <p:strVal val="#ppt_x"/>
                                          </p:val>
                                        </p:tav>
                                        <p:tav tm="100000">
                                          <p:val>
                                            <p:strVal val="#ppt_x"/>
                                          </p:val>
                                        </p:tav>
                                      </p:tavLst>
                                    </p:anim>
                                    <p:anim calcmode="lin" valueType="num">
                                      <p:cBhvr>
                                        <p:cTn id="40" dur="1000" fill="hold"/>
                                        <p:tgtEl>
                                          <p:spTgt spid="50"/>
                                        </p:tgtEl>
                                        <p:attrNameLst>
                                          <p:attrName>ppt_y</p:attrName>
                                        </p:attrNameLst>
                                      </p:cBhvr>
                                      <p:tavLst>
                                        <p:tav tm="0">
                                          <p:val>
                                            <p:strVal val="#ppt_y-.1"/>
                                          </p:val>
                                        </p:tav>
                                        <p:tav tm="100000">
                                          <p:val>
                                            <p:strVal val="#ppt_y"/>
                                          </p:val>
                                        </p:tav>
                                      </p:tavLst>
                                    </p:anim>
                                  </p:childTnLst>
                                </p:cTn>
                              </p:par>
                            </p:childTnLst>
                          </p:cTn>
                        </p:par>
                        <p:par>
                          <p:cTn id="41" fill="hold">
                            <p:stCondLst>
                              <p:cond delay="3660"/>
                            </p:stCondLst>
                            <p:childTnLst>
                              <p:par>
                                <p:cTn id="42" presetID="23" presetClass="entr" presetSubtype="16" fill="hold" grpId="0" nodeType="afterEffect">
                                  <p:stCondLst>
                                    <p:cond delay="0"/>
                                  </p:stCondLst>
                                  <p:iterate type="lt">
                                    <p:tmPct val="10000"/>
                                  </p:iterate>
                                  <p:childTnLst>
                                    <p:set>
                                      <p:cBhvr>
                                        <p:cTn id="43" dur="1" fill="hold">
                                          <p:stCondLst>
                                            <p:cond delay="0"/>
                                          </p:stCondLst>
                                        </p:cTn>
                                        <p:tgtEl>
                                          <p:spTgt spid="45"/>
                                        </p:tgtEl>
                                        <p:attrNameLst>
                                          <p:attrName>style.visibility</p:attrName>
                                        </p:attrNameLst>
                                      </p:cBhvr>
                                      <p:to>
                                        <p:strVal val="visible"/>
                                      </p:to>
                                    </p:set>
                                    <p:anim calcmode="lin" valueType="num">
                                      <p:cBhvr>
                                        <p:cTn id="44" dur="300" fill="hold"/>
                                        <p:tgtEl>
                                          <p:spTgt spid="45"/>
                                        </p:tgtEl>
                                        <p:attrNameLst>
                                          <p:attrName>ppt_w</p:attrName>
                                        </p:attrNameLst>
                                      </p:cBhvr>
                                      <p:tavLst>
                                        <p:tav tm="0">
                                          <p:val>
                                            <p:fltVal val="0"/>
                                          </p:val>
                                        </p:tav>
                                        <p:tav tm="100000">
                                          <p:val>
                                            <p:strVal val="#ppt_w"/>
                                          </p:val>
                                        </p:tav>
                                      </p:tavLst>
                                    </p:anim>
                                    <p:anim calcmode="lin" valueType="num">
                                      <p:cBhvr>
                                        <p:cTn id="45" dur="300" fill="hold"/>
                                        <p:tgtEl>
                                          <p:spTgt spid="45"/>
                                        </p:tgtEl>
                                        <p:attrNameLst>
                                          <p:attrName>ppt_h</p:attrName>
                                        </p:attrNameLst>
                                      </p:cBhvr>
                                      <p:tavLst>
                                        <p:tav tm="0">
                                          <p:val>
                                            <p:fltVal val="0"/>
                                          </p:val>
                                        </p:tav>
                                        <p:tav tm="100000">
                                          <p:val>
                                            <p:strVal val="#ppt_h"/>
                                          </p:val>
                                        </p:tav>
                                      </p:tavLst>
                                    </p:anim>
                                  </p:childTnLst>
                                </p:cTn>
                              </p:par>
                              <p:par>
                                <p:cTn id="46" presetID="23" presetClass="entr" presetSubtype="16" fill="hold" grpId="0" nodeType="withEffect">
                                  <p:stCondLst>
                                    <p:cond delay="1500"/>
                                  </p:stCondLst>
                                  <p:iterate type="lt">
                                    <p:tmPct val="10000"/>
                                  </p:iterate>
                                  <p:childTnLst>
                                    <p:set>
                                      <p:cBhvr>
                                        <p:cTn id="47" dur="1" fill="hold">
                                          <p:stCondLst>
                                            <p:cond delay="0"/>
                                          </p:stCondLst>
                                        </p:cTn>
                                        <p:tgtEl>
                                          <p:spTgt spid="46"/>
                                        </p:tgtEl>
                                        <p:attrNameLst>
                                          <p:attrName>style.visibility</p:attrName>
                                        </p:attrNameLst>
                                      </p:cBhvr>
                                      <p:to>
                                        <p:strVal val="visible"/>
                                      </p:to>
                                    </p:set>
                                    <p:anim calcmode="lin" valueType="num">
                                      <p:cBhvr>
                                        <p:cTn id="48" dur="300" fill="hold"/>
                                        <p:tgtEl>
                                          <p:spTgt spid="46"/>
                                        </p:tgtEl>
                                        <p:attrNameLst>
                                          <p:attrName>ppt_w</p:attrName>
                                        </p:attrNameLst>
                                      </p:cBhvr>
                                      <p:tavLst>
                                        <p:tav tm="0">
                                          <p:val>
                                            <p:fltVal val="0"/>
                                          </p:val>
                                        </p:tav>
                                        <p:tav tm="100000">
                                          <p:val>
                                            <p:strVal val="#ppt_w"/>
                                          </p:val>
                                        </p:tav>
                                      </p:tavLst>
                                    </p:anim>
                                    <p:anim calcmode="lin" valueType="num">
                                      <p:cBhvr>
                                        <p:cTn id="49" dur="300" fill="hold"/>
                                        <p:tgtEl>
                                          <p:spTgt spid="46"/>
                                        </p:tgtEl>
                                        <p:attrNameLst>
                                          <p:attrName>ppt_h</p:attrName>
                                        </p:attrNameLst>
                                      </p:cBhvr>
                                      <p:tavLst>
                                        <p:tav tm="0">
                                          <p:val>
                                            <p:fltVal val="0"/>
                                          </p:val>
                                        </p:tav>
                                        <p:tav tm="100000">
                                          <p:val>
                                            <p:strVal val="#ppt_h"/>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1000"/>
                                        <p:tgtEl>
                                          <p:spTgt spid="51"/>
                                        </p:tgtEl>
                                      </p:cBhvr>
                                    </p:animEffect>
                                    <p:anim calcmode="lin" valueType="num">
                                      <p:cBhvr>
                                        <p:cTn id="53" dur="1000" fill="hold"/>
                                        <p:tgtEl>
                                          <p:spTgt spid="51"/>
                                        </p:tgtEl>
                                        <p:attrNameLst>
                                          <p:attrName>ppt_x</p:attrName>
                                        </p:attrNameLst>
                                      </p:cBhvr>
                                      <p:tavLst>
                                        <p:tav tm="0">
                                          <p:val>
                                            <p:strVal val="#ppt_x"/>
                                          </p:val>
                                        </p:tav>
                                        <p:tav tm="100000">
                                          <p:val>
                                            <p:strVal val="#ppt_x"/>
                                          </p:val>
                                        </p:tav>
                                      </p:tavLst>
                                    </p:anim>
                                    <p:anim calcmode="lin" valueType="num">
                                      <p:cBhvr>
                                        <p:cTn id="54" dur="1000" fill="hold"/>
                                        <p:tgtEl>
                                          <p:spTgt spid="51"/>
                                        </p:tgtEl>
                                        <p:attrNameLst>
                                          <p:attrName>ppt_y</p:attrName>
                                        </p:attrNameLst>
                                      </p:cBhvr>
                                      <p:tavLst>
                                        <p:tav tm="0">
                                          <p:val>
                                            <p:strVal val="#ppt_y-.1"/>
                                          </p:val>
                                        </p:tav>
                                        <p:tav tm="100000">
                                          <p:val>
                                            <p:strVal val="#ppt_y"/>
                                          </p:val>
                                        </p:tav>
                                      </p:tavLst>
                                    </p:anim>
                                  </p:childTnLst>
                                </p:cTn>
                              </p:par>
                            </p:childTnLst>
                          </p:cTn>
                        </p:par>
                        <p:par>
                          <p:cTn id="55" fill="hold">
                            <p:stCondLst>
                              <p:cond delay="7230"/>
                            </p:stCondLst>
                            <p:childTnLst>
                              <p:par>
                                <p:cTn id="56" presetID="42"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200"/>
                                        <p:tgtEl>
                                          <p:spTgt spid="16"/>
                                        </p:tgtEl>
                                      </p:cBhvr>
                                    </p:animEffect>
                                    <p:anim calcmode="lin" valueType="num">
                                      <p:cBhvr>
                                        <p:cTn id="59" dur="1200" fill="hold"/>
                                        <p:tgtEl>
                                          <p:spTgt spid="16"/>
                                        </p:tgtEl>
                                        <p:attrNameLst>
                                          <p:attrName>ppt_x</p:attrName>
                                        </p:attrNameLst>
                                      </p:cBhvr>
                                      <p:tavLst>
                                        <p:tav tm="0">
                                          <p:val>
                                            <p:strVal val="#ppt_x"/>
                                          </p:val>
                                        </p:tav>
                                        <p:tav tm="100000">
                                          <p:val>
                                            <p:strVal val="#ppt_x"/>
                                          </p:val>
                                        </p:tav>
                                      </p:tavLst>
                                    </p:anim>
                                    <p:anim calcmode="lin" valueType="num">
                                      <p:cBhvr>
                                        <p:cTn id="60" dur="12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7" grpId="1"/>
      <p:bldP spid="48" grpId="0" animBg="1"/>
      <p:bldP spid="49" grpId="0" animBg="1"/>
      <p:bldP spid="50" grpId="0" animBg="1"/>
      <p:bldP spid="51" grpId="0" animBg="1"/>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
          <p:cNvSpPr txBox="1"/>
          <p:nvPr/>
        </p:nvSpPr>
        <p:spPr>
          <a:xfrm>
            <a:off x="524410" y="240122"/>
            <a:ext cx="2694410" cy="584471"/>
          </a:xfrm>
          <a:prstGeom prst="rect">
            <a:avLst/>
          </a:prstGeom>
          <a:noFill/>
        </p:spPr>
        <p:txBody>
          <a:bodyPr wrap="square" rtlCol="0">
            <a:spAutoFit/>
          </a:bodyPr>
          <a:lstStyle/>
          <a:p>
            <a:pPr algn="ctr"/>
            <a:r>
              <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工作方式</a:t>
            </a:r>
            <a:endPar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6" name="Straight Connector 65"/>
          <p:cNvCxnSpPr/>
          <p:nvPr/>
        </p:nvCxnSpPr>
        <p:spPr>
          <a:xfrm>
            <a:off x="4682756" y="5358005"/>
            <a:ext cx="1554731" cy="0"/>
          </a:xfrm>
          <a:prstGeom prst="line">
            <a:avLst/>
          </a:prstGeom>
          <a:ln w="12700">
            <a:solidFill>
              <a:srgbClr val="D8BC7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64"/>
          <p:cNvCxnSpPr/>
          <p:nvPr/>
        </p:nvCxnSpPr>
        <p:spPr>
          <a:xfrm>
            <a:off x="4935284" y="4166194"/>
            <a:ext cx="2158876" cy="0"/>
          </a:xfrm>
          <a:prstGeom prst="line">
            <a:avLst/>
          </a:prstGeom>
          <a:ln w="12700">
            <a:solidFill>
              <a:srgbClr val="D8BC7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63"/>
          <p:cNvCxnSpPr/>
          <p:nvPr/>
        </p:nvCxnSpPr>
        <p:spPr>
          <a:xfrm>
            <a:off x="4537929" y="3070871"/>
            <a:ext cx="1799063" cy="0"/>
          </a:xfrm>
          <a:prstGeom prst="line">
            <a:avLst/>
          </a:prstGeom>
          <a:ln w="12700">
            <a:solidFill>
              <a:srgbClr val="D8BC7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62"/>
          <p:cNvCxnSpPr/>
          <p:nvPr/>
        </p:nvCxnSpPr>
        <p:spPr>
          <a:xfrm>
            <a:off x="3916267" y="1875829"/>
            <a:ext cx="1370280" cy="0"/>
          </a:xfrm>
          <a:prstGeom prst="line">
            <a:avLst/>
          </a:prstGeom>
          <a:ln w="12700">
            <a:solidFill>
              <a:srgbClr val="D8BC7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 name="Group 4"/>
          <p:cNvGrpSpPr/>
          <p:nvPr/>
        </p:nvGrpSpPr>
        <p:grpSpPr>
          <a:xfrm>
            <a:off x="3736734" y="4813051"/>
            <a:ext cx="1192047" cy="1134918"/>
            <a:chOff x="6139503" y="4859013"/>
            <a:chExt cx="1192668" cy="1135509"/>
          </a:xfrm>
          <a:noFill/>
        </p:grpSpPr>
        <p:sp>
          <p:nvSpPr>
            <p:cNvPr id="21" name="Rounded Rectangle 5"/>
            <p:cNvSpPr>
              <a:spLocks noChangeArrowheads="1"/>
            </p:cNvSpPr>
            <p:nvPr/>
          </p:nvSpPr>
          <p:spPr bwMode="auto">
            <a:xfrm>
              <a:off x="6139503" y="4871969"/>
              <a:ext cx="1192668" cy="1122553"/>
            </a:xfrm>
            <a:prstGeom prst="roundRect">
              <a:avLst>
                <a:gd name="adj" fmla="val 9375"/>
              </a:avLst>
            </a:prstGeom>
            <a:solidFill>
              <a:schemeClr val="bg1">
                <a:lumMod val="75000"/>
              </a:schemeClr>
            </a:solidFill>
            <a:ln w="25400">
              <a:solidFill>
                <a:srgbClr val="1E222A"/>
              </a:solidFill>
              <a:round/>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800">
                <a:solidFill>
                  <a:schemeClr val="bg1"/>
                </a:solidFill>
              </a:endParaRPr>
            </a:p>
          </p:txBody>
        </p:sp>
        <p:sp>
          <p:nvSpPr>
            <p:cNvPr id="22" name="TextBox 21"/>
            <p:cNvSpPr txBox="1">
              <a:spLocks noChangeArrowheads="1"/>
            </p:cNvSpPr>
            <p:nvPr/>
          </p:nvSpPr>
          <p:spPr bwMode="auto">
            <a:xfrm>
              <a:off x="6420131" y="4859013"/>
              <a:ext cx="771727" cy="1108108"/>
            </a:xfrm>
            <a:prstGeom prst="rect">
              <a:avLst/>
            </a:prstGeom>
            <a:grpFill/>
            <a:ln w="25400">
              <a:noFill/>
              <a:miter lim="800000"/>
            </a:ln>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nb-NO" altLang="id-ID" sz="6595" dirty="0">
                  <a:solidFill>
                    <a:schemeClr val="bg1"/>
                  </a:solidFill>
                </a:rPr>
                <a:t>4</a:t>
              </a:r>
              <a:endParaRPr lang="nb-NO" altLang="id-ID" sz="6595" dirty="0">
                <a:solidFill>
                  <a:schemeClr val="bg1"/>
                </a:solidFill>
              </a:endParaRPr>
            </a:p>
          </p:txBody>
        </p:sp>
      </p:grpSp>
      <p:grpSp>
        <p:nvGrpSpPr>
          <p:cNvPr id="23" name="Group 7"/>
          <p:cNvGrpSpPr/>
          <p:nvPr/>
        </p:nvGrpSpPr>
        <p:grpSpPr>
          <a:xfrm>
            <a:off x="4094501" y="3670530"/>
            <a:ext cx="1192047" cy="1155471"/>
            <a:chOff x="6420131" y="3715897"/>
            <a:chExt cx="1192668" cy="1156073"/>
          </a:xfrm>
          <a:noFill/>
        </p:grpSpPr>
        <p:sp>
          <p:nvSpPr>
            <p:cNvPr id="24" name="Rounded Rectangle 8"/>
            <p:cNvSpPr>
              <a:spLocks noChangeArrowheads="1"/>
            </p:cNvSpPr>
            <p:nvPr/>
          </p:nvSpPr>
          <p:spPr bwMode="auto">
            <a:xfrm>
              <a:off x="6420131" y="3749417"/>
              <a:ext cx="1192668" cy="1122553"/>
            </a:xfrm>
            <a:prstGeom prst="roundRect">
              <a:avLst>
                <a:gd name="adj" fmla="val 9375"/>
              </a:avLst>
            </a:prstGeom>
            <a:solidFill>
              <a:srgbClr val="01EDF2"/>
            </a:solidFill>
            <a:ln w="25400">
              <a:noFill/>
              <a:round/>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800">
                <a:solidFill>
                  <a:schemeClr val="bg1"/>
                </a:solidFill>
              </a:endParaRPr>
            </a:p>
          </p:txBody>
        </p:sp>
        <p:sp>
          <p:nvSpPr>
            <p:cNvPr id="25" name="TextBox 22"/>
            <p:cNvSpPr txBox="1">
              <a:spLocks noChangeArrowheads="1"/>
            </p:cNvSpPr>
            <p:nvPr/>
          </p:nvSpPr>
          <p:spPr bwMode="auto">
            <a:xfrm>
              <a:off x="6700154" y="3715897"/>
              <a:ext cx="771727" cy="1108108"/>
            </a:xfrm>
            <a:prstGeom prst="rect">
              <a:avLst/>
            </a:prstGeom>
            <a:grpFill/>
            <a:ln w="25400">
              <a:noFill/>
              <a:miter lim="800000"/>
            </a:ln>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nb-NO" altLang="id-ID" sz="6595" dirty="0">
                  <a:solidFill>
                    <a:schemeClr val="bg1"/>
                  </a:solidFill>
                </a:rPr>
                <a:t>3</a:t>
              </a:r>
              <a:endParaRPr lang="nb-NO" altLang="id-ID" sz="6595" dirty="0">
                <a:solidFill>
                  <a:schemeClr val="bg1"/>
                </a:solidFill>
              </a:endParaRPr>
            </a:p>
          </p:txBody>
        </p:sp>
      </p:grpSp>
      <p:grpSp>
        <p:nvGrpSpPr>
          <p:cNvPr id="26" name="Group 10"/>
          <p:cNvGrpSpPr/>
          <p:nvPr/>
        </p:nvGrpSpPr>
        <p:grpSpPr>
          <a:xfrm>
            <a:off x="3596494" y="2582064"/>
            <a:ext cx="1192047" cy="1121969"/>
            <a:chOff x="5999190" y="2626865"/>
            <a:chExt cx="1192668" cy="1122553"/>
          </a:xfrm>
          <a:noFill/>
        </p:grpSpPr>
        <p:sp>
          <p:nvSpPr>
            <p:cNvPr id="27" name="Rounded Rectangle 11"/>
            <p:cNvSpPr>
              <a:spLocks noChangeArrowheads="1"/>
            </p:cNvSpPr>
            <p:nvPr/>
          </p:nvSpPr>
          <p:spPr bwMode="auto">
            <a:xfrm>
              <a:off x="5999190" y="2626865"/>
              <a:ext cx="1192668" cy="1122553"/>
            </a:xfrm>
            <a:prstGeom prst="roundRect">
              <a:avLst>
                <a:gd name="adj" fmla="val 9375"/>
              </a:avLst>
            </a:prstGeom>
            <a:solidFill>
              <a:schemeClr val="bg1">
                <a:lumMod val="65000"/>
              </a:schemeClr>
            </a:solidFill>
            <a:ln w="25400">
              <a:noFill/>
              <a:round/>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800">
                <a:solidFill>
                  <a:schemeClr val="bg1"/>
                </a:solidFill>
              </a:endParaRPr>
            </a:p>
          </p:txBody>
        </p:sp>
        <p:sp>
          <p:nvSpPr>
            <p:cNvPr id="28" name="TextBox 23"/>
            <p:cNvSpPr txBox="1">
              <a:spLocks noChangeArrowheads="1"/>
            </p:cNvSpPr>
            <p:nvPr/>
          </p:nvSpPr>
          <p:spPr bwMode="auto">
            <a:xfrm>
              <a:off x="6319130" y="2641309"/>
              <a:ext cx="771727" cy="1108108"/>
            </a:xfrm>
            <a:prstGeom prst="rect">
              <a:avLst/>
            </a:prstGeom>
            <a:grpFill/>
            <a:ln w="25400">
              <a:noFill/>
              <a:miter lim="800000"/>
            </a:ln>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nb-NO" altLang="id-ID" sz="6595" dirty="0">
                  <a:solidFill>
                    <a:schemeClr val="bg1"/>
                  </a:solidFill>
                </a:rPr>
                <a:t>2</a:t>
              </a:r>
              <a:endParaRPr lang="nb-NO" altLang="id-ID" sz="6595" dirty="0">
                <a:solidFill>
                  <a:schemeClr val="bg1"/>
                </a:solidFill>
              </a:endParaRPr>
            </a:p>
          </p:txBody>
        </p:sp>
      </p:grpSp>
      <p:grpSp>
        <p:nvGrpSpPr>
          <p:cNvPr id="29" name="Group 13"/>
          <p:cNvGrpSpPr/>
          <p:nvPr/>
        </p:nvGrpSpPr>
        <p:grpSpPr>
          <a:xfrm>
            <a:off x="3000474" y="1467682"/>
            <a:ext cx="1192047" cy="1176907"/>
            <a:chOff x="5402860" y="1511902"/>
            <a:chExt cx="1192668" cy="1177520"/>
          </a:xfrm>
          <a:solidFill>
            <a:srgbClr val="C00000"/>
          </a:solidFill>
        </p:grpSpPr>
        <p:sp>
          <p:nvSpPr>
            <p:cNvPr id="30" name="Rounded Rectangle 14"/>
            <p:cNvSpPr>
              <a:spLocks noChangeArrowheads="1"/>
            </p:cNvSpPr>
            <p:nvPr/>
          </p:nvSpPr>
          <p:spPr bwMode="auto">
            <a:xfrm rot="20684149">
              <a:off x="5402860" y="1566869"/>
              <a:ext cx="1192668" cy="1122553"/>
            </a:xfrm>
            <a:prstGeom prst="roundRect">
              <a:avLst>
                <a:gd name="adj" fmla="val 9375"/>
              </a:avLst>
            </a:prstGeom>
            <a:solidFill>
              <a:srgbClr val="01EDF2"/>
            </a:solidFill>
            <a:ln w="25400">
              <a:noFill/>
              <a:round/>
            </a:ln>
            <a:effec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800">
                <a:solidFill>
                  <a:schemeClr val="bg1"/>
                </a:solidFill>
              </a:endParaRPr>
            </a:p>
          </p:txBody>
        </p:sp>
        <p:sp>
          <p:nvSpPr>
            <p:cNvPr id="31" name="TextBox 24"/>
            <p:cNvSpPr txBox="1">
              <a:spLocks noChangeArrowheads="1"/>
            </p:cNvSpPr>
            <p:nvPr/>
          </p:nvSpPr>
          <p:spPr bwMode="auto">
            <a:xfrm rot="20681241">
              <a:off x="5692174" y="1511902"/>
              <a:ext cx="771727" cy="1108108"/>
            </a:xfrm>
            <a:prstGeom prst="rect">
              <a:avLst/>
            </a:prstGeom>
            <a:noFill/>
            <a:ln w="25400">
              <a:noFill/>
              <a:miter lim="800000"/>
            </a:ln>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nb-NO" altLang="id-ID" sz="6595" dirty="0">
                  <a:solidFill>
                    <a:schemeClr val="bg1"/>
                  </a:solidFill>
                </a:rPr>
                <a:t>1</a:t>
              </a:r>
              <a:endParaRPr lang="nb-NO" altLang="id-ID" sz="6595" dirty="0">
                <a:solidFill>
                  <a:schemeClr val="bg1"/>
                </a:solidFill>
              </a:endParaRPr>
            </a:p>
          </p:txBody>
        </p:sp>
      </p:grpSp>
      <p:grpSp>
        <p:nvGrpSpPr>
          <p:cNvPr id="32" name="组合 31"/>
          <p:cNvGrpSpPr/>
          <p:nvPr/>
        </p:nvGrpSpPr>
        <p:grpSpPr>
          <a:xfrm>
            <a:off x="5146719" y="1528567"/>
            <a:ext cx="787090" cy="787090"/>
            <a:chOff x="5077389" y="1398103"/>
            <a:chExt cx="787500" cy="787500"/>
          </a:xfrm>
        </p:grpSpPr>
        <p:sp>
          <p:nvSpPr>
            <p:cNvPr id="33" name="Oval 28"/>
            <p:cNvSpPr/>
            <p:nvPr/>
          </p:nvSpPr>
          <p:spPr>
            <a:xfrm>
              <a:off x="5077389" y="1398103"/>
              <a:ext cx="787500" cy="787500"/>
            </a:xfrm>
            <a:prstGeom prst="ellipse">
              <a:avLst/>
            </a:prstGeom>
            <a:solidFill>
              <a:srgbClr val="01ED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rgbClr val="01EDF2"/>
                </a:solidFill>
              </a:endParaRPr>
            </a:p>
          </p:txBody>
        </p:sp>
        <p:grpSp>
          <p:nvGrpSpPr>
            <p:cNvPr id="34" name="Group 38"/>
            <p:cNvGrpSpPr>
              <a:grpSpLocks noChangeAspect="1"/>
            </p:cNvGrpSpPr>
            <p:nvPr/>
          </p:nvGrpSpPr>
          <p:grpSpPr>
            <a:xfrm>
              <a:off x="5225672" y="1549505"/>
              <a:ext cx="487503" cy="487503"/>
              <a:chOff x="-2771775" y="66675"/>
              <a:chExt cx="827087" cy="827088"/>
            </a:xfrm>
            <a:solidFill>
              <a:schemeClr val="accent2">
                <a:lumMod val="95000"/>
              </a:schemeClr>
            </a:solidFill>
          </p:grpSpPr>
          <p:sp>
            <p:nvSpPr>
              <p:cNvPr id="35" name="Freeform 19"/>
              <p:cNvSpPr>
                <a:spLocks noEditPoints="1"/>
              </p:cNvSpPr>
              <p:nvPr/>
            </p:nvSpPr>
            <p:spPr bwMode="auto">
              <a:xfrm>
                <a:off x="-2771775" y="66675"/>
                <a:ext cx="827087" cy="827088"/>
              </a:xfrm>
              <a:custGeom>
                <a:avLst/>
                <a:gdLst>
                  <a:gd name="T0" fmla="*/ 188 w 220"/>
                  <a:gd name="T1" fmla="*/ 83 h 220"/>
                  <a:gd name="T2" fmla="*/ 196 w 220"/>
                  <a:gd name="T3" fmla="*/ 56 h 220"/>
                  <a:gd name="T4" fmla="*/ 181 w 220"/>
                  <a:gd name="T5" fmla="*/ 26 h 220"/>
                  <a:gd name="T6" fmla="*/ 164 w 220"/>
                  <a:gd name="T7" fmla="*/ 24 h 220"/>
                  <a:gd name="T8" fmla="*/ 137 w 220"/>
                  <a:gd name="T9" fmla="*/ 32 h 220"/>
                  <a:gd name="T10" fmla="*/ 119 w 220"/>
                  <a:gd name="T11" fmla="*/ 0 h 220"/>
                  <a:gd name="T12" fmla="*/ 87 w 220"/>
                  <a:gd name="T13" fmla="*/ 11 h 220"/>
                  <a:gd name="T14" fmla="*/ 74 w 220"/>
                  <a:gd name="T15" fmla="*/ 36 h 220"/>
                  <a:gd name="T16" fmla="*/ 49 w 220"/>
                  <a:gd name="T17" fmla="*/ 22 h 220"/>
                  <a:gd name="T18" fmla="*/ 26 w 220"/>
                  <a:gd name="T19" fmla="*/ 39 h 220"/>
                  <a:gd name="T20" fmla="*/ 36 w 220"/>
                  <a:gd name="T21" fmla="*/ 74 h 220"/>
                  <a:gd name="T22" fmla="*/ 11 w 220"/>
                  <a:gd name="T23" fmla="*/ 87 h 220"/>
                  <a:gd name="T24" fmla="*/ 0 w 220"/>
                  <a:gd name="T25" fmla="*/ 119 h 220"/>
                  <a:gd name="T26" fmla="*/ 32 w 220"/>
                  <a:gd name="T27" fmla="*/ 137 h 220"/>
                  <a:gd name="T28" fmla="*/ 24 w 220"/>
                  <a:gd name="T29" fmla="*/ 164 h 220"/>
                  <a:gd name="T30" fmla="*/ 39 w 220"/>
                  <a:gd name="T31" fmla="*/ 194 h 220"/>
                  <a:gd name="T32" fmla="*/ 56 w 220"/>
                  <a:gd name="T33" fmla="*/ 196 h 220"/>
                  <a:gd name="T34" fmla="*/ 83 w 220"/>
                  <a:gd name="T35" fmla="*/ 188 h 220"/>
                  <a:gd name="T36" fmla="*/ 101 w 220"/>
                  <a:gd name="T37" fmla="*/ 220 h 220"/>
                  <a:gd name="T38" fmla="*/ 133 w 220"/>
                  <a:gd name="T39" fmla="*/ 209 h 220"/>
                  <a:gd name="T40" fmla="*/ 146 w 220"/>
                  <a:gd name="T41" fmla="*/ 184 h 220"/>
                  <a:gd name="T42" fmla="*/ 171 w 220"/>
                  <a:gd name="T43" fmla="*/ 198 h 220"/>
                  <a:gd name="T44" fmla="*/ 194 w 220"/>
                  <a:gd name="T45" fmla="*/ 181 h 220"/>
                  <a:gd name="T46" fmla="*/ 184 w 220"/>
                  <a:gd name="T47" fmla="*/ 146 h 220"/>
                  <a:gd name="T48" fmla="*/ 209 w 220"/>
                  <a:gd name="T49" fmla="*/ 133 h 220"/>
                  <a:gd name="T50" fmla="*/ 220 w 220"/>
                  <a:gd name="T51" fmla="*/ 101 h 220"/>
                  <a:gd name="T52" fmla="*/ 185 w 220"/>
                  <a:gd name="T53" fmla="*/ 124 h 220"/>
                  <a:gd name="T54" fmla="*/ 172 w 220"/>
                  <a:gd name="T55" fmla="*/ 140 h 220"/>
                  <a:gd name="T56" fmla="*/ 185 w 220"/>
                  <a:gd name="T57" fmla="*/ 171 h 220"/>
                  <a:gd name="T58" fmla="*/ 154 w 220"/>
                  <a:gd name="T59" fmla="*/ 173 h 220"/>
                  <a:gd name="T60" fmla="*/ 140 w 220"/>
                  <a:gd name="T61" fmla="*/ 172 h 220"/>
                  <a:gd name="T62" fmla="*/ 124 w 220"/>
                  <a:gd name="T63" fmla="*/ 185 h 220"/>
                  <a:gd name="T64" fmla="*/ 101 w 220"/>
                  <a:gd name="T65" fmla="*/ 206 h 220"/>
                  <a:gd name="T66" fmla="*/ 87 w 220"/>
                  <a:gd name="T67" fmla="*/ 175 h 220"/>
                  <a:gd name="T68" fmla="*/ 74 w 220"/>
                  <a:gd name="T69" fmla="*/ 170 h 220"/>
                  <a:gd name="T70" fmla="*/ 49 w 220"/>
                  <a:gd name="T71" fmla="*/ 185 h 220"/>
                  <a:gd name="T72" fmla="*/ 47 w 220"/>
                  <a:gd name="T73" fmla="*/ 154 h 220"/>
                  <a:gd name="T74" fmla="*/ 45 w 220"/>
                  <a:gd name="T75" fmla="*/ 133 h 220"/>
                  <a:gd name="T76" fmla="*/ 14 w 220"/>
                  <a:gd name="T77" fmla="*/ 119 h 220"/>
                  <a:gd name="T78" fmla="*/ 35 w 220"/>
                  <a:gd name="T79" fmla="*/ 96 h 220"/>
                  <a:gd name="T80" fmla="*/ 48 w 220"/>
                  <a:gd name="T81" fmla="*/ 80 h 220"/>
                  <a:gd name="T82" fmla="*/ 35 w 220"/>
                  <a:gd name="T83" fmla="*/ 49 h 220"/>
                  <a:gd name="T84" fmla="*/ 66 w 220"/>
                  <a:gd name="T85" fmla="*/ 47 h 220"/>
                  <a:gd name="T86" fmla="*/ 80 w 220"/>
                  <a:gd name="T87" fmla="*/ 48 h 220"/>
                  <a:gd name="T88" fmla="*/ 96 w 220"/>
                  <a:gd name="T89" fmla="*/ 35 h 220"/>
                  <a:gd name="T90" fmla="*/ 119 w 220"/>
                  <a:gd name="T91" fmla="*/ 14 h 220"/>
                  <a:gd name="T92" fmla="*/ 133 w 220"/>
                  <a:gd name="T93" fmla="*/ 45 h 220"/>
                  <a:gd name="T94" fmla="*/ 146 w 220"/>
                  <a:gd name="T95" fmla="*/ 50 h 220"/>
                  <a:gd name="T96" fmla="*/ 171 w 220"/>
                  <a:gd name="T97" fmla="*/ 35 h 220"/>
                  <a:gd name="T98" fmla="*/ 173 w 220"/>
                  <a:gd name="T99" fmla="*/ 66 h 220"/>
                  <a:gd name="T100" fmla="*/ 175 w 220"/>
                  <a:gd name="T101" fmla="*/ 87 h 220"/>
                  <a:gd name="T102" fmla="*/ 206 w 220"/>
                  <a:gd name="T103" fmla="*/ 101 h 220"/>
                  <a:gd name="T104" fmla="*/ 185 w 220"/>
                  <a:gd name="T105" fmla="*/ 12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0" h="220">
                    <a:moveTo>
                      <a:pt x="209" y="87"/>
                    </a:moveTo>
                    <a:cubicBezTo>
                      <a:pt x="188" y="83"/>
                      <a:pt x="188" y="83"/>
                      <a:pt x="188" y="83"/>
                    </a:cubicBezTo>
                    <a:cubicBezTo>
                      <a:pt x="187" y="80"/>
                      <a:pt x="186" y="77"/>
                      <a:pt x="184" y="74"/>
                    </a:cubicBezTo>
                    <a:cubicBezTo>
                      <a:pt x="196" y="56"/>
                      <a:pt x="196" y="56"/>
                      <a:pt x="196" y="56"/>
                    </a:cubicBezTo>
                    <a:cubicBezTo>
                      <a:pt x="200" y="51"/>
                      <a:pt x="199" y="43"/>
                      <a:pt x="194" y="39"/>
                    </a:cubicBezTo>
                    <a:cubicBezTo>
                      <a:pt x="181" y="26"/>
                      <a:pt x="181" y="26"/>
                      <a:pt x="181" y="26"/>
                    </a:cubicBezTo>
                    <a:cubicBezTo>
                      <a:pt x="179" y="23"/>
                      <a:pt x="175" y="22"/>
                      <a:pt x="171" y="22"/>
                    </a:cubicBezTo>
                    <a:cubicBezTo>
                      <a:pt x="169" y="22"/>
                      <a:pt x="166" y="22"/>
                      <a:pt x="164" y="24"/>
                    </a:cubicBezTo>
                    <a:cubicBezTo>
                      <a:pt x="146" y="36"/>
                      <a:pt x="146" y="36"/>
                      <a:pt x="146" y="36"/>
                    </a:cubicBezTo>
                    <a:cubicBezTo>
                      <a:pt x="143" y="34"/>
                      <a:pt x="140" y="33"/>
                      <a:pt x="137" y="32"/>
                    </a:cubicBezTo>
                    <a:cubicBezTo>
                      <a:pt x="133" y="11"/>
                      <a:pt x="133" y="11"/>
                      <a:pt x="133" y="11"/>
                    </a:cubicBezTo>
                    <a:cubicBezTo>
                      <a:pt x="132" y="5"/>
                      <a:pt x="126" y="0"/>
                      <a:pt x="119" y="0"/>
                    </a:cubicBezTo>
                    <a:cubicBezTo>
                      <a:pt x="101" y="0"/>
                      <a:pt x="101" y="0"/>
                      <a:pt x="101" y="0"/>
                    </a:cubicBezTo>
                    <a:cubicBezTo>
                      <a:pt x="94" y="0"/>
                      <a:pt x="88" y="5"/>
                      <a:pt x="87" y="11"/>
                    </a:cubicBezTo>
                    <a:cubicBezTo>
                      <a:pt x="83" y="32"/>
                      <a:pt x="83" y="32"/>
                      <a:pt x="83" y="32"/>
                    </a:cubicBezTo>
                    <a:cubicBezTo>
                      <a:pt x="80" y="33"/>
                      <a:pt x="77" y="34"/>
                      <a:pt x="74" y="36"/>
                    </a:cubicBezTo>
                    <a:cubicBezTo>
                      <a:pt x="56" y="24"/>
                      <a:pt x="56" y="24"/>
                      <a:pt x="56" y="24"/>
                    </a:cubicBezTo>
                    <a:cubicBezTo>
                      <a:pt x="54" y="22"/>
                      <a:pt x="51" y="22"/>
                      <a:pt x="49" y="22"/>
                    </a:cubicBezTo>
                    <a:cubicBezTo>
                      <a:pt x="45" y="22"/>
                      <a:pt x="41" y="23"/>
                      <a:pt x="39" y="26"/>
                    </a:cubicBezTo>
                    <a:cubicBezTo>
                      <a:pt x="26" y="39"/>
                      <a:pt x="26" y="39"/>
                      <a:pt x="26" y="39"/>
                    </a:cubicBezTo>
                    <a:cubicBezTo>
                      <a:pt x="21" y="43"/>
                      <a:pt x="20" y="51"/>
                      <a:pt x="24" y="56"/>
                    </a:cubicBezTo>
                    <a:cubicBezTo>
                      <a:pt x="36" y="74"/>
                      <a:pt x="36" y="74"/>
                      <a:pt x="36" y="74"/>
                    </a:cubicBezTo>
                    <a:cubicBezTo>
                      <a:pt x="34" y="77"/>
                      <a:pt x="33" y="80"/>
                      <a:pt x="32" y="83"/>
                    </a:cubicBezTo>
                    <a:cubicBezTo>
                      <a:pt x="11" y="87"/>
                      <a:pt x="11" y="87"/>
                      <a:pt x="11" y="87"/>
                    </a:cubicBezTo>
                    <a:cubicBezTo>
                      <a:pt x="5" y="88"/>
                      <a:pt x="0" y="94"/>
                      <a:pt x="0" y="101"/>
                    </a:cubicBezTo>
                    <a:cubicBezTo>
                      <a:pt x="0" y="119"/>
                      <a:pt x="0" y="119"/>
                      <a:pt x="0" y="119"/>
                    </a:cubicBezTo>
                    <a:cubicBezTo>
                      <a:pt x="0" y="126"/>
                      <a:pt x="5" y="132"/>
                      <a:pt x="11" y="133"/>
                    </a:cubicBezTo>
                    <a:cubicBezTo>
                      <a:pt x="32" y="137"/>
                      <a:pt x="32" y="137"/>
                      <a:pt x="32" y="137"/>
                    </a:cubicBezTo>
                    <a:cubicBezTo>
                      <a:pt x="33" y="140"/>
                      <a:pt x="34" y="143"/>
                      <a:pt x="36" y="146"/>
                    </a:cubicBezTo>
                    <a:cubicBezTo>
                      <a:pt x="24" y="164"/>
                      <a:pt x="24" y="164"/>
                      <a:pt x="24" y="164"/>
                    </a:cubicBezTo>
                    <a:cubicBezTo>
                      <a:pt x="20" y="169"/>
                      <a:pt x="21" y="177"/>
                      <a:pt x="26" y="181"/>
                    </a:cubicBezTo>
                    <a:cubicBezTo>
                      <a:pt x="39" y="194"/>
                      <a:pt x="39" y="194"/>
                      <a:pt x="39" y="194"/>
                    </a:cubicBezTo>
                    <a:cubicBezTo>
                      <a:pt x="41" y="197"/>
                      <a:pt x="45" y="198"/>
                      <a:pt x="49" y="198"/>
                    </a:cubicBezTo>
                    <a:cubicBezTo>
                      <a:pt x="51" y="198"/>
                      <a:pt x="54" y="198"/>
                      <a:pt x="56" y="196"/>
                    </a:cubicBezTo>
                    <a:cubicBezTo>
                      <a:pt x="74" y="184"/>
                      <a:pt x="74" y="184"/>
                      <a:pt x="74" y="184"/>
                    </a:cubicBezTo>
                    <a:cubicBezTo>
                      <a:pt x="77" y="186"/>
                      <a:pt x="80" y="187"/>
                      <a:pt x="83" y="188"/>
                    </a:cubicBezTo>
                    <a:cubicBezTo>
                      <a:pt x="87" y="209"/>
                      <a:pt x="87" y="209"/>
                      <a:pt x="87" y="209"/>
                    </a:cubicBezTo>
                    <a:cubicBezTo>
                      <a:pt x="88" y="215"/>
                      <a:pt x="94" y="220"/>
                      <a:pt x="101" y="220"/>
                    </a:cubicBezTo>
                    <a:cubicBezTo>
                      <a:pt x="119" y="220"/>
                      <a:pt x="119" y="220"/>
                      <a:pt x="119" y="220"/>
                    </a:cubicBezTo>
                    <a:cubicBezTo>
                      <a:pt x="126" y="220"/>
                      <a:pt x="132" y="215"/>
                      <a:pt x="133" y="209"/>
                    </a:cubicBezTo>
                    <a:cubicBezTo>
                      <a:pt x="137" y="188"/>
                      <a:pt x="137" y="188"/>
                      <a:pt x="137" y="188"/>
                    </a:cubicBezTo>
                    <a:cubicBezTo>
                      <a:pt x="140" y="187"/>
                      <a:pt x="143" y="186"/>
                      <a:pt x="146" y="184"/>
                    </a:cubicBezTo>
                    <a:cubicBezTo>
                      <a:pt x="164" y="196"/>
                      <a:pt x="164" y="196"/>
                      <a:pt x="164" y="196"/>
                    </a:cubicBezTo>
                    <a:cubicBezTo>
                      <a:pt x="166" y="198"/>
                      <a:pt x="169" y="198"/>
                      <a:pt x="171" y="198"/>
                    </a:cubicBezTo>
                    <a:cubicBezTo>
                      <a:pt x="175" y="198"/>
                      <a:pt x="179" y="197"/>
                      <a:pt x="181" y="194"/>
                    </a:cubicBezTo>
                    <a:cubicBezTo>
                      <a:pt x="194" y="181"/>
                      <a:pt x="194" y="181"/>
                      <a:pt x="194" y="181"/>
                    </a:cubicBezTo>
                    <a:cubicBezTo>
                      <a:pt x="199" y="177"/>
                      <a:pt x="200" y="169"/>
                      <a:pt x="196" y="164"/>
                    </a:cubicBezTo>
                    <a:cubicBezTo>
                      <a:pt x="184" y="146"/>
                      <a:pt x="184" y="146"/>
                      <a:pt x="184" y="146"/>
                    </a:cubicBezTo>
                    <a:cubicBezTo>
                      <a:pt x="186" y="143"/>
                      <a:pt x="187" y="140"/>
                      <a:pt x="188" y="137"/>
                    </a:cubicBezTo>
                    <a:cubicBezTo>
                      <a:pt x="209" y="133"/>
                      <a:pt x="209" y="133"/>
                      <a:pt x="209" y="133"/>
                    </a:cubicBezTo>
                    <a:cubicBezTo>
                      <a:pt x="215" y="132"/>
                      <a:pt x="220" y="126"/>
                      <a:pt x="220" y="119"/>
                    </a:cubicBezTo>
                    <a:cubicBezTo>
                      <a:pt x="220" y="101"/>
                      <a:pt x="220" y="101"/>
                      <a:pt x="220" y="101"/>
                    </a:cubicBezTo>
                    <a:cubicBezTo>
                      <a:pt x="220" y="94"/>
                      <a:pt x="215" y="88"/>
                      <a:pt x="209" y="87"/>
                    </a:cubicBezTo>
                    <a:close/>
                    <a:moveTo>
                      <a:pt x="185" y="124"/>
                    </a:moveTo>
                    <a:cubicBezTo>
                      <a:pt x="180" y="125"/>
                      <a:pt x="176" y="128"/>
                      <a:pt x="175" y="133"/>
                    </a:cubicBezTo>
                    <a:cubicBezTo>
                      <a:pt x="174" y="135"/>
                      <a:pt x="173" y="138"/>
                      <a:pt x="172" y="140"/>
                    </a:cubicBezTo>
                    <a:cubicBezTo>
                      <a:pt x="170" y="144"/>
                      <a:pt x="170" y="149"/>
                      <a:pt x="173" y="154"/>
                    </a:cubicBezTo>
                    <a:cubicBezTo>
                      <a:pt x="185" y="171"/>
                      <a:pt x="185" y="171"/>
                      <a:pt x="185" y="171"/>
                    </a:cubicBezTo>
                    <a:cubicBezTo>
                      <a:pt x="171" y="185"/>
                      <a:pt x="171" y="185"/>
                      <a:pt x="171" y="185"/>
                    </a:cubicBezTo>
                    <a:cubicBezTo>
                      <a:pt x="154" y="173"/>
                      <a:pt x="154" y="173"/>
                      <a:pt x="154" y="173"/>
                    </a:cubicBezTo>
                    <a:cubicBezTo>
                      <a:pt x="151" y="171"/>
                      <a:pt x="149" y="170"/>
                      <a:pt x="146" y="170"/>
                    </a:cubicBezTo>
                    <a:cubicBezTo>
                      <a:pt x="144" y="170"/>
                      <a:pt x="142" y="171"/>
                      <a:pt x="140" y="172"/>
                    </a:cubicBezTo>
                    <a:cubicBezTo>
                      <a:pt x="138" y="173"/>
                      <a:pt x="135" y="174"/>
                      <a:pt x="133" y="175"/>
                    </a:cubicBezTo>
                    <a:cubicBezTo>
                      <a:pt x="128" y="176"/>
                      <a:pt x="125" y="180"/>
                      <a:pt x="124" y="185"/>
                    </a:cubicBezTo>
                    <a:cubicBezTo>
                      <a:pt x="119" y="206"/>
                      <a:pt x="119" y="206"/>
                      <a:pt x="119" y="206"/>
                    </a:cubicBezTo>
                    <a:cubicBezTo>
                      <a:pt x="101" y="206"/>
                      <a:pt x="101" y="206"/>
                      <a:pt x="101" y="206"/>
                    </a:cubicBezTo>
                    <a:cubicBezTo>
                      <a:pt x="96" y="185"/>
                      <a:pt x="96" y="185"/>
                      <a:pt x="96" y="185"/>
                    </a:cubicBezTo>
                    <a:cubicBezTo>
                      <a:pt x="95" y="180"/>
                      <a:pt x="92" y="176"/>
                      <a:pt x="87" y="175"/>
                    </a:cubicBezTo>
                    <a:cubicBezTo>
                      <a:pt x="85" y="174"/>
                      <a:pt x="82" y="173"/>
                      <a:pt x="80" y="172"/>
                    </a:cubicBezTo>
                    <a:cubicBezTo>
                      <a:pt x="78" y="171"/>
                      <a:pt x="76" y="170"/>
                      <a:pt x="74" y="170"/>
                    </a:cubicBezTo>
                    <a:cubicBezTo>
                      <a:pt x="71" y="170"/>
                      <a:pt x="69" y="171"/>
                      <a:pt x="66" y="173"/>
                    </a:cubicBezTo>
                    <a:cubicBezTo>
                      <a:pt x="49" y="185"/>
                      <a:pt x="49" y="185"/>
                      <a:pt x="49" y="185"/>
                    </a:cubicBezTo>
                    <a:cubicBezTo>
                      <a:pt x="35" y="171"/>
                      <a:pt x="35" y="171"/>
                      <a:pt x="35" y="171"/>
                    </a:cubicBezTo>
                    <a:cubicBezTo>
                      <a:pt x="47" y="154"/>
                      <a:pt x="47" y="154"/>
                      <a:pt x="47" y="154"/>
                    </a:cubicBezTo>
                    <a:cubicBezTo>
                      <a:pt x="50" y="149"/>
                      <a:pt x="50" y="144"/>
                      <a:pt x="48" y="140"/>
                    </a:cubicBezTo>
                    <a:cubicBezTo>
                      <a:pt x="47" y="138"/>
                      <a:pt x="46" y="135"/>
                      <a:pt x="45" y="133"/>
                    </a:cubicBezTo>
                    <a:cubicBezTo>
                      <a:pt x="44" y="128"/>
                      <a:pt x="40" y="125"/>
                      <a:pt x="35" y="124"/>
                    </a:cubicBezTo>
                    <a:cubicBezTo>
                      <a:pt x="14" y="119"/>
                      <a:pt x="14" y="119"/>
                      <a:pt x="14" y="119"/>
                    </a:cubicBezTo>
                    <a:cubicBezTo>
                      <a:pt x="14" y="101"/>
                      <a:pt x="14" y="101"/>
                      <a:pt x="14" y="101"/>
                    </a:cubicBezTo>
                    <a:cubicBezTo>
                      <a:pt x="35" y="96"/>
                      <a:pt x="35" y="96"/>
                      <a:pt x="35" y="96"/>
                    </a:cubicBezTo>
                    <a:cubicBezTo>
                      <a:pt x="40" y="95"/>
                      <a:pt x="44" y="92"/>
                      <a:pt x="45" y="87"/>
                    </a:cubicBezTo>
                    <a:cubicBezTo>
                      <a:pt x="46" y="85"/>
                      <a:pt x="47" y="82"/>
                      <a:pt x="48" y="80"/>
                    </a:cubicBezTo>
                    <a:cubicBezTo>
                      <a:pt x="50" y="76"/>
                      <a:pt x="50" y="71"/>
                      <a:pt x="47" y="66"/>
                    </a:cubicBezTo>
                    <a:cubicBezTo>
                      <a:pt x="35" y="49"/>
                      <a:pt x="35" y="49"/>
                      <a:pt x="35" y="49"/>
                    </a:cubicBezTo>
                    <a:cubicBezTo>
                      <a:pt x="49" y="35"/>
                      <a:pt x="49" y="35"/>
                      <a:pt x="49" y="35"/>
                    </a:cubicBezTo>
                    <a:cubicBezTo>
                      <a:pt x="66" y="47"/>
                      <a:pt x="66" y="47"/>
                      <a:pt x="66" y="47"/>
                    </a:cubicBezTo>
                    <a:cubicBezTo>
                      <a:pt x="69" y="49"/>
                      <a:pt x="71" y="50"/>
                      <a:pt x="74" y="50"/>
                    </a:cubicBezTo>
                    <a:cubicBezTo>
                      <a:pt x="76" y="50"/>
                      <a:pt x="78" y="49"/>
                      <a:pt x="80" y="48"/>
                    </a:cubicBezTo>
                    <a:cubicBezTo>
                      <a:pt x="82" y="47"/>
                      <a:pt x="85" y="46"/>
                      <a:pt x="87" y="45"/>
                    </a:cubicBezTo>
                    <a:cubicBezTo>
                      <a:pt x="92" y="44"/>
                      <a:pt x="95" y="40"/>
                      <a:pt x="96" y="35"/>
                    </a:cubicBezTo>
                    <a:cubicBezTo>
                      <a:pt x="101" y="14"/>
                      <a:pt x="101" y="14"/>
                      <a:pt x="101" y="14"/>
                    </a:cubicBezTo>
                    <a:cubicBezTo>
                      <a:pt x="119" y="14"/>
                      <a:pt x="119" y="14"/>
                      <a:pt x="119" y="14"/>
                    </a:cubicBezTo>
                    <a:cubicBezTo>
                      <a:pt x="124" y="35"/>
                      <a:pt x="124" y="35"/>
                      <a:pt x="124" y="35"/>
                    </a:cubicBezTo>
                    <a:cubicBezTo>
                      <a:pt x="125" y="40"/>
                      <a:pt x="128" y="44"/>
                      <a:pt x="133" y="45"/>
                    </a:cubicBezTo>
                    <a:cubicBezTo>
                      <a:pt x="135" y="46"/>
                      <a:pt x="138" y="47"/>
                      <a:pt x="140" y="48"/>
                    </a:cubicBezTo>
                    <a:cubicBezTo>
                      <a:pt x="142" y="49"/>
                      <a:pt x="144" y="50"/>
                      <a:pt x="146" y="50"/>
                    </a:cubicBezTo>
                    <a:cubicBezTo>
                      <a:pt x="149" y="50"/>
                      <a:pt x="151" y="49"/>
                      <a:pt x="154" y="47"/>
                    </a:cubicBezTo>
                    <a:cubicBezTo>
                      <a:pt x="171" y="35"/>
                      <a:pt x="171" y="35"/>
                      <a:pt x="171" y="35"/>
                    </a:cubicBezTo>
                    <a:cubicBezTo>
                      <a:pt x="185" y="49"/>
                      <a:pt x="185" y="49"/>
                      <a:pt x="185" y="49"/>
                    </a:cubicBezTo>
                    <a:cubicBezTo>
                      <a:pt x="173" y="66"/>
                      <a:pt x="173" y="66"/>
                      <a:pt x="173" y="66"/>
                    </a:cubicBezTo>
                    <a:cubicBezTo>
                      <a:pt x="170" y="71"/>
                      <a:pt x="170" y="76"/>
                      <a:pt x="172" y="80"/>
                    </a:cubicBezTo>
                    <a:cubicBezTo>
                      <a:pt x="173" y="82"/>
                      <a:pt x="174" y="85"/>
                      <a:pt x="175" y="87"/>
                    </a:cubicBezTo>
                    <a:cubicBezTo>
                      <a:pt x="176" y="92"/>
                      <a:pt x="180" y="95"/>
                      <a:pt x="185" y="96"/>
                    </a:cubicBezTo>
                    <a:cubicBezTo>
                      <a:pt x="206" y="101"/>
                      <a:pt x="206" y="101"/>
                      <a:pt x="206" y="101"/>
                    </a:cubicBezTo>
                    <a:cubicBezTo>
                      <a:pt x="206" y="119"/>
                      <a:pt x="206" y="119"/>
                      <a:pt x="206" y="119"/>
                    </a:cubicBezTo>
                    <a:lnTo>
                      <a:pt x="185" y="124"/>
                    </a:lnTo>
                    <a:close/>
                  </a:path>
                </a:pathLst>
              </a:custGeom>
              <a:solidFill>
                <a:schemeClr val="bg1">
                  <a:lumMod val="95000"/>
                </a:schemeClr>
              </a:solidFill>
              <a:ln w="9525">
                <a:solidFill>
                  <a:schemeClr val="bg1">
                    <a:lumMod val="95000"/>
                  </a:schemeClr>
                </a:solidFill>
                <a:round/>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id-ID" sz="1600">
                  <a:solidFill>
                    <a:srgbClr val="01EDF2"/>
                  </a:solidFill>
                </a:endParaRPr>
              </a:p>
            </p:txBody>
          </p:sp>
          <p:sp>
            <p:nvSpPr>
              <p:cNvPr id="36" name="Freeform 20"/>
              <p:cNvSpPr>
                <a:spLocks noEditPoints="1"/>
              </p:cNvSpPr>
              <p:nvPr/>
            </p:nvSpPr>
            <p:spPr bwMode="auto">
              <a:xfrm>
                <a:off x="-2538413" y="300038"/>
                <a:ext cx="360362" cy="36036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90 h 96"/>
                  <a:gd name="T12" fmla="*/ 6 w 96"/>
                  <a:gd name="T13" fmla="*/ 48 h 96"/>
                  <a:gd name="T14" fmla="*/ 48 w 96"/>
                  <a:gd name="T15" fmla="*/ 6 h 96"/>
                  <a:gd name="T16" fmla="*/ 90 w 96"/>
                  <a:gd name="T17" fmla="*/ 48 h 96"/>
                  <a:gd name="T18" fmla="*/ 48 w 96"/>
                  <a:gd name="T19" fmla="*/ 9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1" y="0"/>
                      <a:pt x="0" y="21"/>
                      <a:pt x="0" y="48"/>
                    </a:cubicBezTo>
                    <a:cubicBezTo>
                      <a:pt x="0" y="75"/>
                      <a:pt x="21" y="96"/>
                      <a:pt x="48" y="96"/>
                    </a:cubicBezTo>
                    <a:cubicBezTo>
                      <a:pt x="75" y="96"/>
                      <a:pt x="96" y="75"/>
                      <a:pt x="96" y="48"/>
                    </a:cubicBezTo>
                    <a:cubicBezTo>
                      <a:pt x="96" y="21"/>
                      <a:pt x="75" y="0"/>
                      <a:pt x="48" y="0"/>
                    </a:cubicBezTo>
                    <a:close/>
                    <a:moveTo>
                      <a:pt x="48" y="90"/>
                    </a:moveTo>
                    <a:cubicBezTo>
                      <a:pt x="25" y="90"/>
                      <a:pt x="6" y="71"/>
                      <a:pt x="6" y="48"/>
                    </a:cubicBezTo>
                    <a:cubicBezTo>
                      <a:pt x="6" y="25"/>
                      <a:pt x="25" y="6"/>
                      <a:pt x="48" y="6"/>
                    </a:cubicBezTo>
                    <a:cubicBezTo>
                      <a:pt x="71" y="6"/>
                      <a:pt x="90" y="25"/>
                      <a:pt x="90" y="48"/>
                    </a:cubicBezTo>
                    <a:cubicBezTo>
                      <a:pt x="90" y="71"/>
                      <a:pt x="71" y="90"/>
                      <a:pt x="48" y="90"/>
                    </a:cubicBezTo>
                    <a:close/>
                  </a:path>
                </a:pathLst>
              </a:custGeom>
              <a:solidFill>
                <a:schemeClr val="bg1">
                  <a:lumMod val="95000"/>
                </a:schemeClr>
              </a:solidFill>
              <a:ln w="9525">
                <a:solidFill>
                  <a:schemeClr val="bg1">
                    <a:lumMod val="95000"/>
                  </a:schemeClr>
                </a:solidFill>
                <a:round/>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id-ID" sz="1600">
                  <a:solidFill>
                    <a:srgbClr val="01EDF2"/>
                  </a:solidFill>
                </a:endParaRPr>
              </a:p>
            </p:txBody>
          </p:sp>
          <p:sp>
            <p:nvSpPr>
              <p:cNvPr id="37" name="Freeform 21"/>
              <p:cNvSpPr>
                <a:spLocks noEditPoints="1"/>
              </p:cNvSpPr>
              <p:nvPr/>
            </p:nvSpPr>
            <p:spPr bwMode="auto">
              <a:xfrm>
                <a:off x="-2460625" y="374650"/>
                <a:ext cx="207962" cy="206375"/>
              </a:xfrm>
              <a:custGeom>
                <a:avLst/>
                <a:gdLst>
                  <a:gd name="T0" fmla="*/ 27 w 55"/>
                  <a:gd name="T1" fmla="*/ 0 h 55"/>
                  <a:gd name="T2" fmla="*/ 0 w 55"/>
                  <a:gd name="T3" fmla="*/ 28 h 55"/>
                  <a:gd name="T4" fmla="*/ 27 w 55"/>
                  <a:gd name="T5" fmla="*/ 55 h 55"/>
                  <a:gd name="T6" fmla="*/ 55 w 55"/>
                  <a:gd name="T7" fmla="*/ 28 h 55"/>
                  <a:gd name="T8" fmla="*/ 27 w 55"/>
                  <a:gd name="T9" fmla="*/ 0 h 55"/>
                  <a:gd name="T10" fmla="*/ 27 w 55"/>
                  <a:gd name="T11" fmla="*/ 49 h 55"/>
                  <a:gd name="T12" fmla="*/ 6 w 55"/>
                  <a:gd name="T13" fmla="*/ 28 h 55"/>
                  <a:gd name="T14" fmla="*/ 27 w 55"/>
                  <a:gd name="T15" fmla="*/ 7 h 55"/>
                  <a:gd name="T16" fmla="*/ 48 w 55"/>
                  <a:gd name="T17" fmla="*/ 28 h 55"/>
                  <a:gd name="T18" fmla="*/ 27 w 55"/>
                  <a:gd name="T19"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0"/>
                    </a:moveTo>
                    <a:cubicBezTo>
                      <a:pt x="12" y="0"/>
                      <a:pt x="0" y="13"/>
                      <a:pt x="0" y="28"/>
                    </a:cubicBezTo>
                    <a:cubicBezTo>
                      <a:pt x="0" y="43"/>
                      <a:pt x="12" y="55"/>
                      <a:pt x="27" y="55"/>
                    </a:cubicBezTo>
                    <a:cubicBezTo>
                      <a:pt x="42" y="55"/>
                      <a:pt x="55" y="43"/>
                      <a:pt x="55" y="28"/>
                    </a:cubicBezTo>
                    <a:cubicBezTo>
                      <a:pt x="55" y="13"/>
                      <a:pt x="42" y="0"/>
                      <a:pt x="27" y="0"/>
                    </a:cubicBezTo>
                    <a:close/>
                    <a:moveTo>
                      <a:pt x="27" y="49"/>
                    </a:moveTo>
                    <a:cubicBezTo>
                      <a:pt x="16" y="49"/>
                      <a:pt x="6" y="39"/>
                      <a:pt x="6" y="28"/>
                    </a:cubicBezTo>
                    <a:cubicBezTo>
                      <a:pt x="6" y="17"/>
                      <a:pt x="16" y="7"/>
                      <a:pt x="27" y="7"/>
                    </a:cubicBezTo>
                    <a:cubicBezTo>
                      <a:pt x="38" y="7"/>
                      <a:pt x="48" y="17"/>
                      <a:pt x="48" y="28"/>
                    </a:cubicBezTo>
                    <a:cubicBezTo>
                      <a:pt x="48" y="39"/>
                      <a:pt x="38" y="49"/>
                      <a:pt x="27" y="49"/>
                    </a:cubicBezTo>
                    <a:close/>
                  </a:path>
                </a:pathLst>
              </a:custGeom>
              <a:solidFill>
                <a:schemeClr val="bg1">
                  <a:lumMod val="95000"/>
                </a:schemeClr>
              </a:solidFill>
              <a:ln w="9525">
                <a:solidFill>
                  <a:schemeClr val="bg1">
                    <a:lumMod val="95000"/>
                  </a:schemeClr>
                </a:solidFill>
                <a:round/>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id-ID" sz="1600">
                  <a:solidFill>
                    <a:srgbClr val="01EDF2"/>
                  </a:solidFill>
                </a:endParaRPr>
              </a:p>
            </p:txBody>
          </p:sp>
        </p:grpSp>
      </p:grpSp>
      <p:grpSp>
        <p:nvGrpSpPr>
          <p:cNvPr id="38" name="组合 37"/>
          <p:cNvGrpSpPr/>
          <p:nvPr/>
        </p:nvGrpSpPr>
        <p:grpSpPr>
          <a:xfrm>
            <a:off x="6038274" y="4946182"/>
            <a:ext cx="787090" cy="787090"/>
            <a:chOff x="5969408" y="4817498"/>
            <a:chExt cx="787500" cy="787500"/>
          </a:xfrm>
        </p:grpSpPr>
        <p:sp>
          <p:nvSpPr>
            <p:cNvPr id="39" name="Oval 31"/>
            <p:cNvSpPr/>
            <p:nvPr/>
          </p:nvSpPr>
          <p:spPr>
            <a:xfrm>
              <a:off x="5969408" y="4817498"/>
              <a:ext cx="787500" cy="787500"/>
            </a:xfrm>
            <a:prstGeom prst="ellipse">
              <a:avLst/>
            </a:prstGeom>
            <a:solidFill>
              <a:schemeClr val="bg1">
                <a:lumMod val="6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rgbClr val="01EDF2"/>
                </a:solidFill>
                <a:latin typeface="微软雅黑" panose="020B0503020204020204" pitchFamily="34" charset="-122"/>
                <a:ea typeface="微软雅黑" panose="020B0503020204020204" pitchFamily="34" charset="-122"/>
              </a:endParaRPr>
            </a:p>
          </p:txBody>
        </p:sp>
        <p:grpSp>
          <p:nvGrpSpPr>
            <p:cNvPr id="40" name="Group 42"/>
            <p:cNvGrpSpPr/>
            <p:nvPr/>
          </p:nvGrpSpPr>
          <p:grpSpPr>
            <a:xfrm>
              <a:off x="6143519" y="5043327"/>
              <a:ext cx="432364" cy="330459"/>
              <a:chOff x="5516563" y="84138"/>
              <a:chExt cx="1414463" cy="1081087"/>
            </a:xfrm>
            <a:solidFill>
              <a:schemeClr val="accent2">
                <a:lumMod val="95000"/>
              </a:schemeClr>
            </a:solidFill>
          </p:grpSpPr>
          <p:sp>
            <p:nvSpPr>
              <p:cNvPr id="41" name="Freeform 13"/>
              <p:cNvSpPr>
                <a:spLocks noEditPoints="1"/>
              </p:cNvSpPr>
              <p:nvPr/>
            </p:nvSpPr>
            <p:spPr bwMode="auto">
              <a:xfrm>
                <a:off x="5688013" y="249238"/>
                <a:ext cx="896938" cy="698500"/>
              </a:xfrm>
              <a:custGeom>
                <a:avLst/>
                <a:gdLst>
                  <a:gd name="T0" fmla="*/ 214 w 239"/>
                  <a:gd name="T1" fmla="*/ 9 h 186"/>
                  <a:gd name="T2" fmla="*/ 120 w 239"/>
                  <a:gd name="T3" fmla="*/ 0 h 186"/>
                  <a:gd name="T4" fmla="*/ 26 w 239"/>
                  <a:gd name="T5" fmla="*/ 9 h 186"/>
                  <a:gd name="T6" fmla="*/ 17 w 239"/>
                  <a:gd name="T7" fmla="*/ 17 h 186"/>
                  <a:gd name="T8" fmla="*/ 17 w 239"/>
                  <a:gd name="T9" fmla="*/ 169 h 186"/>
                  <a:gd name="T10" fmla="*/ 26 w 239"/>
                  <a:gd name="T11" fmla="*/ 177 h 186"/>
                  <a:gd name="T12" fmla="*/ 120 w 239"/>
                  <a:gd name="T13" fmla="*/ 186 h 186"/>
                  <a:gd name="T14" fmla="*/ 214 w 239"/>
                  <a:gd name="T15" fmla="*/ 177 h 186"/>
                  <a:gd name="T16" fmla="*/ 222 w 239"/>
                  <a:gd name="T17" fmla="*/ 169 h 186"/>
                  <a:gd name="T18" fmla="*/ 222 w 239"/>
                  <a:gd name="T19" fmla="*/ 17 h 186"/>
                  <a:gd name="T20" fmla="*/ 214 w 239"/>
                  <a:gd name="T21" fmla="*/ 9 h 186"/>
                  <a:gd name="T22" fmla="*/ 211 w 239"/>
                  <a:gd name="T23" fmla="*/ 165 h 186"/>
                  <a:gd name="T24" fmla="*/ 28 w 239"/>
                  <a:gd name="T25" fmla="*/ 165 h 186"/>
                  <a:gd name="T26" fmla="*/ 28 w 239"/>
                  <a:gd name="T27" fmla="*/ 21 h 186"/>
                  <a:gd name="T28" fmla="*/ 211 w 239"/>
                  <a:gd name="T29" fmla="*/ 21 h 186"/>
                  <a:gd name="T30" fmla="*/ 211 w 239"/>
                  <a:gd name="T31" fmla="*/ 1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86">
                    <a:moveTo>
                      <a:pt x="214" y="9"/>
                    </a:moveTo>
                    <a:cubicBezTo>
                      <a:pt x="182" y="3"/>
                      <a:pt x="151" y="0"/>
                      <a:pt x="120" y="0"/>
                    </a:cubicBezTo>
                    <a:cubicBezTo>
                      <a:pt x="88" y="0"/>
                      <a:pt x="57" y="3"/>
                      <a:pt x="26" y="9"/>
                    </a:cubicBezTo>
                    <a:cubicBezTo>
                      <a:pt x="22" y="10"/>
                      <a:pt x="18" y="13"/>
                      <a:pt x="17" y="17"/>
                    </a:cubicBezTo>
                    <a:cubicBezTo>
                      <a:pt x="0" y="67"/>
                      <a:pt x="0" y="118"/>
                      <a:pt x="17" y="169"/>
                    </a:cubicBezTo>
                    <a:cubicBezTo>
                      <a:pt x="18" y="173"/>
                      <a:pt x="22" y="176"/>
                      <a:pt x="26" y="177"/>
                    </a:cubicBezTo>
                    <a:cubicBezTo>
                      <a:pt x="57" y="183"/>
                      <a:pt x="88" y="186"/>
                      <a:pt x="120" y="186"/>
                    </a:cubicBezTo>
                    <a:cubicBezTo>
                      <a:pt x="151" y="186"/>
                      <a:pt x="182" y="183"/>
                      <a:pt x="214" y="177"/>
                    </a:cubicBezTo>
                    <a:cubicBezTo>
                      <a:pt x="218" y="176"/>
                      <a:pt x="221" y="173"/>
                      <a:pt x="222" y="169"/>
                    </a:cubicBezTo>
                    <a:cubicBezTo>
                      <a:pt x="239" y="118"/>
                      <a:pt x="239" y="67"/>
                      <a:pt x="222" y="17"/>
                    </a:cubicBezTo>
                    <a:cubicBezTo>
                      <a:pt x="221" y="13"/>
                      <a:pt x="218" y="10"/>
                      <a:pt x="214" y="9"/>
                    </a:cubicBezTo>
                    <a:close/>
                    <a:moveTo>
                      <a:pt x="211" y="165"/>
                    </a:moveTo>
                    <a:cubicBezTo>
                      <a:pt x="150" y="178"/>
                      <a:pt x="89" y="178"/>
                      <a:pt x="28" y="165"/>
                    </a:cubicBezTo>
                    <a:cubicBezTo>
                      <a:pt x="12" y="117"/>
                      <a:pt x="12" y="69"/>
                      <a:pt x="28" y="21"/>
                    </a:cubicBezTo>
                    <a:cubicBezTo>
                      <a:pt x="89" y="8"/>
                      <a:pt x="150" y="8"/>
                      <a:pt x="211" y="21"/>
                    </a:cubicBezTo>
                    <a:cubicBezTo>
                      <a:pt x="227" y="69"/>
                      <a:pt x="227" y="117"/>
                      <a:pt x="211" y="165"/>
                    </a:cubicBezTo>
                    <a:close/>
                  </a:path>
                </a:pathLst>
              </a:custGeom>
              <a:solidFill>
                <a:schemeClr val="bg1"/>
              </a:solidFill>
              <a:ln w="9525">
                <a:noFill/>
                <a:round/>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id-ID" sz="1600">
                  <a:solidFill>
                    <a:srgbClr val="01EDF2"/>
                  </a:solidFill>
                  <a:latin typeface="微软雅黑" panose="020B0503020204020204" pitchFamily="34" charset="-122"/>
                  <a:ea typeface="微软雅黑" panose="020B0503020204020204" pitchFamily="34" charset="-122"/>
                </a:endParaRPr>
              </a:p>
            </p:txBody>
          </p:sp>
          <p:sp>
            <p:nvSpPr>
              <p:cNvPr id="52" name="Freeform 14"/>
              <p:cNvSpPr>
                <a:spLocks noEditPoints="1"/>
              </p:cNvSpPr>
              <p:nvPr/>
            </p:nvSpPr>
            <p:spPr bwMode="auto">
              <a:xfrm>
                <a:off x="5516563" y="84138"/>
                <a:ext cx="1414463" cy="1081087"/>
              </a:xfrm>
              <a:custGeom>
                <a:avLst/>
                <a:gdLst>
                  <a:gd name="T0" fmla="*/ 359 w 377"/>
                  <a:gd name="T1" fmla="*/ 27 h 288"/>
                  <a:gd name="T2" fmla="*/ 340 w 377"/>
                  <a:gd name="T3" fmla="*/ 9 h 288"/>
                  <a:gd name="T4" fmla="*/ 189 w 377"/>
                  <a:gd name="T5" fmla="*/ 0 h 288"/>
                  <a:gd name="T6" fmla="*/ 37 w 377"/>
                  <a:gd name="T7" fmla="*/ 9 h 288"/>
                  <a:gd name="T8" fmla="*/ 18 w 377"/>
                  <a:gd name="T9" fmla="*/ 27 h 288"/>
                  <a:gd name="T10" fmla="*/ 18 w 377"/>
                  <a:gd name="T11" fmla="*/ 250 h 288"/>
                  <a:gd name="T12" fmla="*/ 37 w 377"/>
                  <a:gd name="T13" fmla="*/ 267 h 288"/>
                  <a:gd name="T14" fmla="*/ 110 w 377"/>
                  <a:gd name="T15" fmla="*/ 274 h 288"/>
                  <a:gd name="T16" fmla="*/ 108 w 377"/>
                  <a:gd name="T17" fmla="*/ 276 h 288"/>
                  <a:gd name="T18" fmla="*/ 189 w 377"/>
                  <a:gd name="T19" fmla="*/ 288 h 288"/>
                  <a:gd name="T20" fmla="*/ 269 w 377"/>
                  <a:gd name="T21" fmla="*/ 276 h 288"/>
                  <a:gd name="T22" fmla="*/ 267 w 377"/>
                  <a:gd name="T23" fmla="*/ 274 h 288"/>
                  <a:gd name="T24" fmla="*/ 340 w 377"/>
                  <a:gd name="T25" fmla="*/ 267 h 288"/>
                  <a:gd name="T26" fmla="*/ 359 w 377"/>
                  <a:gd name="T27" fmla="*/ 250 h 288"/>
                  <a:gd name="T28" fmla="*/ 359 w 377"/>
                  <a:gd name="T29" fmla="*/ 27 h 288"/>
                  <a:gd name="T30" fmla="*/ 337 w 377"/>
                  <a:gd name="T31" fmla="*/ 244 h 288"/>
                  <a:gd name="T32" fmla="*/ 40 w 377"/>
                  <a:gd name="T33" fmla="*/ 244 h 288"/>
                  <a:gd name="T34" fmla="*/ 40 w 377"/>
                  <a:gd name="T35" fmla="*/ 32 h 288"/>
                  <a:gd name="T36" fmla="*/ 337 w 377"/>
                  <a:gd name="T37" fmla="*/ 32 h 288"/>
                  <a:gd name="T38" fmla="*/ 337 w 377"/>
                  <a:gd name="T39" fmla="*/ 2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7" h="288">
                    <a:moveTo>
                      <a:pt x="359" y="27"/>
                    </a:moveTo>
                    <a:cubicBezTo>
                      <a:pt x="357" y="17"/>
                      <a:pt x="349" y="10"/>
                      <a:pt x="340" y="9"/>
                    </a:cubicBezTo>
                    <a:cubicBezTo>
                      <a:pt x="290" y="3"/>
                      <a:pt x="239" y="0"/>
                      <a:pt x="189" y="0"/>
                    </a:cubicBezTo>
                    <a:cubicBezTo>
                      <a:pt x="138" y="0"/>
                      <a:pt x="87" y="3"/>
                      <a:pt x="37" y="9"/>
                    </a:cubicBezTo>
                    <a:cubicBezTo>
                      <a:pt x="28" y="10"/>
                      <a:pt x="20" y="17"/>
                      <a:pt x="18" y="27"/>
                    </a:cubicBezTo>
                    <a:cubicBezTo>
                      <a:pt x="0" y="101"/>
                      <a:pt x="0" y="176"/>
                      <a:pt x="18" y="250"/>
                    </a:cubicBezTo>
                    <a:cubicBezTo>
                      <a:pt x="20" y="259"/>
                      <a:pt x="28" y="266"/>
                      <a:pt x="37" y="267"/>
                    </a:cubicBezTo>
                    <a:cubicBezTo>
                      <a:pt x="61" y="270"/>
                      <a:pt x="86" y="272"/>
                      <a:pt x="110" y="274"/>
                    </a:cubicBezTo>
                    <a:cubicBezTo>
                      <a:pt x="109" y="275"/>
                      <a:pt x="108" y="275"/>
                      <a:pt x="108" y="276"/>
                    </a:cubicBezTo>
                    <a:cubicBezTo>
                      <a:pt x="108" y="283"/>
                      <a:pt x="144" y="288"/>
                      <a:pt x="189" y="288"/>
                    </a:cubicBezTo>
                    <a:cubicBezTo>
                      <a:pt x="233" y="288"/>
                      <a:pt x="269" y="283"/>
                      <a:pt x="269" y="276"/>
                    </a:cubicBezTo>
                    <a:cubicBezTo>
                      <a:pt x="269" y="275"/>
                      <a:pt x="268" y="275"/>
                      <a:pt x="267" y="274"/>
                    </a:cubicBezTo>
                    <a:cubicBezTo>
                      <a:pt x="291" y="272"/>
                      <a:pt x="316" y="270"/>
                      <a:pt x="340" y="267"/>
                    </a:cubicBezTo>
                    <a:cubicBezTo>
                      <a:pt x="349" y="266"/>
                      <a:pt x="357" y="259"/>
                      <a:pt x="359" y="250"/>
                    </a:cubicBezTo>
                    <a:cubicBezTo>
                      <a:pt x="377" y="176"/>
                      <a:pt x="377" y="101"/>
                      <a:pt x="359" y="27"/>
                    </a:cubicBezTo>
                    <a:close/>
                    <a:moveTo>
                      <a:pt x="337" y="244"/>
                    </a:moveTo>
                    <a:cubicBezTo>
                      <a:pt x="238" y="256"/>
                      <a:pt x="139" y="256"/>
                      <a:pt x="40" y="244"/>
                    </a:cubicBezTo>
                    <a:cubicBezTo>
                      <a:pt x="23" y="174"/>
                      <a:pt x="23" y="103"/>
                      <a:pt x="40" y="32"/>
                    </a:cubicBezTo>
                    <a:cubicBezTo>
                      <a:pt x="139" y="20"/>
                      <a:pt x="238" y="20"/>
                      <a:pt x="337" y="32"/>
                    </a:cubicBezTo>
                    <a:cubicBezTo>
                      <a:pt x="354" y="103"/>
                      <a:pt x="354" y="174"/>
                      <a:pt x="337" y="244"/>
                    </a:cubicBezTo>
                    <a:close/>
                  </a:path>
                </a:pathLst>
              </a:custGeom>
              <a:solidFill>
                <a:schemeClr val="bg1"/>
              </a:solidFill>
              <a:ln w="9525">
                <a:noFill/>
                <a:round/>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id-ID" sz="1600">
                  <a:solidFill>
                    <a:srgbClr val="01EDF2"/>
                  </a:solidFill>
                  <a:latin typeface="微软雅黑" panose="020B0503020204020204" pitchFamily="34" charset="-122"/>
                  <a:ea typeface="微软雅黑" panose="020B0503020204020204" pitchFamily="34" charset="-122"/>
                </a:endParaRPr>
              </a:p>
            </p:txBody>
          </p:sp>
          <p:sp>
            <p:nvSpPr>
              <p:cNvPr id="53" name="Freeform 15"/>
              <p:cNvSpPr>
                <a:spLocks noEditPoints="1"/>
              </p:cNvSpPr>
              <p:nvPr/>
            </p:nvSpPr>
            <p:spPr bwMode="auto">
              <a:xfrm>
                <a:off x="6611938" y="301625"/>
                <a:ext cx="131763" cy="128587"/>
              </a:xfrm>
              <a:custGeom>
                <a:avLst/>
                <a:gdLst>
                  <a:gd name="T0" fmla="*/ 17 w 35"/>
                  <a:gd name="T1" fmla="*/ 34 h 34"/>
                  <a:gd name="T2" fmla="*/ 35 w 35"/>
                  <a:gd name="T3" fmla="*/ 17 h 34"/>
                  <a:gd name="T4" fmla="*/ 17 w 35"/>
                  <a:gd name="T5" fmla="*/ 0 h 34"/>
                  <a:gd name="T6" fmla="*/ 0 w 35"/>
                  <a:gd name="T7" fmla="*/ 17 h 34"/>
                  <a:gd name="T8" fmla="*/ 17 w 35"/>
                  <a:gd name="T9" fmla="*/ 34 h 34"/>
                  <a:gd name="T10" fmla="*/ 17 w 35"/>
                  <a:gd name="T11" fmla="*/ 11 h 34"/>
                  <a:gd name="T12" fmla="*/ 23 w 35"/>
                  <a:gd name="T13" fmla="*/ 17 h 34"/>
                  <a:gd name="T14" fmla="*/ 17 w 35"/>
                  <a:gd name="T15" fmla="*/ 23 h 34"/>
                  <a:gd name="T16" fmla="*/ 12 w 35"/>
                  <a:gd name="T17" fmla="*/ 17 h 34"/>
                  <a:gd name="T18" fmla="*/ 17 w 3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34"/>
                    </a:moveTo>
                    <a:cubicBezTo>
                      <a:pt x="27" y="34"/>
                      <a:pt x="35" y="26"/>
                      <a:pt x="35" y="17"/>
                    </a:cubicBezTo>
                    <a:cubicBezTo>
                      <a:pt x="35" y="7"/>
                      <a:pt x="27" y="0"/>
                      <a:pt x="17" y="0"/>
                    </a:cubicBezTo>
                    <a:cubicBezTo>
                      <a:pt x="8" y="0"/>
                      <a:pt x="0" y="7"/>
                      <a:pt x="0" y="17"/>
                    </a:cubicBezTo>
                    <a:cubicBezTo>
                      <a:pt x="0" y="26"/>
                      <a:pt x="8" y="34"/>
                      <a:pt x="17" y="34"/>
                    </a:cubicBezTo>
                    <a:close/>
                    <a:moveTo>
                      <a:pt x="17" y="11"/>
                    </a:moveTo>
                    <a:cubicBezTo>
                      <a:pt x="21" y="11"/>
                      <a:pt x="23" y="14"/>
                      <a:pt x="23" y="17"/>
                    </a:cubicBezTo>
                    <a:cubicBezTo>
                      <a:pt x="23" y="20"/>
                      <a:pt x="21" y="23"/>
                      <a:pt x="17" y="23"/>
                    </a:cubicBezTo>
                    <a:cubicBezTo>
                      <a:pt x="14" y="23"/>
                      <a:pt x="12" y="20"/>
                      <a:pt x="12" y="17"/>
                    </a:cubicBezTo>
                    <a:cubicBezTo>
                      <a:pt x="12" y="14"/>
                      <a:pt x="14" y="11"/>
                      <a:pt x="17" y="11"/>
                    </a:cubicBezTo>
                    <a:close/>
                  </a:path>
                </a:pathLst>
              </a:custGeom>
              <a:solidFill>
                <a:schemeClr val="bg1"/>
              </a:solidFill>
              <a:ln w="9525">
                <a:noFill/>
                <a:round/>
              </a:ln>
            </p:spPr>
            <p:txBody>
              <a:bodyPr vert="horz" wrap="square" lIns="91392" tIns="45696" rIns="91392" bIns="45696" numCol="1" anchor="t" anchorCtr="0" compatLnSpc="1"/>
              <a:lstStyle/>
              <a:p>
                <a:endParaRPr lang="id-ID" sz="1600">
                  <a:solidFill>
                    <a:srgbClr val="01EDF2"/>
                  </a:solidFill>
                  <a:latin typeface="微软雅黑" panose="020B0503020204020204" pitchFamily="34" charset="-122"/>
                  <a:ea typeface="微软雅黑" panose="020B0503020204020204" pitchFamily="34" charset="-122"/>
                </a:endParaRPr>
              </a:p>
            </p:txBody>
          </p:sp>
          <p:sp>
            <p:nvSpPr>
              <p:cNvPr id="54" name="Freeform 16"/>
              <p:cNvSpPr/>
              <p:nvPr/>
            </p:nvSpPr>
            <p:spPr bwMode="auto">
              <a:xfrm>
                <a:off x="6570663" y="860425"/>
                <a:ext cx="173038" cy="46037"/>
              </a:xfrm>
              <a:custGeom>
                <a:avLst/>
                <a:gdLst>
                  <a:gd name="T0" fmla="*/ 40 w 46"/>
                  <a:gd name="T1" fmla="*/ 0 h 12"/>
                  <a:gd name="T2" fmla="*/ 5 w 46"/>
                  <a:gd name="T3" fmla="*/ 0 h 12"/>
                  <a:gd name="T4" fmla="*/ 0 w 46"/>
                  <a:gd name="T5" fmla="*/ 6 h 12"/>
                  <a:gd name="T6" fmla="*/ 5 w 46"/>
                  <a:gd name="T7" fmla="*/ 12 h 12"/>
                  <a:gd name="T8" fmla="*/ 40 w 46"/>
                  <a:gd name="T9" fmla="*/ 12 h 12"/>
                  <a:gd name="T10" fmla="*/ 46 w 46"/>
                  <a:gd name="T11" fmla="*/ 6 h 12"/>
                  <a:gd name="T12" fmla="*/ 40 w 4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6" h="12">
                    <a:moveTo>
                      <a:pt x="40" y="0"/>
                    </a:moveTo>
                    <a:cubicBezTo>
                      <a:pt x="5" y="0"/>
                      <a:pt x="5" y="0"/>
                      <a:pt x="5" y="0"/>
                    </a:cubicBezTo>
                    <a:cubicBezTo>
                      <a:pt x="2" y="0"/>
                      <a:pt x="0" y="3"/>
                      <a:pt x="0" y="6"/>
                    </a:cubicBezTo>
                    <a:cubicBezTo>
                      <a:pt x="0" y="9"/>
                      <a:pt x="2" y="12"/>
                      <a:pt x="5" y="12"/>
                    </a:cubicBezTo>
                    <a:cubicBezTo>
                      <a:pt x="40" y="12"/>
                      <a:pt x="40" y="12"/>
                      <a:pt x="40" y="12"/>
                    </a:cubicBezTo>
                    <a:cubicBezTo>
                      <a:pt x="43" y="12"/>
                      <a:pt x="46" y="9"/>
                      <a:pt x="46" y="6"/>
                    </a:cubicBezTo>
                    <a:cubicBezTo>
                      <a:pt x="46" y="3"/>
                      <a:pt x="43" y="0"/>
                      <a:pt x="40" y="0"/>
                    </a:cubicBezTo>
                    <a:close/>
                  </a:path>
                </a:pathLst>
              </a:custGeom>
              <a:solidFill>
                <a:schemeClr val="bg1"/>
              </a:solidFill>
              <a:ln w="9525">
                <a:noFill/>
                <a:round/>
              </a:ln>
            </p:spPr>
            <p:txBody>
              <a:bodyPr vert="horz" wrap="square" lIns="91392" tIns="45696" rIns="91392" bIns="45696" numCol="1" anchor="t" anchorCtr="0" compatLnSpc="1"/>
              <a:lstStyle/>
              <a:p>
                <a:endParaRPr lang="id-ID" sz="1600">
                  <a:solidFill>
                    <a:srgbClr val="01EDF2"/>
                  </a:solidFill>
                  <a:latin typeface="微软雅黑" panose="020B0503020204020204" pitchFamily="34" charset="-122"/>
                  <a:ea typeface="微软雅黑" panose="020B0503020204020204" pitchFamily="34" charset="-122"/>
                </a:endParaRPr>
              </a:p>
            </p:txBody>
          </p:sp>
          <p:sp>
            <p:nvSpPr>
              <p:cNvPr id="55" name="Freeform 17"/>
              <p:cNvSpPr/>
              <p:nvPr/>
            </p:nvSpPr>
            <p:spPr bwMode="auto">
              <a:xfrm>
                <a:off x="6611938" y="733425"/>
                <a:ext cx="173038" cy="41275"/>
              </a:xfrm>
              <a:custGeom>
                <a:avLst/>
                <a:gdLst>
                  <a:gd name="T0" fmla="*/ 40 w 46"/>
                  <a:gd name="T1" fmla="*/ 0 h 11"/>
                  <a:gd name="T2" fmla="*/ 6 w 46"/>
                  <a:gd name="T3" fmla="*/ 0 h 11"/>
                  <a:gd name="T4" fmla="*/ 0 w 46"/>
                  <a:gd name="T5" fmla="*/ 5 h 11"/>
                  <a:gd name="T6" fmla="*/ 6 w 46"/>
                  <a:gd name="T7" fmla="*/ 11 h 11"/>
                  <a:gd name="T8" fmla="*/ 40 w 46"/>
                  <a:gd name="T9" fmla="*/ 11 h 11"/>
                  <a:gd name="T10" fmla="*/ 46 w 46"/>
                  <a:gd name="T11" fmla="*/ 5 h 11"/>
                  <a:gd name="T12" fmla="*/ 40 w 4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6" h="11">
                    <a:moveTo>
                      <a:pt x="40" y="0"/>
                    </a:moveTo>
                    <a:cubicBezTo>
                      <a:pt x="6" y="0"/>
                      <a:pt x="6" y="0"/>
                      <a:pt x="6" y="0"/>
                    </a:cubicBezTo>
                    <a:cubicBezTo>
                      <a:pt x="3" y="0"/>
                      <a:pt x="0" y="2"/>
                      <a:pt x="0" y="5"/>
                    </a:cubicBezTo>
                    <a:cubicBezTo>
                      <a:pt x="0" y="9"/>
                      <a:pt x="3" y="11"/>
                      <a:pt x="6" y="11"/>
                    </a:cubicBezTo>
                    <a:cubicBezTo>
                      <a:pt x="40" y="11"/>
                      <a:pt x="40" y="11"/>
                      <a:pt x="40" y="11"/>
                    </a:cubicBezTo>
                    <a:cubicBezTo>
                      <a:pt x="44" y="11"/>
                      <a:pt x="46" y="9"/>
                      <a:pt x="46" y="5"/>
                    </a:cubicBezTo>
                    <a:cubicBezTo>
                      <a:pt x="46" y="2"/>
                      <a:pt x="44" y="0"/>
                      <a:pt x="40" y="0"/>
                    </a:cubicBezTo>
                    <a:close/>
                  </a:path>
                </a:pathLst>
              </a:custGeom>
              <a:solidFill>
                <a:schemeClr val="bg1"/>
              </a:solidFill>
              <a:ln w="9525">
                <a:noFill/>
                <a:round/>
              </a:ln>
            </p:spPr>
            <p:txBody>
              <a:bodyPr vert="horz" wrap="square" lIns="91392" tIns="45696" rIns="91392" bIns="45696" numCol="1" anchor="t" anchorCtr="0" compatLnSpc="1"/>
              <a:lstStyle/>
              <a:p>
                <a:endParaRPr lang="id-ID" sz="1600">
                  <a:solidFill>
                    <a:srgbClr val="01EDF2"/>
                  </a:solidFill>
                  <a:latin typeface="微软雅黑" panose="020B0503020204020204" pitchFamily="34" charset="-122"/>
                  <a:ea typeface="微软雅黑" panose="020B0503020204020204" pitchFamily="34" charset="-122"/>
                </a:endParaRPr>
              </a:p>
            </p:txBody>
          </p:sp>
          <p:sp>
            <p:nvSpPr>
              <p:cNvPr id="56" name="Freeform 18"/>
              <p:cNvSpPr/>
              <p:nvPr/>
            </p:nvSpPr>
            <p:spPr bwMode="auto">
              <a:xfrm>
                <a:off x="6611938" y="601663"/>
                <a:ext cx="173038" cy="46037"/>
              </a:xfrm>
              <a:custGeom>
                <a:avLst/>
                <a:gdLst>
                  <a:gd name="T0" fmla="*/ 40 w 46"/>
                  <a:gd name="T1" fmla="*/ 0 h 12"/>
                  <a:gd name="T2" fmla="*/ 6 w 46"/>
                  <a:gd name="T3" fmla="*/ 0 h 12"/>
                  <a:gd name="T4" fmla="*/ 0 w 46"/>
                  <a:gd name="T5" fmla="*/ 6 h 12"/>
                  <a:gd name="T6" fmla="*/ 6 w 46"/>
                  <a:gd name="T7" fmla="*/ 12 h 12"/>
                  <a:gd name="T8" fmla="*/ 40 w 46"/>
                  <a:gd name="T9" fmla="*/ 12 h 12"/>
                  <a:gd name="T10" fmla="*/ 46 w 46"/>
                  <a:gd name="T11" fmla="*/ 6 h 12"/>
                  <a:gd name="T12" fmla="*/ 40 w 4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6" h="12">
                    <a:moveTo>
                      <a:pt x="40" y="0"/>
                    </a:moveTo>
                    <a:cubicBezTo>
                      <a:pt x="6" y="0"/>
                      <a:pt x="6" y="0"/>
                      <a:pt x="6" y="0"/>
                    </a:cubicBezTo>
                    <a:cubicBezTo>
                      <a:pt x="3" y="0"/>
                      <a:pt x="0" y="3"/>
                      <a:pt x="0" y="6"/>
                    </a:cubicBezTo>
                    <a:cubicBezTo>
                      <a:pt x="0" y="9"/>
                      <a:pt x="3" y="12"/>
                      <a:pt x="6" y="12"/>
                    </a:cubicBezTo>
                    <a:cubicBezTo>
                      <a:pt x="40" y="12"/>
                      <a:pt x="40" y="12"/>
                      <a:pt x="40" y="12"/>
                    </a:cubicBezTo>
                    <a:cubicBezTo>
                      <a:pt x="44" y="12"/>
                      <a:pt x="46" y="9"/>
                      <a:pt x="46" y="6"/>
                    </a:cubicBezTo>
                    <a:cubicBezTo>
                      <a:pt x="46" y="3"/>
                      <a:pt x="44" y="0"/>
                      <a:pt x="40" y="0"/>
                    </a:cubicBezTo>
                    <a:close/>
                  </a:path>
                </a:pathLst>
              </a:custGeom>
              <a:solidFill>
                <a:schemeClr val="bg1"/>
              </a:solidFill>
              <a:ln w="9525">
                <a:noFill/>
                <a:round/>
              </a:ln>
            </p:spPr>
            <p:txBody>
              <a:bodyPr vert="horz" wrap="square" lIns="91392" tIns="45696" rIns="91392" bIns="45696" numCol="1" anchor="t" anchorCtr="0" compatLnSpc="1"/>
              <a:lstStyle/>
              <a:p>
                <a:endParaRPr lang="id-ID" sz="1600">
                  <a:solidFill>
                    <a:srgbClr val="01EDF2"/>
                  </a:solidFill>
                  <a:latin typeface="微软雅黑" panose="020B0503020204020204" pitchFamily="34" charset="-122"/>
                  <a:ea typeface="微软雅黑" panose="020B0503020204020204" pitchFamily="34" charset="-122"/>
                </a:endParaRPr>
              </a:p>
            </p:txBody>
          </p:sp>
          <p:sp>
            <p:nvSpPr>
              <p:cNvPr id="57" name="Freeform 19"/>
              <p:cNvSpPr/>
              <p:nvPr/>
            </p:nvSpPr>
            <p:spPr bwMode="auto">
              <a:xfrm>
                <a:off x="5880100" y="422275"/>
                <a:ext cx="258763" cy="179387"/>
              </a:xfrm>
              <a:custGeom>
                <a:avLst/>
                <a:gdLst>
                  <a:gd name="T0" fmla="*/ 63 w 69"/>
                  <a:gd name="T1" fmla="*/ 0 h 48"/>
                  <a:gd name="T2" fmla="*/ 10 w 69"/>
                  <a:gd name="T3" fmla="*/ 4 h 48"/>
                  <a:gd name="T4" fmla="*/ 3 w 69"/>
                  <a:gd name="T5" fmla="*/ 10 h 48"/>
                  <a:gd name="T6" fmla="*/ 0 w 69"/>
                  <a:gd name="T7" fmla="*/ 42 h 48"/>
                  <a:gd name="T8" fmla="*/ 5 w 69"/>
                  <a:gd name="T9" fmla="*/ 48 h 48"/>
                  <a:gd name="T10" fmla="*/ 11 w 69"/>
                  <a:gd name="T11" fmla="*/ 42 h 48"/>
                  <a:gd name="T12" fmla="*/ 13 w 69"/>
                  <a:gd name="T13" fmla="*/ 21 h 48"/>
                  <a:gd name="T14" fmla="*/ 20 w 69"/>
                  <a:gd name="T15" fmla="*/ 14 h 48"/>
                  <a:gd name="T16" fmla="*/ 63 w 69"/>
                  <a:gd name="T17" fmla="*/ 11 h 48"/>
                  <a:gd name="T18" fmla="*/ 69 w 69"/>
                  <a:gd name="T19" fmla="*/ 5 h 48"/>
                  <a:gd name="T20" fmla="*/ 63 w 69"/>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48">
                    <a:moveTo>
                      <a:pt x="63" y="0"/>
                    </a:moveTo>
                    <a:cubicBezTo>
                      <a:pt x="10" y="4"/>
                      <a:pt x="10" y="4"/>
                      <a:pt x="10" y="4"/>
                    </a:cubicBezTo>
                    <a:cubicBezTo>
                      <a:pt x="7" y="4"/>
                      <a:pt x="4" y="7"/>
                      <a:pt x="3" y="10"/>
                    </a:cubicBezTo>
                    <a:cubicBezTo>
                      <a:pt x="0" y="42"/>
                      <a:pt x="0" y="42"/>
                      <a:pt x="0" y="42"/>
                    </a:cubicBezTo>
                    <a:cubicBezTo>
                      <a:pt x="0" y="46"/>
                      <a:pt x="2" y="48"/>
                      <a:pt x="5" y="48"/>
                    </a:cubicBezTo>
                    <a:cubicBezTo>
                      <a:pt x="8" y="48"/>
                      <a:pt x="11" y="46"/>
                      <a:pt x="11" y="42"/>
                    </a:cubicBezTo>
                    <a:cubicBezTo>
                      <a:pt x="13" y="21"/>
                      <a:pt x="13" y="21"/>
                      <a:pt x="13" y="21"/>
                    </a:cubicBezTo>
                    <a:cubicBezTo>
                      <a:pt x="14" y="17"/>
                      <a:pt x="16" y="15"/>
                      <a:pt x="20" y="14"/>
                    </a:cubicBezTo>
                    <a:cubicBezTo>
                      <a:pt x="63" y="11"/>
                      <a:pt x="63" y="11"/>
                      <a:pt x="63" y="11"/>
                    </a:cubicBezTo>
                    <a:cubicBezTo>
                      <a:pt x="66" y="11"/>
                      <a:pt x="69" y="9"/>
                      <a:pt x="69" y="5"/>
                    </a:cubicBezTo>
                    <a:cubicBezTo>
                      <a:pt x="69" y="2"/>
                      <a:pt x="66" y="0"/>
                      <a:pt x="63" y="0"/>
                    </a:cubicBezTo>
                    <a:close/>
                  </a:path>
                </a:pathLst>
              </a:custGeom>
              <a:solidFill>
                <a:schemeClr val="bg1"/>
              </a:solidFill>
              <a:ln w="9525">
                <a:noFill/>
                <a:round/>
              </a:ln>
            </p:spPr>
            <p:txBody>
              <a:bodyPr vert="horz" wrap="square" lIns="91392" tIns="45696" rIns="91392" bIns="45696" numCol="1" anchor="t" anchorCtr="0" compatLnSpc="1"/>
              <a:lstStyle/>
              <a:p>
                <a:endParaRPr lang="id-ID" sz="1600">
                  <a:solidFill>
                    <a:srgbClr val="01EDF2"/>
                  </a:solidFill>
                  <a:latin typeface="微软雅黑" panose="020B0503020204020204" pitchFamily="34" charset="-122"/>
                  <a:ea typeface="微软雅黑" panose="020B0503020204020204" pitchFamily="34" charset="-122"/>
                </a:endParaRPr>
              </a:p>
            </p:txBody>
          </p:sp>
        </p:grpSp>
      </p:grpSp>
      <p:grpSp>
        <p:nvGrpSpPr>
          <p:cNvPr id="58" name="组合 57"/>
          <p:cNvGrpSpPr/>
          <p:nvPr/>
        </p:nvGrpSpPr>
        <p:grpSpPr>
          <a:xfrm>
            <a:off x="6742944" y="3770785"/>
            <a:ext cx="787090" cy="787090"/>
            <a:chOff x="6785902" y="3641489"/>
            <a:chExt cx="787500" cy="787500"/>
          </a:xfrm>
        </p:grpSpPr>
        <p:sp>
          <p:nvSpPr>
            <p:cNvPr id="59" name="Oval 34"/>
            <p:cNvSpPr/>
            <p:nvPr/>
          </p:nvSpPr>
          <p:spPr>
            <a:xfrm>
              <a:off x="6785902" y="3641489"/>
              <a:ext cx="787500" cy="787500"/>
            </a:xfrm>
            <a:prstGeom prst="ellipse">
              <a:avLst/>
            </a:prstGeom>
            <a:solidFill>
              <a:srgbClr val="01ED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rgbClr val="01EDF2"/>
                </a:solidFill>
                <a:latin typeface="微软雅黑" panose="020B0503020204020204" pitchFamily="34" charset="-122"/>
                <a:ea typeface="微软雅黑" panose="020B0503020204020204" pitchFamily="34" charset="-122"/>
              </a:endParaRPr>
            </a:p>
          </p:txBody>
        </p:sp>
        <p:grpSp>
          <p:nvGrpSpPr>
            <p:cNvPr id="60" name="Group 50"/>
            <p:cNvGrpSpPr/>
            <p:nvPr/>
          </p:nvGrpSpPr>
          <p:grpSpPr>
            <a:xfrm>
              <a:off x="6955186" y="3859312"/>
              <a:ext cx="447407" cy="385293"/>
              <a:chOff x="2727325" y="-39687"/>
              <a:chExt cx="1463675" cy="1260475"/>
            </a:xfrm>
            <a:solidFill>
              <a:schemeClr val="accent2">
                <a:lumMod val="95000"/>
              </a:schemeClr>
            </a:solidFill>
          </p:grpSpPr>
          <p:sp>
            <p:nvSpPr>
              <p:cNvPr id="61" name="Freeform 20"/>
              <p:cNvSpPr>
                <a:spLocks noEditPoints="1"/>
              </p:cNvSpPr>
              <p:nvPr/>
            </p:nvSpPr>
            <p:spPr bwMode="auto">
              <a:xfrm>
                <a:off x="2727325" y="-39687"/>
                <a:ext cx="1463675" cy="1260475"/>
              </a:xfrm>
              <a:custGeom>
                <a:avLst/>
                <a:gdLst>
                  <a:gd name="T0" fmla="*/ 347 w 390"/>
                  <a:gd name="T1" fmla="*/ 42 h 336"/>
                  <a:gd name="T2" fmla="*/ 195 w 390"/>
                  <a:gd name="T3" fmla="*/ 38 h 336"/>
                  <a:gd name="T4" fmla="*/ 43 w 390"/>
                  <a:gd name="T5" fmla="*/ 42 h 336"/>
                  <a:gd name="T6" fmla="*/ 43 w 390"/>
                  <a:gd name="T7" fmla="*/ 196 h 336"/>
                  <a:gd name="T8" fmla="*/ 170 w 390"/>
                  <a:gd name="T9" fmla="*/ 322 h 336"/>
                  <a:gd name="T10" fmla="*/ 220 w 390"/>
                  <a:gd name="T11" fmla="*/ 322 h 336"/>
                  <a:gd name="T12" fmla="*/ 347 w 390"/>
                  <a:gd name="T13" fmla="*/ 196 h 336"/>
                  <a:gd name="T14" fmla="*/ 347 w 390"/>
                  <a:gd name="T15" fmla="*/ 42 h 336"/>
                  <a:gd name="T16" fmla="*/ 330 w 390"/>
                  <a:gd name="T17" fmla="*/ 180 h 336"/>
                  <a:gd name="T18" fmla="*/ 203 w 390"/>
                  <a:gd name="T19" fmla="*/ 306 h 336"/>
                  <a:gd name="T20" fmla="*/ 187 w 390"/>
                  <a:gd name="T21" fmla="*/ 306 h 336"/>
                  <a:gd name="T22" fmla="*/ 59 w 390"/>
                  <a:gd name="T23" fmla="*/ 180 h 336"/>
                  <a:gd name="T24" fmla="*/ 59 w 390"/>
                  <a:gd name="T25" fmla="*/ 58 h 336"/>
                  <a:gd name="T26" fmla="*/ 179 w 390"/>
                  <a:gd name="T27" fmla="*/ 55 h 336"/>
                  <a:gd name="T28" fmla="*/ 195 w 390"/>
                  <a:gd name="T29" fmla="*/ 70 h 336"/>
                  <a:gd name="T30" fmla="*/ 210 w 390"/>
                  <a:gd name="T31" fmla="*/ 55 h 336"/>
                  <a:gd name="T32" fmla="*/ 330 w 390"/>
                  <a:gd name="T33" fmla="*/ 58 h 336"/>
                  <a:gd name="T34" fmla="*/ 330 w 390"/>
                  <a:gd name="T35" fmla="*/ 1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336">
                    <a:moveTo>
                      <a:pt x="347" y="42"/>
                    </a:moveTo>
                    <a:cubicBezTo>
                      <a:pt x="305" y="0"/>
                      <a:pt x="238" y="0"/>
                      <a:pt x="195" y="38"/>
                    </a:cubicBezTo>
                    <a:cubicBezTo>
                      <a:pt x="152" y="0"/>
                      <a:pt x="85" y="0"/>
                      <a:pt x="43" y="42"/>
                    </a:cubicBezTo>
                    <a:cubicBezTo>
                      <a:pt x="0" y="84"/>
                      <a:pt x="0" y="154"/>
                      <a:pt x="43" y="196"/>
                    </a:cubicBezTo>
                    <a:cubicBezTo>
                      <a:pt x="55" y="208"/>
                      <a:pt x="170" y="322"/>
                      <a:pt x="170" y="322"/>
                    </a:cubicBezTo>
                    <a:cubicBezTo>
                      <a:pt x="184" y="336"/>
                      <a:pt x="206" y="336"/>
                      <a:pt x="220" y="322"/>
                    </a:cubicBezTo>
                    <a:cubicBezTo>
                      <a:pt x="220" y="322"/>
                      <a:pt x="345" y="198"/>
                      <a:pt x="347" y="196"/>
                    </a:cubicBezTo>
                    <a:cubicBezTo>
                      <a:pt x="390" y="154"/>
                      <a:pt x="390" y="84"/>
                      <a:pt x="347" y="42"/>
                    </a:cubicBezTo>
                    <a:close/>
                    <a:moveTo>
                      <a:pt x="330" y="180"/>
                    </a:moveTo>
                    <a:cubicBezTo>
                      <a:pt x="203" y="306"/>
                      <a:pt x="203" y="306"/>
                      <a:pt x="203" y="306"/>
                    </a:cubicBezTo>
                    <a:cubicBezTo>
                      <a:pt x="199" y="310"/>
                      <a:pt x="191" y="310"/>
                      <a:pt x="187" y="306"/>
                    </a:cubicBezTo>
                    <a:cubicBezTo>
                      <a:pt x="59" y="180"/>
                      <a:pt x="59" y="180"/>
                      <a:pt x="59" y="180"/>
                    </a:cubicBezTo>
                    <a:cubicBezTo>
                      <a:pt x="25" y="146"/>
                      <a:pt x="25" y="92"/>
                      <a:pt x="59" y="58"/>
                    </a:cubicBezTo>
                    <a:cubicBezTo>
                      <a:pt x="92" y="26"/>
                      <a:pt x="145" y="25"/>
                      <a:pt x="179" y="55"/>
                    </a:cubicBezTo>
                    <a:cubicBezTo>
                      <a:pt x="195" y="70"/>
                      <a:pt x="195" y="70"/>
                      <a:pt x="195" y="70"/>
                    </a:cubicBezTo>
                    <a:cubicBezTo>
                      <a:pt x="210" y="55"/>
                      <a:pt x="210" y="55"/>
                      <a:pt x="210" y="55"/>
                    </a:cubicBezTo>
                    <a:cubicBezTo>
                      <a:pt x="245" y="25"/>
                      <a:pt x="298" y="26"/>
                      <a:pt x="330" y="58"/>
                    </a:cubicBezTo>
                    <a:cubicBezTo>
                      <a:pt x="364" y="92"/>
                      <a:pt x="364" y="146"/>
                      <a:pt x="330" y="180"/>
                    </a:cubicBezTo>
                    <a:close/>
                  </a:path>
                </a:pathLst>
              </a:custGeom>
              <a:solidFill>
                <a:schemeClr val="bg1">
                  <a:lumMod val="95000"/>
                </a:schemeClr>
              </a:solidFill>
              <a:ln w="9525">
                <a:noFill/>
                <a:round/>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id-ID" sz="1600">
                  <a:solidFill>
                    <a:srgbClr val="01EDF2"/>
                  </a:solidFill>
                  <a:latin typeface="微软雅黑" panose="020B0503020204020204" pitchFamily="34" charset="-122"/>
                  <a:ea typeface="微软雅黑" panose="020B0503020204020204" pitchFamily="34" charset="-122"/>
                </a:endParaRPr>
              </a:p>
            </p:txBody>
          </p:sp>
          <p:sp>
            <p:nvSpPr>
              <p:cNvPr id="62" name="Freeform 21"/>
              <p:cNvSpPr/>
              <p:nvPr/>
            </p:nvSpPr>
            <p:spPr bwMode="auto">
              <a:xfrm>
                <a:off x="2982913" y="215900"/>
                <a:ext cx="206375" cy="201712"/>
              </a:xfrm>
              <a:custGeom>
                <a:avLst/>
                <a:gdLst>
                  <a:gd name="T0" fmla="*/ 49 w 55"/>
                  <a:gd name="T1" fmla="*/ 0 h 54"/>
                  <a:gd name="T2" fmla="*/ 49 w 55"/>
                  <a:gd name="T3" fmla="*/ 0 h 54"/>
                  <a:gd name="T4" fmla="*/ 0 w 55"/>
                  <a:gd name="T5" fmla="*/ 48 h 54"/>
                  <a:gd name="T6" fmla="*/ 0 w 55"/>
                  <a:gd name="T7" fmla="*/ 48 h 54"/>
                  <a:gd name="T8" fmla="*/ 6 w 55"/>
                  <a:gd name="T9" fmla="*/ 54 h 54"/>
                  <a:gd name="T10" fmla="*/ 12 w 55"/>
                  <a:gd name="T11" fmla="*/ 48 h 54"/>
                  <a:gd name="T12" fmla="*/ 12 w 55"/>
                  <a:gd name="T13" fmla="*/ 48 h 54"/>
                  <a:gd name="T14" fmla="*/ 49 w 55"/>
                  <a:gd name="T15" fmla="*/ 11 h 54"/>
                  <a:gd name="T16" fmla="*/ 49 w 55"/>
                  <a:gd name="T17" fmla="*/ 11 h 54"/>
                  <a:gd name="T18" fmla="*/ 55 w 55"/>
                  <a:gd name="T19" fmla="*/ 5 h 54"/>
                  <a:gd name="T20" fmla="*/ 49 w 55"/>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4">
                    <a:moveTo>
                      <a:pt x="49" y="0"/>
                    </a:moveTo>
                    <a:cubicBezTo>
                      <a:pt x="49" y="0"/>
                      <a:pt x="49" y="0"/>
                      <a:pt x="49" y="0"/>
                    </a:cubicBezTo>
                    <a:cubicBezTo>
                      <a:pt x="22" y="0"/>
                      <a:pt x="0" y="21"/>
                      <a:pt x="0" y="48"/>
                    </a:cubicBezTo>
                    <a:cubicBezTo>
                      <a:pt x="0" y="48"/>
                      <a:pt x="0" y="48"/>
                      <a:pt x="0" y="48"/>
                    </a:cubicBezTo>
                    <a:cubicBezTo>
                      <a:pt x="0" y="52"/>
                      <a:pt x="3" y="54"/>
                      <a:pt x="6" y="54"/>
                    </a:cubicBezTo>
                    <a:cubicBezTo>
                      <a:pt x="9" y="54"/>
                      <a:pt x="12" y="52"/>
                      <a:pt x="12" y="48"/>
                    </a:cubicBezTo>
                    <a:cubicBezTo>
                      <a:pt x="12" y="48"/>
                      <a:pt x="12" y="48"/>
                      <a:pt x="12" y="48"/>
                    </a:cubicBezTo>
                    <a:cubicBezTo>
                      <a:pt x="12" y="28"/>
                      <a:pt x="29" y="11"/>
                      <a:pt x="49" y="11"/>
                    </a:cubicBezTo>
                    <a:cubicBezTo>
                      <a:pt x="49" y="11"/>
                      <a:pt x="49" y="11"/>
                      <a:pt x="49" y="11"/>
                    </a:cubicBezTo>
                    <a:cubicBezTo>
                      <a:pt x="52" y="11"/>
                      <a:pt x="55" y="8"/>
                      <a:pt x="55" y="5"/>
                    </a:cubicBezTo>
                    <a:cubicBezTo>
                      <a:pt x="55" y="2"/>
                      <a:pt x="52" y="0"/>
                      <a:pt x="49" y="0"/>
                    </a:cubicBezTo>
                    <a:close/>
                  </a:path>
                </a:pathLst>
              </a:custGeom>
              <a:solidFill>
                <a:schemeClr val="bg1">
                  <a:lumMod val="95000"/>
                </a:schemeClr>
              </a:solidFill>
              <a:ln w="9525">
                <a:noFill/>
                <a:round/>
              </a:ln>
            </p:spPr>
            <p:txBody>
              <a:bodyPr vert="horz" wrap="square" lIns="91392" tIns="45696" rIns="91392" bIns="45696" numCol="1" anchor="t" anchorCtr="0" compatLnSpc="1"/>
              <a:lstStyle/>
              <a:p>
                <a:endParaRPr lang="id-ID" sz="1600">
                  <a:solidFill>
                    <a:srgbClr val="01EDF2"/>
                  </a:solidFill>
                  <a:latin typeface="微软雅黑" panose="020B0503020204020204" pitchFamily="34" charset="-122"/>
                  <a:ea typeface="微软雅黑" panose="020B0503020204020204" pitchFamily="34" charset="-122"/>
                </a:endParaRPr>
              </a:p>
            </p:txBody>
          </p:sp>
        </p:grpSp>
      </p:grpSp>
      <p:grpSp>
        <p:nvGrpSpPr>
          <p:cNvPr id="63" name="组合 62"/>
          <p:cNvGrpSpPr/>
          <p:nvPr/>
        </p:nvGrpSpPr>
        <p:grpSpPr>
          <a:xfrm>
            <a:off x="5853964" y="2662294"/>
            <a:ext cx="787090" cy="787090"/>
            <a:chOff x="5785002" y="2477992"/>
            <a:chExt cx="787500" cy="787500"/>
          </a:xfrm>
        </p:grpSpPr>
        <p:sp>
          <p:nvSpPr>
            <p:cNvPr id="64" name="Oval 37"/>
            <p:cNvSpPr/>
            <p:nvPr/>
          </p:nvSpPr>
          <p:spPr>
            <a:xfrm>
              <a:off x="5785002" y="2477992"/>
              <a:ext cx="787500" cy="787500"/>
            </a:xfrm>
            <a:prstGeom prst="ellipse">
              <a:avLst/>
            </a:prstGeom>
            <a:solidFill>
              <a:schemeClr val="bg1">
                <a:lumMod val="6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rgbClr val="01EDF2"/>
                </a:solidFill>
                <a:latin typeface="微软雅黑" panose="020B0503020204020204" pitchFamily="34" charset="-122"/>
                <a:ea typeface="微软雅黑" panose="020B0503020204020204" pitchFamily="34" charset="-122"/>
              </a:endParaRPr>
            </a:p>
          </p:txBody>
        </p:sp>
        <p:sp>
          <p:nvSpPr>
            <p:cNvPr id="65" name="Freeform 13"/>
            <p:cNvSpPr>
              <a:spLocks noChangeAspect="1" noEditPoints="1"/>
            </p:cNvSpPr>
            <p:nvPr/>
          </p:nvSpPr>
          <p:spPr bwMode="auto">
            <a:xfrm>
              <a:off x="5981570" y="2646887"/>
              <a:ext cx="423378" cy="412299"/>
            </a:xfrm>
            <a:custGeom>
              <a:avLst/>
              <a:gdLst>
                <a:gd name="T0" fmla="*/ 161 w 226"/>
                <a:gd name="T1" fmla="*/ 0 h 220"/>
                <a:gd name="T2" fmla="*/ 96 w 226"/>
                <a:gd name="T3" fmla="*/ 47 h 220"/>
                <a:gd name="T4" fmla="*/ 95 w 226"/>
                <a:gd name="T5" fmla="*/ 47 h 220"/>
                <a:gd name="T6" fmla="*/ 24 w 226"/>
                <a:gd name="T7" fmla="*/ 119 h 220"/>
                <a:gd name="T8" fmla="*/ 1 w 226"/>
                <a:gd name="T9" fmla="*/ 189 h 220"/>
                <a:gd name="T10" fmla="*/ 24 w 226"/>
                <a:gd name="T11" fmla="*/ 220 h 220"/>
                <a:gd name="T12" fmla="*/ 90 w 226"/>
                <a:gd name="T13" fmla="*/ 203 h 220"/>
                <a:gd name="T14" fmla="*/ 207 w 226"/>
                <a:gd name="T15" fmla="*/ 91 h 220"/>
                <a:gd name="T16" fmla="*/ 110 w 226"/>
                <a:gd name="T17" fmla="*/ 164 h 220"/>
                <a:gd name="T18" fmla="*/ 170 w 226"/>
                <a:gd name="T19" fmla="*/ 81 h 220"/>
                <a:gd name="T20" fmla="*/ 163 w 226"/>
                <a:gd name="T21" fmla="*/ 115 h 220"/>
                <a:gd name="T22" fmla="*/ 110 w 226"/>
                <a:gd name="T23" fmla="*/ 169 h 220"/>
                <a:gd name="T24" fmla="*/ 102 w 226"/>
                <a:gd name="T25" fmla="*/ 139 h 220"/>
                <a:gd name="T26" fmla="*/ 79 w 226"/>
                <a:gd name="T27" fmla="*/ 117 h 220"/>
                <a:gd name="T28" fmla="*/ 159 w 226"/>
                <a:gd name="T29" fmla="*/ 61 h 220"/>
                <a:gd name="T30" fmla="*/ 102 w 226"/>
                <a:gd name="T31" fmla="*/ 139 h 220"/>
                <a:gd name="T32" fmla="*/ 52 w 226"/>
                <a:gd name="T33" fmla="*/ 110 h 220"/>
                <a:gd name="T34" fmla="*/ 137 w 226"/>
                <a:gd name="T35" fmla="*/ 49 h 220"/>
                <a:gd name="T36" fmla="*/ 29 w 226"/>
                <a:gd name="T37" fmla="*/ 205 h 220"/>
                <a:gd name="T38" fmla="*/ 14 w 226"/>
                <a:gd name="T39" fmla="*/ 196 h 220"/>
                <a:gd name="T40" fmla="*/ 22 w 226"/>
                <a:gd name="T41" fmla="*/ 166 h 220"/>
                <a:gd name="T42" fmla="*/ 54 w 226"/>
                <a:gd name="T43" fmla="*/ 199 h 220"/>
                <a:gd name="T44" fmla="*/ 61 w 226"/>
                <a:gd name="T45" fmla="*/ 197 h 220"/>
                <a:gd name="T46" fmla="*/ 24 w 226"/>
                <a:gd name="T47" fmla="*/ 159 h 220"/>
                <a:gd name="T48" fmla="*/ 33 w 226"/>
                <a:gd name="T49" fmla="*/ 129 h 220"/>
                <a:gd name="T50" fmla="*/ 89 w 226"/>
                <a:gd name="T51" fmla="*/ 189 h 220"/>
                <a:gd name="T52" fmla="*/ 61 w 226"/>
                <a:gd name="T53" fmla="*/ 197 h 220"/>
                <a:gd name="T54" fmla="*/ 186 w 226"/>
                <a:gd name="T55" fmla="*/ 93 h 220"/>
                <a:gd name="T56" fmla="*/ 168 w 226"/>
                <a:gd name="T57" fmla="*/ 52 h 220"/>
                <a:gd name="T58" fmla="*/ 139 w 226"/>
                <a:gd name="T59" fmla="*/ 23 h 220"/>
                <a:gd name="T60" fmla="*/ 192 w 226"/>
                <a:gd name="T61" fmla="*/ 27 h 220"/>
                <a:gd name="T62" fmla="*/ 197 w 226"/>
                <a:gd name="T63" fmla="*/ 8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6" h="220">
                  <a:moveTo>
                    <a:pt x="202" y="18"/>
                  </a:moveTo>
                  <a:cubicBezTo>
                    <a:pt x="191" y="6"/>
                    <a:pt x="176" y="0"/>
                    <a:pt x="161" y="0"/>
                  </a:cubicBezTo>
                  <a:cubicBezTo>
                    <a:pt x="149" y="0"/>
                    <a:pt x="137" y="5"/>
                    <a:pt x="129" y="13"/>
                  </a:cubicBezTo>
                  <a:cubicBezTo>
                    <a:pt x="96" y="47"/>
                    <a:pt x="96" y="47"/>
                    <a:pt x="96" y="47"/>
                  </a:cubicBezTo>
                  <a:cubicBezTo>
                    <a:pt x="96" y="47"/>
                    <a:pt x="95" y="47"/>
                    <a:pt x="95" y="47"/>
                  </a:cubicBezTo>
                  <a:cubicBezTo>
                    <a:pt x="95" y="47"/>
                    <a:pt x="95" y="47"/>
                    <a:pt x="95" y="47"/>
                  </a:cubicBezTo>
                  <a:cubicBezTo>
                    <a:pt x="95" y="47"/>
                    <a:pt x="95" y="47"/>
                    <a:pt x="95" y="47"/>
                  </a:cubicBezTo>
                  <a:cubicBezTo>
                    <a:pt x="24" y="119"/>
                    <a:pt x="24" y="119"/>
                    <a:pt x="24" y="119"/>
                  </a:cubicBezTo>
                  <a:cubicBezTo>
                    <a:pt x="21" y="122"/>
                    <a:pt x="19" y="126"/>
                    <a:pt x="17" y="130"/>
                  </a:cubicBezTo>
                  <a:cubicBezTo>
                    <a:pt x="1" y="189"/>
                    <a:pt x="1" y="189"/>
                    <a:pt x="1" y="189"/>
                  </a:cubicBezTo>
                  <a:cubicBezTo>
                    <a:pt x="1" y="189"/>
                    <a:pt x="0" y="194"/>
                    <a:pt x="0" y="196"/>
                  </a:cubicBezTo>
                  <a:cubicBezTo>
                    <a:pt x="0" y="209"/>
                    <a:pt x="11" y="220"/>
                    <a:pt x="24" y="220"/>
                  </a:cubicBezTo>
                  <a:cubicBezTo>
                    <a:pt x="27" y="220"/>
                    <a:pt x="32" y="219"/>
                    <a:pt x="32" y="219"/>
                  </a:cubicBezTo>
                  <a:cubicBezTo>
                    <a:pt x="90" y="203"/>
                    <a:pt x="90" y="203"/>
                    <a:pt x="90" y="203"/>
                  </a:cubicBezTo>
                  <a:cubicBezTo>
                    <a:pt x="95" y="202"/>
                    <a:pt x="99" y="200"/>
                    <a:pt x="102" y="196"/>
                  </a:cubicBezTo>
                  <a:cubicBezTo>
                    <a:pt x="207" y="91"/>
                    <a:pt x="207" y="91"/>
                    <a:pt x="207" y="91"/>
                  </a:cubicBezTo>
                  <a:cubicBezTo>
                    <a:pt x="226" y="72"/>
                    <a:pt x="224" y="40"/>
                    <a:pt x="202" y="18"/>
                  </a:cubicBezTo>
                  <a:close/>
                  <a:moveTo>
                    <a:pt x="110" y="164"/>
                  </a:moveTo>
                  <a:cubicBezTo>
                    <a:pt x="110" y="157"/>
                    <a:pt x="108" y="151"/>
                    <a:pt x="105" y="146"/>
                  </a:cubicBezTo>
                  <a:cubicBezTo>
                    <a:pt x="170" y="81"/>
                    <a:pt x="170" y="81"/>
                    <a:pt x="170" y="81"/>
                  </a:cubicBezTo>
                  <a:cubicBezTo>
                    <a:pt x="174" y="93"/>
                    <a:pt x="172" y="106"/>
                    <a:pt x="163" y="115"/>
                  </a:cubicBezTo>
                  <a:cubicBezTo>
                    <a:pt x="163" y="115"/>
                    <a:pt x="163" y="115"/>
                    <a:pt x="163" y="115"/>
                  </a:cubicBezTo>
                  <a:cubicBezTo>
                    <a:pt x="163" y="115"/>
                    <a:pt x="163" y="115"/>
                    <a:pt x="163" y="115"/>
                  </a:cubicBezTo>
                  <a:cubicBezTo>
                    <a:pt x="110" y="169"/>
                    <a:pt x="110" y="169"/>
                    <a:pt x="110" y="169"/>
                  </a:cubicBezTo>
                  <a:cubicBezTo>
                    <a:pt x="110" y="167"/>
                    <a:pt x="110" y="165"/>
                    <a:pt x="110" y="164"/>
                  </a:cubicBezTo>
                  <a:close/>
                  <a:moveTo>
                    <a:pt x="102" y="139"/>
                  </a:moveTo>
                  <a:cubicBezTo>
                    <a:pt x="99" y="135"/>
                    <a:pt x="96" y="131"/>
                    <a:pt x="93" y="127"/>
                  </a:cubicBezTo>
                  <a:cubicBezTo>
                    <a:pt x="88" y="123"/>
                    <a:pt x="84" y="120"/>
                    <a:pt x="79" y="117"/>
                  </a:cubicBezTo>
                  <a:cubicBezTo>
                    <a:pt x="144" y="52"/>
                    <a:pt x="144" y="52"/>
                    <a:pt x="144" y="52"/>
                  </a:cubicBezTo>
                  <a:cubicBezTo>
                    <a:pt x="149" y="54"/>
                    <a:pt x="154" y="57"/>
                    <a:pt x="159" y="61"/>
                  </a:cubicBezTo>
                  <a:cubicBezTo>
                    <a:pt x="162" y="65"/>
                    <a:pt x="165" y="69"/>
                    <a:pt x="167" y="74"/>
                  </a:cubicBezTo>
                  <a:lnTo>
                    <a:pt x="102" y="139"/>
                  </a:lnTo>
                  <a:close/>
                  <a:moveTo>
                    <a:pt x="72" y="114"/>
                  </a:moveTo>
                  <a:cubicBezTo>
                    <a:pt x="66" y="111"/>
                    <a:pt x="59" y="110"/>
                    <a:pt x="52" y="110"/>
                  </a:cubicBezTo>
                  <a:cubicBezTo>
                    <a:pt x="105" y="56"/>
                    <a:pt x="105" y="56"/>
                    <a:pt x="105" y="56"/>
                  </a:cubicBezTo>
                  <a:cubicBezTo>
                    <a:pt x="113" y="48"/>
                    <a:pt x="125" y="46"/>
                    <a:pt x="137" y="49"/>
                  </a:cubicBezTo>
                  <a:lnTo>
                    <a:pt x="72" y="114"/>
                  </a:lnTo>
                  <a:close/>
                  <a:moveTo>
                    <a:pt x="29" y="205"/>
                  </a:moveTo>
                  <a:cubicBezTo>
                    <a:pt x="28" y="206"/>
                    <a:pt x="26" y="206"/>
                    <a:pt x="24" y="206"/>
                  </a:cubicBezTo>
                  <a:cubicBezTo>
                    <a:pt x="18" y="206"/>
                    <a:pt x="14" y="202"/>
                    <a:pt x="14" y="196"/>
                  </a:cubicBezTo>
                  <a:cubicBezTo>
                    <a:pt x="14" y="195"/>
                    <a:pt x="14" y="193"/>
                    <a:pt x="14" y="192"/>
                  </a:cubicBezTo>
                  <a:cubicBezTo>
                    <a:pt x="22" y="166"/>
                    <a:pt x="22" y="166"/>
                    <a:pt x="22" y="166"/>
                  </a:cubicBezTo>
                  <a:cubicBezTo>
                    <a:pt x="30" y="166"/>
                    <a:pt x="38" y="169"/>
                    <a:pt x="45" y="175"/>
                  </a:cubicBezTo>
                  <a:cubicBezTo>
                    <a:pt x="51" y="182"/>
                    <a:pt x="55" y="191"/>
                    <a:pt x="54" y="199"/>
                  </a:cubicBezTo>
                  <a:lnTo>
                    <a:pt x="29" y="205"/>
                  </a:lnTo>
                  <a:close/>
                  <a:moveTo>
                    <a:pt x="61" y="197"/>
                  </a:moveTo>
                  <a:cubicBezTo>
                    <a:pt x="61" y="188"/>
                    <a:pt x="57" y="178"/>
                    <a:pt x="50" y="170"/>
                  </a:cubicBezTo>
                  <a:cubicBezTo>
                    <a:pt x="42" y="163"/>
                    <a:pt x="33" y="159"/>
                    <a:pt x="24" y="159"/>
                  </a:cubicBezTo>
                  <a:cubicBezTo>
                    <a:pt x="30" y="134"/>
                    <a:pt x="30" y="134"/>
                    <a:pt x="30" y="134"/>
                  </a:cubicBezTo>
                  <a:cubicBezTo>
                    <a:pt x="31" y="132"/>
                    <a:pt x="32" y="131"/>
                    <a:pt x="33" y="129"/>
                  </a:cubicBezTo>
                  <a:cubicBezTo>
                    <a:pt x="47" y="119"/>
                    <a:pt x="68" y="122"/>
                    <a:pt x="83" y="137"/>
                  </a:cubicBezTo>
                  <a:cubicBezTo>
                    <a:pt x="98" y="153"/>
                    <a:pt x="101" y="175"/>
                    <a:pt x="89" y="189"/>
                  </a:cubicBezTo>
                  <a:cubicBezTo>
                    <a:pt x="88" y="190"/>
                    <a:pt x="87" y="190"/>
                    <a:pt x="86" y="190"/>
                  </a:cubicBezTo>
                  <a:lnTo>
                    <a:pt x="61" y="197"/>
                  </a:lnTo>
                  <a:close/>
                  <a:moveTo>
                    <a:pt x="197" y="81"/>
                  </a:moveTo>
                  <a:cubicBezTo>
                    <a:pt x="186" y="93"/>
                    <a:pt x="186" y="93"/>
                    <a:pt x="186" y="93"/>
                  </a:cubicBezTo>
                  <a:cubicBezTo>
                    <a:pt x="186" y="91"/>
                    <a:pt x="186" y="90"/>
                    <a:pt x="186" y="88"/>
                  </a:cubicBezTo>
                  <a:cubicBezTo>
                    <a:pt x="185" y="75"/>
                    <a:pt x="178" y="62"/>
                    <a:pt x="168" y="52"/>
                  </a:cubicBezTo>
                  <a:cubicBezTo>
                    <a:pt x="157" y="41"/>
                    <a:pt x="142" y="34"/>
                    <a:pt x="127" y="34"/>
                  </a:cubicBezTo>
                  <a:cubicBezTo>
                    <a:pt x="139" y="23"/>
                    <a:pt x="139" y="23"/>
                    <a:pt x="139" y="23"/>
                  </a:cubicBezTo>
                  <a:cubicBezTo>
                    <a:pt x="145" y="17"/>
                    <a:pt x="153" y="14"/>
                    <a:pt x="161" y="14"/>
                  </a:cubicBezTo>
                  <a:cubicBezTo>
                    <a:pt x="172" y="14"/>
                    <a:pt x="184" y="19"/>
                    <a:pt x="192" y="27"/>
                  </a:cubicBezTo>
                  <a:cubicBezTo>
                    <a:pt x="201" y="36"/>
                    <a:pt x="205" y="46"/>
                    <a:pt x="206" y="56"/>
                  </a:cubicBezTo>
                  <a:cubicBezTo>
                    <a:pt x="207" y="66"/>
                    <a:pt x="204" y="75"/>
                    <a:pt x="197" y="81"/>
                  </a:cubicBezTo>
                  <a:close/>
                </a:path>
              </a:pathLst>
            </a:cu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id-ID" sz="1600">
                <a:solidFill>
                  <a:srgbClr val="01EDF2"/>
                </a:solidFill>
                <a:latin typeface="微软雅黑" panose="020B0503020204020204" pitchFamily="34" charset="-122"/>
                <a:ea typeface="微软雅黑" panose="020B0503020204020204" pitchFamily="34" charset="-122"/>
              </a:endParaRPr>
            </a:p>
          </p:txBody>
        </p:sp>
      </p:grpSp>
      <p:sp>
        <p:nvSpPr>
          <p:cNvPr id="66" name="TextBox 46"/>
          <p:cNvSpPr txBox="1"/>
          <p:nvPr/>
        </p:nvSpPr>
        <p:spPr>
          <a:xfrm>
            <a:off x="6144836" y="1520579"/>
            <a:ext cx="1764477" cy="338378"/>
          </a:xfrm>
          <a:prstGeom prst="rect">
            <a:avLst/>
          </a:prstGeom>
          <a:noFill/>
        </p:spPr>
        <p:txBody>
          <a:bodyPr wrap="square" rtlCol="0">
            <a:spAutoFit/>
          </a:bodyPr>
          <a:lstStyle/>
          <a:p>
            <a:r>
              <a:rPr lang="zh-CN" altLang="en-US" sz="1600" b="1" dirty="0">
                <a:solidFill>
                  <a:srgbClr val="01EDF2"/>
                </a:solidFill>
                <a:latin typeface="微软雅黑" panose="020B0503020204020204" pitchFamily="34" charset="-122"/>
                <a:ea typeface="微软雅黑" panose="020B0503020204020204" pitchFamily="34" charset="-122"/>
              </a:rPr>
              <a:t>点击输入标题</a:t>
            </a:r>
            <a:endParaRPr lang="id-ID" sz="1600" b="1" dirty="0">
              <a:solidFill>
                <a:srgbClr val="01EDF2"/>
              </a:solidFill>
              <a:latin typeface="微软雅黑" panose="020B0503020204020204" pitchFamily="34" charset="-122"/>
              <a:ea typeface="微软雅黑" panose="020B0503020204020204" pitchFamily="34" charset="-122"/>
            </a:endParaRPr>
          </a:p>
        </p:txBody>
      </p:sp>
      <p:sp>
        <p:nvSpPr>
          <p:cNvPr id="67" name="TextBox 47"/>
          <p:cNvSpPr txBox="1"/>
          <p:nvPr/>
        </p:nvSpPr>
        <p:spPr>
          <a:xfrm>
            <a:off x="6150581" y="1870710"/>
            <a:ext cx="3615124" cy="451615"/>
          </a:xfrm>
          <a:prstGeom prst="rect">
            <a:avLst/>
          </a:prstGeom>
          <a:noFill/>
        </p:spPr>
        <p:txBody>
          <a:bodyPr wrap="square" rIns="143925" bIns="35981" numCol="1" spcCol="360000">
            <a:spAutoFit/>
          </a:bodyPr>
          <a:lstStyle/>
          <a:p>
            <a:pPr>
              <a:defRPr/>
            </a:pPr>
            <a:r>
              <a:rPr lang="zh-CN" altLang="en-US" sz="1200" dirty="0">
                <a:solidFill>
                  <a:schemeClr val="bg1"/>
                </a:solidFill>
                <a:latin typeface="微软雅黑" panose="020B0503020204020204" pitchFamily="34" charset="-122"/>
                <a:ea typeface="微软雅黑" panose="020B0503020204020204" pitchFamily="34" charset="-122"/>
              </a:rPr>
              <a:t>点击输入文字信息点击输入文字信息点击输入文字信息点击输入文字信息点击输入文字信息</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68" name="TextBox 48"/>
          <p:cNvSpPr txBox="1"/>
          <p:nvPr/>
        </p:nvSpPr>
        <p:spPr>
          <a:xfrm>
            <a:off x="6818365" y="2629507"/>
            <a:ext cx="1764477" cy="338378"/>
          </a:xfrm>
          <a:prstGeom prst="rect">
            <a:avLst/>
          </a:prstGeom>
          <a:noFill/>
        </p:spPr>
        <p:txBody>
          <a:bodyPr wrap="square" rtlCol="0">
            <a:spAutoFit/>
          </a:bodyPr>
          <a:lstStyle/>
          <a:p>
            <a:r>
              <a:rPr lang="zh-CN" altLang="en-US" sz="1600" b="1" dirty="0">
                <a:solidFill>
                  <a:srgbClr val="01EDF2"/>
                </a:solidFill>
                <a:latin typeface="微软雅黑" panose="020B0503020204020204" pitchFamily="34" charset="-122"/>
                <a:ea typeface="微软雅黑" panose="020B0503020204020204" pitchFamily="34" charset="-122"/>
              </a:rPr>
              <a:t>点击输入标题</a:t>
            </a:r>
            <a:endParaRPr lang="id-ID" sz="1600" b="1" dirty="0">
              <a:solidFill>
                <a:srgbClr val="01EDF2"/>
              </a:solidFill>
              <a:latin typeface="微软雅黑" panose="020B0503020204020204" pitchFamily="34" charset="-122"/>
              <a:ea typeface="微软雅黑" panose="020B0503020204020204" pitchFamily="34" charset="-122"/>
            </a:endParaRPr>
          </a:p>
        </p:txBody>
      </p:sp>
      <p:sp>
        <p:nvSpPr>
          <p:cNvPr id="69" name="TextBox 49"/>
          <p:cNvSpPr txBox="1"/>
          <p:nvPr/>
        </p:nvSpPr>
        <p:spPr>
          <a:xfrm>
            <a:off x="6824110" y="2979638"/>
            <a:ext cx="3615124" cy="451615"/>
          </a:xfrm>
          <a:prstGeom prst="rect">
            <a:avLst/>
          </a:prstGeom>
          <a:noFill/>
        </p:spPr>
        <p:txBody>
          <a:bodyPr wrap="square" rIns="143925" bIns="35981" numCol="1" spcCol="360000">
            <a:spAutoFit/>
          </a:bodyPr>
          <a:lstStyle/>
          <a:p>
            <a:pPr>
              <a:defRPr/>
            </a:pPr>
            <a:r>
              <a:rPr lang="zh-CN" altLang="en-US" sz="1200" dirty="0">
                <a:solidFill>
                  <a:schemeClr val="bg1"/>
                </a:solidFill>
                <a:latin typeface="微软雅黑" panose="020B0503020204020204" pitchFamily="34" charset="-122"/>
                <a:ea typeface="微软雅黑" panose="020B0503020204020204" pitchFamily="34" charset="-122"/>
              </a:rPr>
              <a:t>点击输入文字信息点击输入文字信息点击输入文字信息点击输入文字信息点击输入文字信息</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70" name="TextBox 50"/>
          <p:cNvSpPr txBox="1"/>
          <p:nvPr/>
        </p:nvSpPr>
        <p:spPr>
          <a:xfrm>
            <a:off x="7688759" y="3750152"/>
            <a:ext cx="1764477" cy="338378"/>
          </a:xfrm>
          <a:prstGeom prst="rect">
            <a:avLst/>
          </a:prstGeom>
          <a:noFill/>
        </p:spPr>
        <p:txBody>
          <a:bodyPr wrap="square" rtlCol="0">
            <a:spAutoFit/>
          </a:bodyPr>
          <a:lstStyle/>
          <a:p>
            <a:r>
              <a:rPr lang="zh-CN" altLang="en-US" sz="1600" b="1" dirty="0">
                <a:solidFill>
                  <a:srgbClr val="01EDF2"/>
                </a:solidFill>
                <a:latin typeface="微软雅黑" panose="020B0503020204020204" pitchFamily="34" charset="-122"/>
                <a:ea typeface="微软雅黑" panose="020B0503020204020204" pitchFamily="34" charset="-122"/>
              </a:rPr>
              <a:t>点击输入标题</a:t>
            </a:r>
            <a:endParaRPr lang="id-ID" sz="1600" b="1" dirty="0">
              <a:solidFill>
                <a:srgbClr val="01EDF2"/>
              </a:solidFill>
              <a:latin typeface="微软雅黑" panose="020B0503020204020204" pitchFamily="34" charset="-122"/>
              <a:ea typeface="微软雅黑" panose="020B0503020204020204" pitchFamily="34" charset="-122"/>
            </a:endParaRPr>
          </a:p>
        </p:txBody>
      </p:sp>
      <p:sp>
        <p:nvSpPr>
          <p:cNvPr id="71" name="TextBox 51"/>
          <p:cNvSpPr txBox="1"/>
          <p:nvPr/>
        </p:nvSpPr>
        <p:spPr>
          <a:xfrm>
            <a:off x="7694505" y="4100282"/>
            <a:ext cx="3615124" cy="451615"/>
          </a:xfrm>
          <a:prstGeom prst="rect">
            <a:avLst/>
          </a:prstGeom>
          <a:noFill/>
        </p:spPr>
        <p:txBody>
          <a:bodyPr wrap="square" rIns="143925" bIns="35981" numCol="1" spcCol="360000">
            <a:spAutoFit/>
          </a:bodyPr>
          <a:lstStyle/>
          <a:p>
            <a:pPr>
              <a:defRPr/>
            </a:pPr>
            <a:r>
              <a:rPr lang="zh-CN" altLang="en-US" sz="1200" dirty="0">
                <a:solidFill>
                  <a:schemeClr val="bg1"/>
                </a:solidFill>
                <a:latin typeface="微软雅黑" panose="020B0503020204020204" pitchFamily="34" charset="-122"/>
                <a:ea typeface="微软雅黑" panose="020B0503020204020204" pitchFamily="34" charset="-122"/>
              </a:rPr>
              <a:t>点击输入文字信息点击输入文字信息点击输入文字信息点击输入文字信息点击输入文字信息</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72" name="TextBox 52"/>
          <p:cNvSpPr txBox="1"/>
          <p:nvPr/>
        </p:nvSpPr>
        <p:spPr>
          <a:xfrm>
            <a:off x="6989098" y="4941849"/>
            <a:ext cx="1764477" cy="338378"/>
          </a:xfrm>
          <a:prstGeom prst="rect">
            <a:avLst/>
          </a:prstGeom>
          <a:noFill/>
        </p:spPr>
        <p:txBody>
          <a:bodyPr wrap="square" rtlCol="0">
            <a:spAutoFit/>
          </a:bodyPr>
          <a:lstStyle/>
          <a:p>
            <a:r>
              <a:rPr lang="zh-CN" altLang="en-US" sz="1600" b="1" dirty="0">
                <a:solidFill>
                  <a:srgbClr val="01EDF2"/>
                </a:solidFill>
                <a:latin typeface="微软雅黑" panose="020B0503020204020204" pitchFamily="34" charset="-122"/>
                <a:ea typeface="微软雅黑" panose="020B0503020204020204" pitchFamily="34" charset="-122"/>
              </a:rPr>
              <a:t>点击输入标题</a:t>
            </a:r>
            <a:endParaRPr lang="id-ID" sz="1600" b="1" dirty="0">
              <a:solidFill>
                <a:srgbClr val="01EDF2"/>
              </a:solidFill>
              <a:latin typeface="微软雅黑" panose="020B0503020204020204" pitchFamily="34" charset="-122"/>
              <a:ea typeface="微软雅黑" panose="020B0503020204020204" pitchFamily="34" charset="-122"/>
            </a:endParaRPr>
          </a:p>
        </p:txBody>
      </p:sp>
      <p:sp>
        <p:nvSpPr>
          <p:cNvPr id="73" name="TextBox 53"/>
          <p:cNvSpPr txBox="1"/>
          <p:nvPr/>
        </p:nvSpPr>
        <p:spPr>
          <a:xfrm>
            <a:off x="6994843" y="5291980"/>
            <a:ext cx="3615124" cy="451615"/>
          </a:xfrm>
          <a:prstGeom prst="rect">
            <a:avLst/>
          </a:prstGeom>
          <a:noFill/>
        </p:spPr>
        <p:txBody>
          <a:bodyPr wrap="square" rIns="143925" bIns="35981" numCol="1" spcCol="360000">
            <a:spAutoFit/>
          </a:bodyPr>
          <a:lstStyle/>
          <a:p>
            <a:pPr>
              <a:defRPr/>
            </a:pPr>
            <a:r>
              <a:rPr lang="zh-CN" altLang="en-US" sz="1200" dirty="0">
                <a:solidFill>
                  <a:schemeClr val="bg1"/>
                </a:solidFill>
                <a:latin typeface="微软雅黑" panose="020B0503020204020204" pitchFamily="34" charset="-122"/>
                <a:ea typeface="微软雅黑" panose="020B0503020204020204" pitchFamily="34" charset="-122"/>
              </a:rPr>
              <a:t>点击输入文字信息点击输入文字信息点击输入文字信息点击输入文字信息点击输入文字信息</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74" name="TextBox 8"/>
          <p:cNvSpPr txBox="1"/>
          <p:nvPr/>
        </p:nvSpPr>
        <p:spPr>
          <a:xfrm rot="1478376">
            <a:off x="218699" y="3934602"/>
            <a:ext cx="4096648" cy="584471"/>
          </a:xfrm>
          <a:prstGeom prst="rect">
            <a:avLst/>
          </a:prstGeom>
          <a:noFill/>
        </p:spPr>
        <p:txBody>
          <a:bodyPr wrap="square" rtlCol="0">
            <a:spAutoFit/>
          </a:bodyPr>
          <a:lstStyle/>
          <a:p>
            <a:pPr algn="ctr"/>
            <a:r>
              <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5" name="文本框 74"/>
          <p:cNvSpPr txBox="1"/>
          <p:nvPr/>
        </p:nvSpPr>
        <p:spPr>
          <a:xfrm>
            <a:off x="11042249" y="7058627"/>
            <a:ext cx="877163" cy="369332"/>
          </a:xfrm>
          <a:prstGeom prst="rect">
            <a:avLst/>
          </a:prstGeom>
          <a:noFill/>
        </p:spPr>
        <p:txBody>
          <a:bodyPr wrap="none" rtlCol="0">
            <a:spAutoFit/>
          </a:bodyPr>
          <a:lstStyle/>
          <a:p>
            <a:r>
              <a:rPr lang="zh-CN" altLang="en-US" dirty="0" smtClean="0">
                <a:solidFill>
                  <a:srgbClr val="01EDF2"/>
                </a:solidFill>
              </a:rPr>
              <a:t>延迟付</a:t>
            </a:r>
            <a:endParaRPr lang="zh-CN" altLang="en-US" dirty="0">
              <a:solidFill>
                <a:srgbClr val="01EDF2"/>
              </a:solidFill>
            </a:endParaRPr>
          </a:p>
        </p:txBody>
      </p:sp>
      <p:grpSp>
        <p:nvGrpSpPr>
          <p:cNvPr id="76" name="组合 75"/>
          <p:cNvGrpSpPr/>
          <p:nvPr/>
        </p:nvGrpSpPr>
        <p:grpSpPr>
          <a:xfrm>
            <a:off x="201713" y="177114"/>
            <a:ext cx="719743" cy="719379"/>
            <a:chOff x="4433071" y="4221479"/>
            <a:chExt cx="870449" cy="870449"/>
          </a:xfrm>
        </p:grpSpPr>
        <p:pic>
          <p:nvPicPr>
            <p:cNvPr id="77" name="图片 7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78" name="TextBox 10"/>
            <p:cNvSpPr txBox="1"/>
            <p:nvPr/>
          </p:nvSpPr>
          <p:spPr>
            <a:xfrm>
              <a:off x="4527158" y="4329313"/>
              <a:ext cx="682273" cy="707578"/>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2</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47"/>
                                        </p:tgtEl>
                                        <p:attrNameLst>
                                          <p:attrName>r</p:attrName>
                                        </p:attrNameLst>
                                      </p:cBhvr>
                                    </p:animRot>
                                  </p:childTnLst>
                                </p:cTn>
                              </p:par>
                            </p:childTnLst>
                          </p:cTn>
                        </p:par>
                        <p:par>
                          <p:cTn id="11" fill="hold">
                            <p:stCondLst>
                              <p:cond delay="500"/>
                            </p:stCondLst>
                            <p:childTnLst>
                              <p:par>
                                <p:cTn id="12" presetID="2" presetClass="entr" presetSubtype="2" decel="52000"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1250" fill="hold"/>
                                        <p:tgtEl>
                                          <p:spTgt spid="29"/>
                                        </p:tgtEl>
                                        <p:attrNameLst>
                                          <p:attrName>ppt_x</p:attrName>
                                        </p:attrNameLst>
                                      </p:cBhvr>
                                      <p:tavLst>
                                        <p:tav tm="0">
                                          <p:val>
                                            <p:strVal val="1+#ppt_w/2"/>
                                          </p:val>
                                        </p:tav>
                                        <p:tav tm="100000">
                                          <p:val>
                                            <p:strVal val="#ppt_x"/>
                                          </p:val>
                                        </p:tav>
                                      </p:tavLst>
                                    </p:anim>
                                    <p:anim calcmode="lin" valueType="num">
                                      <p:cBhvr additive="base">
                                        <p:cTn id="15" dur="1250" fill="hold"/>
                                        <p:tgtEl>
                                          <p:spTgt spid="29"/>
                                        </p:tgtEl>
                                        <p:attrNameLst>
                                          <p:attrName>ppt_y</p:attrName>
                                        </p:attrNameLst>
                                      </p:cBhvr>
                                      <p:tavLst>
                                        <p:tav tm="0">
                                          <p:val>
                                            <p:strVal val="#ppt_y"/>
                                          </p:val>
                                        </p:tav>
                                        <p:tav tm="100000">
                                          <p:val>
                                            <p:strVal val="#ppt_y"/>
                                          </p:val>
                                        </p:tav>
                                      </p:tavLst>
                                    </p:anim>
                                  </p:childTnLst>
                                </p:cTn>
                              </p:par>
                              <p:par>
                                <p:cTn id="16" presetID="31"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p:cTn id="18" dur="1250" fill="hold"/>
                                        <p:tgtEl>
                                          <p:spTgt spid="29"/>
                                        </p:tgtEl>
                                        <p:attrNameLst>
                                          <p:attrName>ppt_w</p:attrName>
                                        </p:attrNameLst>
                                      </p:cBhvr>
                                      <p:tavLst>
                                        <p:tav tm="0">
                                          <p:val>
                                            <p:fltVal val="0"/>
                                          </p:val>
                                        </p:tav>
                                        <p:tav tm="100000">
                                          <p:val>
                                            <p:strVal val="#ppt_w"/>
                                          </p:val>
                                        </p:tav>
                                      </p:tavLst>
                                    </p:anim>
                                    <p:anim calcmode="lin" valueType="num">
                                      <p:cBhvr>
                                        <p:cTn id="19" dur="1250" fill="hold"/>
                                        <p:tgtEl>
                                          <p:spTgt spid="29"/>
                                        </p:tgtEl>
                                        <p:attrNameLst>
                                          <p:attrName>ppt_h</p:attrName>
                                        </p:attrNameLst>
                                      </p:cBhvr>
                                      <p:tavLst>
                                        <p:tav tm="0">
                                          <p:val>
                                            <p:fltVal val="0"/>
                                          </p:val>
                                        </p:tav>
                                        <p:tav tm="100000">
                                          <p:val>
                                            <p:strVal val="#ppt_h"/>
                                          </p:val>
                                        </p:tav>
                                      </p:tavLst>
                                    </p:anim>
                                    <p:anim calcmode="lin" valueType="num">
                                      <p:cBhvr>
                                        <p:cTn id="20" dur="1250" fill="hold"/>
                                        <p:tgtEl>
                                          <p:spTgt spid="29"/>
                                        </p:tgtEl>
                                        <p:attrNameLst>
                                          <p:attrName>style.rotation</p:attrName>
                                        </p:attrNameLst>
                                      </p:cBhvr>
                                      <p:tavLst>
                                        <p:tav tm="0">
                                          <p:val>
                                            <p:fltVal val="90"/>
                                          </p:val>
                                        </p:tav>
                                        <p:tav tm="100000">
                                          <p:val>
                                            <p:fltVal val="0"/>
                                          </p:val>
                                        </p:tav>
                                      </p:tavLst>
                                    </p:anim>
                                    <p:animEffect transition="in" filter="fade">
                                      <p:cBhvr>
                                        <p:cTn id="21" dur="1250"/>
                                        <p:tgtEl>
                                          <p:spTgt spid="29"/>
                                        </p:tgtEl>
                                      </p:cBhvr>
                                    </p:animEffect>
                                  </p:childTnLst>
                                </p:cTn>
                              </p:par>
                            </p:childTnLst>
                          </p:cTn>
                        </p:par>
                        <p:par>
                          <p:cTn id="22" fill="hold">
                            <p:stCondLst>
                              <p:cond delay="2000"/>
                            </p:stCondLst>
                            <p:childTnLst>
                              <p:par>
                                <p:cTn id="23" presetID="1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p:tgtEl>
                                          <p:spTgt spid="19"/>
                                        </p:tgtEl>
                                        <p:attrNameLst>
                                          <p:attrName>ppt_x</p:attrName>
                                        </p:attrNameLst>
                                      </p:cBhvr>
                                      <p:tavLst>
                                        <p:tav tm="0">
                                          <p:val>
                                            <p:strVal val="#ppt_x-#ppt_w*1.125000"/>
                                          </p:val>
                                        </p:tav>
                                        <p:tav tm="100000">
                                          <p:val>
                                            <p:strVal val="#ppt_x"/>
                                          </p:val>
                                        </p:tav>
                                      </p:tavLst>
                                    </p:anim>
                                    <p:animEffect transition="in" filter="wipe(right)">
                                      <p:cBhvr>
                                        <p:cTn id="26" dur="500"/>
                                        <p:tgtEl>
                                          <p:spTgt spid="19"/>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p:cTn id="30" dur="500" fill="hold"/>
                                        <p:tgtEl>
                                          <p:spTgt spid="32"/>
                                        </p:tgtEl>
                                        <p:attrNameLst>
                                          <p:attrName>ppt_w</p:attrName>
                                        </p:attrNameLst>
                                      </p:cBhvr>
                                      <p:tavLst>
                                        <p:tav tm="0">
                                          <p:val>
                                            <p:fltVal val="0"/>
                                          </p:val>
                                        </p:tav>
                                        <p:tav tm="100000">
                                          <p:val>
                                            <p:strVal val="#ppt_w"/>
                                          </p:val>
                                        </p:tav>
                                      </p:tavLst>
                                    </p:anim>
                                    <p:anim calcmode="lin" valueType="num">
                                      <p:cBhvr>
                                        <p:cTn id="31" dur="500" fill="hold"/>
                                        <p:tgtEl>
                                          <p:spTgt spid="32"/>
                                        </p:tgtEl>
                                        <p:attrNameLst>
                                          <p:attrName>ppt_h</p:attrName>
                                        </p:attrNameLst>
                                      </p:cBhvr>
                                      <p:tavLst>
                                        <p:tav tm="0">
                                          <p:val>
                                            <p:fltVal val="0"/>
                                          </p:val>
                                        </p:tav>
                                        <p:tav tm="100000">
                                          <p:val>
                                            <p:strVal val="#ppt_h"/>
                                          </p:val>
                                        </p:tav>
                                      </p:tavLst>
                                    </p:anim>
                                    <p:animEffect transition="in" filter="fade">
                                      <p:cBhvr>
                                        <p:cTn id="32" dur="500"/>
                                        <p:tgtEl>
                                          <p:spTgt spid="32"/>
                                        </p:tgtEl>
                                      </p:cBhvr>
                                    </p:animEffect>
                                  </p:childTnLst>
                                </p:cTn>
                              </p:par>
                            </p:childTnLst>
                          </p:cTn>
                        </p:par>
                        <p:par>
                          <p:cTn id="33" fill="hold">
                            <p:stCondLst>
                              <p:cond delay="3000"/>
                            </p:stCondLst>
                            <p:childTnLst>
                              <p:par>
                                <p:cTn id="34" presetID="23" presetClass="entr" presetSubtype="16" fill="hold" grpId="0" nodeType="afterEffect">
                                  <p:stCondLst>
                                    <p:cond delay="0"/>
                                  </p:stCondLst>
                                  <p:iterate type="lt">
                                    <p:tmPct val="10000"/>
                                  </p:iterate>
                                  <p:childTnLst>
                                    <p:set>
                                      <p:cBhvr>
                                        <p:cTn id="35" dur="1" fill="hold">
                                          <p:stCondLst>
                                            <p:cond delay="0"/>
                                          </p:stCondLst>
                                        </p:cTn>
                                        <p:tgtEl>
                                          <p:spTgt spid="66"/>
                                        </p:tgtEl>
                                        <p:attrNameLst>
                                          <p:attrName>style.visibility</p:attrName>
                                        </p:attrNameLst>
                                      </p:cBhvr>
                                      <p:to>
                                        <p:strVal val="visible"/>
                                      </p:to>
                                    </p:set>
                                    <p:anim calcmode="lin" valueType="num">
                                      <p:cBhvr>
                                        <p:cTn id="36" dur="300" fill="hold"/>
                                        <p:tgtEl>
                                          <p:spTgt spid="66"/>
                                        </p:tgtEl>
                                        <p:attrNameLst>
                                          <p:attrName>ppt_w</p:attrName>
                                        </p:attrNameLst>
                                      </p:cBhvr>
                                      <p:tavLst>
                                        <p:tav tm="0">
                                          <p:val>
                                            <p:fltVal val="0"/>
                                          </p:val>
                                        </p:tav>
                                        <p:tav tm="100000">
                                          <p:val>
                                            <p:strVal val="#ppt_w"/>
                                          </p:val>
                                        </p:tav>
                                      </p:tavLst>
                                    </p:anim>
                                    <p:anim calcmode="lin" valueType="num">
                                      <p:cBhvr>
                                        <p:cTn id="37" dur="300" fill="hold"/>
                                        <p:tgtEl>
                                          <p:spTgt spid="66"/>
                                        </p:tgtEl>
                                        <p:attrNameLst>
                                          <p:attrName>ppt_h</p:attrName>
                                        </p:attrNameLst>
                                      </p:cBhvr>
                                      <p:tavLst>
                                        <p:tav tm="0">
                                          <p:val>
                                            <p:fltVal val="0"/>
                                          </p:val>
                                        </p:tav>
                                        <p:tav tm="100000">
                                          <p:val>
                                            <p:strVal val="#ppt_h"/>
                                          </p:val>
                                        </p:tav>
                                      </p:tavLst>
                                    </p:anim>
                                  </p:childTnLst>
                                </p:cTn>
                              </p:par>
                            </p:childTnLst>
                          </p:cTn>
                        </p:par>
                        <p:par>
                          <p:cTn id="38" fill="hold">
                            <p:stCondLst>
                              <p:cond delay="2700"/>
                            </p:stCondLst>
                            <p:childTnLst>
                              <p:par>
                                <p:cTn id="39" presetID="23" presetClass="entr" presetSubtype="16" fill="hold" grpId="0" nodeType="afterEffect">
                                  <p:stCondLst>
                                    <p:cond delay="0"/>
                                  </p:stCondLst>
                                  <p:iterate type="lt">
                                    <p:tmPct val="10000"/>
                                  </p:iterate>
                                  <p:childTnLst>
                                    <p:set>
                                      <p:cBhvr>
                                        <p:cTn id="40" dur="1" fill="hold">
                                          <p:stCondLst>
                                            <p:cond delay="0"/>
                                          </p:stCondLst>
                                        </p:cTn>
                                        <p:tgtEl>
                                          <p:spTgt spid="67"/>
                                        </p:tgtEl>
                                        <p:attrNameLst>
                                          <p:attrName>style.visibility</p:attrName>
                                        </p:attrNameLst>
                                      </p:cBhvr>
                                      <p:to>
                                        <p:strVal val="visible"/>
                                      </p:to>
                                    </p:set>
                                    <p:anim calcmode="lin" valueType="num">
                                      <p:cBhvr>
                                        <p:cTn id="41" dur="300" fill="hold"/>
                                        <p:tgtEl>
                                          <p:spTgt spid="67"/>
                                        </p:tgtEl>
                                        <p:attrNameLst>
                                          <p:attrName>ppt_w</p:attrName>
                                        </p:attrNameLst>
                                      </p:cBhvr>
                                      <p:tavLst>
                                        <p:tav tm="0">
                                          <p:val>
                                            <p:fltVal val="0"/>
                                          </p:val>
                                        </p:tav>
                                        <p:tav tm="100000">
                                          <p:val>
                                            <p:strVal val="#ppt_w"/>
                                          </p:val>
                                        </p:tav>
                                      </p:tavLst>
                                    </p:anim>
                                    <p:anim calcmode="lin" valueType="num">
                                      <p:cBhvr>
                                        <p:cTn id="42" dur="300" fill="hold"/>
                                        <p:tgtEl>
                                          <p:spTgt spid="67"/>
                                        </p:tgtEl>
                                        <p:attrNameLst>
                                          <p:attrName>ppt_h</p:attrName>
                                        </p:attrNameLst>
                                      </p:cBhvr>
                                      <p:tavLst>
                                        <p:tav tm="0">
                                          <p:val>
                                            <p:fltVal val="0"/>
                                          </p:val>
                                        </p:tav>
                                        <p:tav tm="100000">
                                          <p:val>
                                            <p:strVal val="#ppt_h"/>
                                          </p:val>
                                        </p:tav>
                                      </p:tavLst>
                                    </p:anim>
                                  </p:childTnLst>
                                </p:cTn>
                              </p:par>
                              <p:par>
                                <p:cTn id="43" presetID="2" presetClass="entr" presetSubtype="2" decel="5200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1250" fill="hold"/>
                                        <p:tgtEl>
                                          <p:spTgt spid="26"/>
                                        </p:tgtEl>
                                        <p:attrNameLst>
                                          <p:attrName>ppt_x</p:attrName>
                                        </p:attrNameLst>
                                      </p:cBhvr>
                                      <p:tavLst>
                                        <p:tav tm="0">
                                          <p:val>
                                            <p:strVal val="1+#ppt_w/2"/>
                                          </p:val>
                                        </p:tav>
                                        <p:tav tm="100000">
                                          <p:val>
                                            <p:strVal val="#ppt_x"/>
                                          </p:val>
                                        </p:tav>
                                      </p:tavLst>
                                    </p:anim>
                                    <p:anim calcmode="lin" valueType="num">
                                      <p:cBhvr additive="base">
                                        <p:cTn id="46" dur="1250" fill="hold"/>
                                        <p:tgtEl>
                                          <p:spTgt spid="26"/>
                                        </p:tgtEl>
                                        <p:attrNameLst>
                                          <p:attrName>ppt_y</p:attrName>
                                        </p:attrNameLst>
                                      </p:cBhvr>
                                      <p:tavLst>
                                        <p:tav tm="0">
                                          <p:val>
                                            <p:strVal val="#ppt_y"/>
                                          </p:val>
                                        </p:tav>
                                        <p:tav tm="100000">
                                          <p:val>
                                            <p:strVal val="#ppt_y"/>
                                          </p:val>
                                        </p:tav>
                                      </p:tavLst>
                                    </p:anim>
                                  </p:childTnLst>
                                </p:cTn>
                              </p:par>
                              <p:par>
                                <p:cTn id="47" presetID="3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1250" fill="hold"/>
                                        <p:tgtEl>
                                          <p:spTgt spid="26"/>
                                        </p:tgtEl>
                                        <p:attrNameLst>
                                          <p:attrName>ppt_w</p:attrName>
                                        </p:attrNameLst>
                                      </p:cBhvr>
                                      <p:tavLst>
                                        <p:tav tm="0">
                                          <p:val>
                                            <p:fltVal val="0"/>
                                          </p:val>
                                        </p:tav>
                                        <p:tav tm="100000">
                                          <p:val>
                                            <p:strVal val="#ppt_w"/>
                                          </p:val>
                                        </p:tav>
                                      </p:tavLst>
                                    </p:anim>
                                    <p:anim calcmode="lin" valueType="num">
                                      <p:cBhvr>
                                        <p:cTn id="50" dur="1250" fill="hold"/>
                                        <p:tgtEl>
                                          <p:spTgt spid="26"/>
                                        </p:tgtEl>
                                        <p:attrNameLst>
                                          <p:attrName>ppt_h</p:attrName>
                                        </p:attrNameLst>
                                      </p:cBhvr>
                                      <p:tavLst>
                                        <p:tav tm="0">
                                          <p:val>
                                            <p:fltVal val="0"/>
                                          </p:val>
                                        </p:tav>
                                        <p:tav tm="100000">
                                          <p:val>
                                            <p:strVal val="#ppt_h"/>
                                          </p:val>
                                        </p:tav>
                                      </p:tavLst>
                                    </p:anim>
                                    <p:anim calcmode="lin" valueType="num">
                                      <p:cBhvr>
                                        <p:cTn id="51" dur="1250" fill="hold"/>
                                        <p:tgtEl>
                                          <p:spTgt spid="26"/>
                                        </p:tgtEl>
                                        <p:attrNameLst>
                                          <p:attrName>style.rotation</p:attrName>
                                        </p:attrNameLst>
                                      </p:cBhvr>
                                      <p:tavLst>
                                        <p:tav tm="0">
                                          <p:val>
                                            <p:fltVal val="90"/>
                                          </p:val>
                                        </p:tav>
                                        <p:tav tm="100000">
                                          <p:val>
                                            <p:fltVal val="0"/>
                                          </p:val>
                                        </p:tav>
                                      </p:tavLst>
                                    </p:anim>
                                    <p:animEffect transition="in" filter="fade">
                                      <p:cBhvr>
                                        <p:cTn id="52" dur="1250"/>
                                        <p:tgtEl>
                                          <p:spTgt spid="26"/>
                                        </p:tgtEl>
                                      </p:cBhvr>
                                    </p:animEffect>
                                  </p:childTnLst>
                                </p:cTn>
                              </p:par>
                            </p:childTnLst>
                          </p:cTn>
                        </p:par>
                        <p:par>
                          <p:cTn id="53" fill="hold">
                            <p:stCondLst>
                              <p:cond delay="4170"/>
                            </p:stCondLst>
                            <p:childTnLst>
                              <p:par>
                                <p:cTn id="54" presetID="12" presetClass="entr" presetSubtype="8"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500"/>
                                        <p:tgtEl>
                                          <p:spTgt spid="18"/>
                                        </p:tgtEl>
                                        <p:attrNameLst>
                                          <p:attrName>ppt_x</p:attrName>
                                        </p:attrNameLst>
                                      </p:cBhvr>
                                      <p:tavLst>
                                        <p:tav tm="0">
                                          <p:val>
                                            <p:strVal val="#ppt_x-#ppt_w*1.125000"/>
                                          </p:val>
                                        </p:tav>
                                        <p:tav tm="100000">
                                          <p:val>
                                            <p:strVal val="#ppt_x"/>
                                          </p:val>
                                        </p:tav>
                                      </p:tavLst>
                                    </p:anim>
                                    <p:animEffect transition="in" filter="wipe(right)">
                                      <p:cBhvr>
                                        <p:cTn id="57" dur="500"/>
                                        <p:tgtEl>
                                          <p:spTgt spid="18"/>
                                        </p:tgtEl>
                                      </p:cBhvr>
                                    </p:animEffect>
                                  </p:childTnLst>
                                </p:cTn>
                              </p:par>
                            </p:childTnLst>
                          </p:cTn>
                        </p:par>
                        <p:par>
                          <p:cTn id="58" fill="hold">
                            <p:stCondLst>
                              <p:cond delay="4670"/>
                            </p:stCondLst>
                            <p:childTnLst>
                              <p:par>
                                <p:cTn id="59" presetID="53" presetClass="entr" presetSubtype="16" fill="hold" nodeType="afterEffect">
                                  <p:stCondLst>
                                    <p:cond delay="0"/>
                                  </p:stCondLst>
                                  <p:childTnLst>
                                    <p:set>
                                      <p:cBhvr>
                                        <p:cTn id="60" dur="1" fill="hold">
                                          <p:stCondLst>
                                            <p:cond delay="0"/>
                                          </p:stCondLst>
                                        </p:cTn>
                                        <p:tgtEl>
                                          <p:spTgt spid="63"/>
                                        </p:tgtEl>
                                        <p:attrNameLst>
                                          <p:attrName>style.visibility</p:attrName>
                                        </p:attrNameLst>
                                      </p:cBhvr>
                                      <p:to>
                                        <p:strVal val="visible"/>
                                      </p:to>
                                    </p:set>
                                    <p:anim calcmode="lin" valueType="num">
                                      <p:cBhvr>
                                        <p:cTn id="61" dur="500" fill="hold"/>
                                        <p:tgtEl>
                                          <p:spTgt spid="63"/>
                                        </p:tgtEl>
                                        <p:attrNameLst>
                                          <p:attrName>ppt_w</p:attrName>
                                        </p:attrNameLst>
                                      </p:cBhvr>
                                      <p:tavLst>
                                        <p:tav tm="0">
                                          <p:val>
                                            <p:fltVal val="0"/>
                                          </p:val>
                                        </p:tav>
                                        <p:tav tm="100000">
                                          <p:val>
                                            <p:strVal val="#ppt_w"/>
                                          </p:val>
                                        </p:tav>
                                      </p:tavLst>
                                    </p:anim>
                                    <p:anim calcmode="lin" valueType="num">
                                      <p:cBhvr>
                                        <p:cTn id="62" dur="500" fill="hold"/>
                                        <p:tgtEl>
                                          <p:spTgt spid="63"/>
                                        </p:tgtEl>
                                        <p:attrNameLst>
                                          <p:attrName>ppt_h</p:attrName>
                                        </p:attrNameLst>
                                      </p:cBhvr>
                                      <p:tavLst>
                                        <p:tav tm="0">
                                          <p:val>
                                            <p:fltVal val="0"/>
                                          </p:val>
                                        </p:tav>
                                        <p:tav tm="100000">
                                          <p:val>
                                            <p:strVal val="#ppt_h"/>
                                          </p:val>
                                        </p:tav>
                                      </p:tavLst>
                                    </p:anim>
                                    <p:animEffect transition="in" filter="fade">
                                      <p:cBhvr>
                                        <p:cTn id="63" dur="500"/>
                                        <p:tgtEl>
                                          <p:spTgt spid="63"/>
                                        </p:tgtEl>
                                      </p:cBhvr>
                                    </p:animEffect>
                                  </p:childTnLst>
                                </p:cTn>
                              </p:par>
                            </p:childTnLst>
                          </p:cTn>
                        </p:par>
                        <p:par>
                          <p:cTn id="64" fill="hold">
                            <p:stCondLst>
                              <p:cond delay="5170"/>
                            </p:stCondLst>
                            <p:childTnLst>
                              <p:par>
                                <p:cTn id="65" presetID="23" presetClass="entr" presetSubtype="16" fill="hold" grpId="0" nodeType="afterEffect">
                                  <p:stCondLst>
                                    <p:cond delay="0"/>
                                  </p:stCondLst>
                                  <p:iterate type="lt">
                                    <p:tmPct val="10000"/>
                                  </p:iterate>
                                  <p:childTnLst>
                                    <p:set>
                                      <p:cBhvr>
                                        <p:cTn id="66" dur="1" fill="hold">
                                          <p:stCondLst>
                                            <p:cond delay="0"/>
                                          </p:stCondLst>
                                        </p:cTn>
                                        <p:tgtEl>
                                          <p:spTgt spid="68"/>
                                        </p:tgtEl>
                                        <p:attrNameLst>
                                          <p:attrName>style.visibility</p:attrName>
                                        </p:attrNameLst>
                                      </p:cBhvr>
                                      <p:to>
                                        <p:strVal val="visible"/>
                                      </p:to>
                                    </p:set>
                                    <p:anim calcmode="lin" valueType="num">
                                      <p:cBhvr>
                                        <p:cTn id="67" dur="300" fill="hold"/>
                                        <p:tgtEl>
                                          <p:spTgt spid="68"/>
                                        </p:tgtEl>
                                        <p:attrNameLst>
                                          <p:attrName>ppt_w</p:attrName>
                                        </p:attrNameLst>
                                      </p:cBhvr>
                                      <p:tavLst>
                                        <p:tav tm="0">
                                          <p:val>
                                            <p:fltVal val="0"/>
                                          </p:val>
                                        </p:tav>
                                        <p:tav tm="100000">
                                          <p:val>
                                            <p:strVal val="#ppt_w"/>
                                          </p:val>
                                        </p:tav>
                                      </p:tavLst>
                                    </p:anim>
                                    <p:anim calcmode="lin" valueType="num">
                                      <p:cBhvr>
                                        <p:cTn id="68" dur="300" fill="hold"/>
                                        <p:tgtEl>
                                          <p:spTgt spid="68"/>
                                        </p:tgtEl>
                                        <p:attrNameLst>
                                          <p:attrName>ppt_h</p:attrName>
                                        </p:attrNameLst>
                                      </p:cBhvr>
                                      <p:tavLst>
                                        <p:tav tm="0">
                                          <p:val>
                                            <p:fltVal val="0"/>
                                          </p:val>
                                        </p:tav>
                                        <p:tav tm="100000">
                                          <p:val>
                                            <p:strVal val="#ppt_h"/>
                                          </p:val>
                                        </p:tav>
                                      </p:tavLst>
                                    </p:anim>
                                  </p:childTnLst>
                                </p:cTn>
                              </p:par>
                            </p:childTnLst>
                          </p:cTn>
                        </p:par>
                        <p:par>
                          <p:cTn id="69" fill="hold">
                            <p:stCondLst>
                              <p:cond delay="5619"/>
                            </p:stCondLst>
                            <p:childTnLst>
                              <p:par>
                                <p:cTn id="70" presetID="23" presetClass="entr" presetSubtype="16" fill="hold" grpId="0" nodeType="afterEffect">
                                  <p:stCondLst>
                                    <p:cond delay="0"/>
                                  </p:stCondLst>
                                  <p:iterate type="lt">
                                    <p:tmPct val="10000"/>
                                  </p:iterate>
                                  <p:childTnLst>
                                    <p:set>
                                      <p:cBhvr>
                                        <p:cTn id="71" dur="1" fill="hold">
                                          <p:stCondLst>
                                            <p:cond delay="0"/>
                                          </p:stCondLst>
                                        </p:cTn>
                                        <p:tgtEl>
                                          <p:spTgt spid="69"/>
                                        </p:tgtEl>
                                        <p:attrNameLst>
                                          <p:attrName>style.visibility</p:attrName>
                                        </p:attrNameLst>
                                      </p:cBhvr>
                                      <p:to>
                                        <p:strVal val="visible"/>
                                      </p:to>
                                    </p:set>
                                    <p:anim calcmode="lin" valueType="num">
                                      <p:cBhvr>
                                        <p:cTn id="72" dur="300" fill="hold"/>
                                        <p:tgtEl>
                                          <p:spTgt spid="69"/>
                                        </p:tgtEl>
                                        <p:attrNameLst>
                                          <p:attrName>ppt_w</p:attrName>
                                        </p:attrNameLst>
                                      </p:cBhvr>
                                      <p:tavLst>
                                        <p:tav tm="0">
                                          <p:val>
                                            <p:fltVal val="0"/>
                                          </p:val>
                                        </p:tav>
                                        <p:tav tm="100000">
                                          <p:val>
                                            <p:strVal val="#ppt_w"/>
                                          </p:val>
                                        </p:tav>
                                      </p:tavLst>
                                    </p:anim>
                                    <p:anim calcmode="lin" valueType="num">
                                      <p:cBhvr>
                                        <p:cTn id="73" dur="300" fill="hold"/>
                                        <p:tgtEl>
                                          <p:spTgt spid="69"/>
                                        </p:tgtEl>
                                        <p:attrNameLst>
                                          <p:attrName>ppt_h</p:attrName>
                                        </p:attrNameLst>
                                      </p:cBhvr>
                                      <p:tavLst>
                                        <p:tav tm="0">
                                          <p:val>
                                            <p:fltVal val="0"/>
                                          </p:val>
                                        </p:tav>
                                        <p:tav tm="100000">
                                          <p:val>
                                            <p:strVal val="#ppt_h"/>
                                          </p:val>
                                        </p:tav>
                                      </p:tavLst>
                                    </p:anim>
                                  </p:childTnLst>
                                </p:cTn>
                              </p:par>
                              <p:par>
                                <p:cTn id="74" presetID="2" presetClass="entr" presetSubtype="2" decel="52000" fill="hold" nodeType="withEffect">
                                  <p:stCondLst>
                                    <p:cond delay="0"/>
                                  </p:stCondLst>
                                  <p:childTnLst>
                                    <p:set>
                                      <p:cBhvr>
                                        <p:cTn id="75" dur="1" fill="hold">
                                          <p:stCondLst>
                                            <p:cond delay="0"/>
                                          </p:stCondLst>
                                        </p:cTn>
                                        <p:tgtEl>
                                          <p:spTgt spid="23"/>
                                        </p:tgtEl>
                                        <p:attrNameLst>
                                          <p:attrName>style.visibility</p:attrName>
                                        </p:attrNameLst>
                                      </p:cBhvr>
                                      <p:to>
                                        <p:strVal val="visible"/>
                                      </p:to>
                                    </p:set>
                                    <p:anim calcmode="lin" valueType="num">
                                      <p:cBhvr additive="base">
                                        <p:cTn id="76" dur="1250" fill="hold"/>
                                        <p:tgtEl>
                                          <p:spTgt spid="23"/>
                                        </p:tgtEl>
                                        <p:attrNameLst>
                                          <p:attrName>ppt_x</p:attrName>
                                        </p:attrNameLst>
                                      </p:cBhvr>
                                      <p:tavLst>
                                        <p:tav tm="0">
                                          <p:val>
                                            <p:strVal val="1+#ppt_w/2"/>
                                          </p:val>
                                        </p:tav>
                                        <p:tav tm="100000">
                                          <p:val>
                                            <p:strVal val="#ppt_x"/>
                                          </p:val>
                                        </p:tav>
                                      </p:tavLst>
                                    </p:anim>
                                    <p:anim calcmode="lin" valueType="num">
                                      <p:cBhvr additive="base">
                                        <p:cTn id="77" dur="1250" fill="hold"/>
                                        <p:tgtEl>
                                          <p:spTgt spid="23"/>
                                        </p:tgtEl>
                                        <p:attrNameLst>
                                          <p:attrName>ppt_y</p:attrName>
                                        </p:attrNameLst>
                                      </p:cBhvr>
                                      <p:tavLst>
                                        <p:tav tm="0">
                                          <p:val>
                                            <p:strVal val="#ppt_y"/>
                                          </p:val>
                                        </p:tav>
                                        <p:tav tm="100000">
                                          <p:val>
                                            <p:strVal val="#ppt_y"/>
                                          </p:val>
                                        </p:tav>
                                      </p:tavLst>
                                    </p:anim>
                                  </p:childTnLst>
                                </p:cTn>
                              </p:par>
                              <p:par>
                                <p:cTn id="78" presetID="31" presetClass="entr" presetSubtype="0" fill="hold" nodeType="withEffect">
                                  <p:stCondLst>
                                    <p:cond delay="0"/>
                                  </p:stCondLst>
                                  <p:childTnLst>
                                    <p:set>
                                      <p:cBhvr>
                                        <p:cTn id="79" dur="1" fill="hold">
                                          <p:stCondLst>
                                            <p:cond delay="0"/>
                                          </p:stCondLst>
                                        </p:cTn>
                                        <p:tgtEl>
                                          <p:spTgt spid="23"/>
                                        </p:tgtEl>
                                        <p:attrNameLst>
                                          <p:attrName>style.visibility</p:attrName>
                                        </p:attrNameLst>
                                      </p:cBhvr>
                                      <p:to>
                                        <p:strVal val="visible"/>
                                      </p:to>
                                    </p:set>
                                    <p:anim calcmode="lin" valueType="num">
                                      <p:cBhvr>
                                        <p:cTn id="80" dur="1250" fill="hold"/>
                                        <p:tgtEl>
                                          <p:spTgt spid="23"/>
                                        </p:tgtEl>
                                        <p:attrNameLst>
                                          <p:attrName>ppt_w</p:attrName>
                                        </p:attrNameLst>
                                      </p:cBhvr>
                                      <p:tavLst>
                                        <p:tav tm="0">
                                          <p:val>
                                            <p:fltVal val="0"/>
                                          </p:val>
                                        </p:tav>
                                        <p:tav tm="100000">
                                          <p:val>
                                            <p:strVal val="#ppt_w"/>
                                          </p:val>
                                        </p:tav>
                                      </p:tavLst>
                                    </p:anim>
                                    <p:anim calcmode="lin" valueType="num">
                                      <p:cBhvr>
                                        <p:cTn id="81" dur="1250" fill="hold"/>
                                        <p:tgtEl>
                                          <p:spTgt spid="23"/>
                                        </p:tgtEl>
                                        <p:attrNameLst>
                                          <p:attrName>ppt_h</p:attrName>
                                        </p:attrNameLst>
                                      </p:cBhvr>
                                      <p:tavLst>
                                        <p:tav tm="0">
                                          <p:val>
                                            <p:fltVal val="0"/>
                                          </p:val>
                                        </p:tav>
                                        <p:tav tm="100000">
                                          <p:val>
                                            <p:strVal val="#ppt_h"/>
                                          </p:val>
                                        </p:tav>
                                      </p:tavLst>
                                    </p:anim>
                                    <p:anim calcmode="lin" valueType="num">
                                      <p:cBhvr>
                                        <p:cTn id="82" dur="1250" fill="hold"/>
                                        <p:tgtEl>
                                          <p:spTgt spid="23"/>
                                        </p:tgtEl>
                                        <p:attrNameLst>
                                          <p:attrName>style.rotation</p:attrName>
                                        </p:attrNameLst>
                                      </p:cBhvr>
                                      <p:tavLst>
                                        <p:tav tm="0">
                                          <p:val>
                                            <p:fltVal val="90"/>
                                          </p:val>
                                        </p:tav>
                                        <p:tav tm="100000">
                                          <p:val>
                                            <p:fltVal val="0"/>
                                          </p:val>
                                        </p:tav>
                                      </p:tavLst>
                                    </p:anim>
                                    <p:animEffect transition="in" filter="fade">
                                      <p:cBhvr>
                                        <p:cTn id="83" dur="1250"/>
                                        <p:tgtEl>
                                          <p:spTgt spid="23"/>
                                        </p:tgtEl>
                                      </p:cBhvr>
                                    </p:animEffect>
                                  </p:childTnLst>
                                </p:cTn>
                              </p:par>
                            </p:childTnLst>
                          </p:cTn>
                        </p:par>
                        <p:par>
                          <p:cTn id="84" fill="hold">
                            <p:stCondLst>
                              <p:cond delay="7090"/>
                            </p:stCondLst>
                            <p:childTnLst>
                              <p:par>
                                <p:cTn id="85" presetID="12" presetClass="entr" presetSubtype="8" fill="hold" nodeType="after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additive="base">
                                        <p:cTn id="87" dur="500"/>
                                        <p:tgtEl>
                                          <p:spTgt spid="17"/>
                                        </p:tgtEl>
                                        <p:attrNameLst>
                                          <p:attrName>ppt_x</p:attrName>
                                        </p:attrNameLst>
                                      </p:cBhvr>
                                      <p:tavLst>
                                        <p:tav tm="0">
                                          <p:val>
                                            <p:strVal val="#ppt_x-#ppt_w*1.125000"/>
                                          </p:val>
                                        </p:tav>
                                        <p:tav tm="100000">
                                          <p:val>
                                            <p:strVal val="#ppt_x"/>
                                          </p:val>
                                        </p:tav>
                                      </p:tavLst>
                                    </p:anim>
                                    <p:animEffect transition="in" filter="wipe(right)">
                                      <p:cBhvr>
                                        <p:cTn id="88" dur="500"/>
                                        <p:tgtEl>
                                          <p:spTgt spid="17"/>
                                        </p:tgtEl>
                                      </p:cBhvr>
                                    </p:animEffect>
                                  </p:childTnLst>
                                </p:cTn>
                              </p:par>
                            </p:childTnLst>
                          </p:cTn>
                        </p:par>
                        <p:par>
                          <p:cTn id="89" fill="hold">
                            <p:stCondLst>
                              <p:cond delay="7590"/>
                            </p:stCondLst>
                            <p:childTnLst>
                              <p:par>
                                <p:cTn id="90" presetID="53" presetClass="entr" presetSubtype="16" fill="hold" nodeType="afterEffect">
                                  <p:stCondLst>
                                    <p:cond delay="0"/>
                                  </p:stCondLst>
                                  <p:childTnLst>
                                    <p:set>
                                      <p:cBhvr>
                                        <p:cTn id="91" dur="1" fill="hold">
                                          <p:stCondLst>
                                            <p:cond delay="0"/>
                                          </p:stCondLst>
                                        </p:cTn>
                                        <p:tgtEl>
                                          <p:spTgt spid="58"/>
                                        </p:tgtEl>
                                        <p:attrNameLst>
                                          <p:attrName>style.visibility</p:attrName>
                                        </p:attrNameLst>
                                      </p:cBhvr>
                                      <p:to>
                                        <p:strVal val="visible"/>
                                      </p:to>
                                    </p:set>
                                    <p:anim calcmode="lin" valueType="num">
                                      <p:cBhvr>
                                        <p:cTn id="92" dur="500" fill="hold"/>
                                        <p:tgtEl>
                                          <p:spTgt spid="58"/>
                                        </p:tgtEl>
                                        <p:attrNameLst>
                                          <p:attrName>ppt_w</p:attrName>
                                        </p:attrNameLst>
                                      </p:cBhvr>
                                      <p:tavLst>
                                        <p:tav tm="0">
                                          <p:val>
                                            <p:fltVal val="0"/>
                                          </p:val>
                                        </p:tav>
                                        <p:tav tm="100000">
                                          <p:val>
                                            <p:strVal val="#ppt_w"/>
                                          </p:val>
                                        </p:tav>
                                      </p:tavLst>
                                    </p:anim>
                                    <p:anim calcmode="lin" valueType="num">
                                      <p:cBhvr>
                                        <p:cTn id="93" dur="500" fill="hold"/>
                                        <p:tgtEl>
                                          <p:spTgt spid="58"/>
                                        </p:tgtEl>
                                        <p:attrNameLst>
                                          <p:attrName>ppt_h</p:attrName>
                                        </p:attrNameLst>
                                      </p:cBhvr>
                                      <p:tavLst>
                                        <p:tav tm="0">
                                          <p:val>
                                            <p:fltVal val="0"/>
                                          </p:val>
                                        </p:tav>
                                        <p:tav tm="100000">
                                          <p:val>
                                            <p:strVal val="#ppt_h"/>
                                          </p:val>
                                        </p:tav>
                                      </p:tavLst>
                                    </p:anim>
                                    <p:animEffect transition="in" filter="fade">
                                      <p:cBhvr>
                                        <p:cTn id="94" dur="500"/>
                                        <p:tgtEl>
                                          <p:spTgt spid="58"/>
                                        </p:tgtEl>
                                      </p:cBhvr>
                                    </p:animEffect>
                                  </p:childTnLst>
                                </p:cTn>
                              </p:par>
                            </p:childTnLst>
                          </p:cTn>
                        </p:par>
                        <p:par>
                          <p:cTn id="95" fill="hold">
                            <p:stCondLst>
                              <p:cond delay="8090"/>
                            </p:stCondLst>
                            <p:childTnLst>
                              <p:par>
                                <p:cTn id="96" presetID="23" presetClass="entr" presetSubtype="16" fill="hold" grpId="0" nodeType="afterEffect">
                                  <p:stCondLst>
                                    <p:cond delay="0"/>
                                  </p:stCondLst>
                                  <p:iterate type="lt">
                                    <p:tmPct val="10000"/>
                                  </p:iterate>
                                  <p:childTnLst>
                                    <p:set>
                                      <p:cBhvr>
                                        <p:cTn id="97" dur="1" fill="hold">
                                          <p:stCondLst>
                                            <p:cond delay="0"/>
                                          </p:stCondLst>
                                        </p:cTn>
                                        <p:tgtEl>
                                          <p:spTgt spid="70"/>
                                        </p:tgtEl>
                                        <p:attrNameLst>
                                          <p:attrName>style.visibility</p:attrName>
                                        </p:attrNameLst>
                                      </p:cBhvr>
                                      <p:to>
                                        <p:strVal val="visible"/>
                                      </p:to>
                                    </p:set>
                                    <p:anim calcmode="lin" valueType="num">
                                      <p:cBhvr>
                                        <p:cTn id="98" dur="300" fill="hold"/>
                                        <p:tgtEl>
                                          <p:spTgt spid="70"/>
                                        </p:tgtEl>
                                        <p:attrNameLst>
                                          <p:attrName>ppt_w</p:attrName>
                                        </p:attrNameLst>
                                      </p:cBhvr>
                                      <p:tavLst>
                                        <p:tav tm="0">
                                          <p:val>
                                            <p:fltVal val="0"/>
                                          </p:val>
                                        </p:tav>
                                        <p:tav tm="100000">
                                          <p:val>
                                            <p:strVal val="#ppt_w"/>
                                          </p:val>
                                        </p:tav>
                                      </p:tavLst>
                                    </p:anim>
                                    <p:anim calcmode="lin" valueType="num">
                                      <p:cBhvr>
                                        <p:cTn id="99" dur="300" fill="hold"/>
                                        <p:tgtEl>
                                          <p:spTgt spid="70"/>
                                        </p:tgtEl>
                                        <p:attrNameLst>
                                          <p:attrName>ppt_h</p:attrName>
                                        </p:attrNameLst>
                                      </p:cBhvr>
                                      <p:tavLst>
                                        <p:tav tm="0">
                                          <p:val>
                                            <p:fltVal val="0"/>
                                          </p:val>
                                        </p:tav>
                                        <p:tav tm="100000">
                                          <p:val>
                                            <p:strVal val="#ppt_h"/>
                                          </p:val>
                                        </p:tav>
                                      </p:tavLst>
                                    </p:anim>
                                  </p:childTnLst>
                                </p:cTn>
                              </p:par>
                            </p:childTnLst>
                          </p:cTn>
                        </p:par>
                        <p:par>
                          <p:cTn id="100" fill="hold">
                            <p:stCondLst>
                              <p:cond delay="8539"/>
                            </p:stCondLst>
                            <p:childTnLst>
                              <p:par>
                                <p:cTn id="101" presetID="23" presetClass="entr" presetSubtype="16" fill="hold" grpId="0" nodeType="afterEffect">
                                  <p:stCondLst>
                                    <p:cond delay="0"/>
                                  </p:stCondLst>
                                  <p:iterate type="lt">
                                    <p:tmPct val="10000"/>
                                  </p:iterate>
                                  <p:childTnLst>
                                    <p:set>
                                      <p:cBhvr>
                                        <p:cTn id="102" dur="1" fill="hold">
                                          <p:stCondLst>
                                            <p:cond delay="0"/>
                                          </p:stCondLst>
                                        </p:cTn>
                                        <p:tgtEl>
                                          <p:spTgt spid="71"/>
                                        </p:tgtEl>
                                        <p:attrNameLst>
                                          <p:attrName>style.visibility</p:attrName>
                                        </p:attrNameLst>
                                      </p:cBhvr>
                                      <p:to>
                                        <p:strVal val="visible"/>
                                      </p:to>
                                    </p:set>
                                    <p:anim calcmode="lin" valueType="num">
                                      <p:cBhvr>
                                        <p:cTn id="103" dur="300" fill="hold"/>
                                        <p:tgtEl>
                                          <p:spTgt spid="71"/>
                                        </p:tgtEl>
                                        <p:attrNameLst>
                                          <p:attrName>ppt_w</p:attrName>
                                        </p:attrNameLst>
                                      </p:cBhvr>
                                      <p:tavLst>
                                        <p:tav tm="0">
                                          <p:val>
                                            <p:fltVal val="0"/>
                                          </p:val>
                                        </p:tav>
                                        <p:tav tm="100000">
                                          <p:val>
                                            <p:strVal val="#ppt_w"/>
                                          </p:val>
                                        </p:tav>
                                      </p:tavLst>
                                    </p:anim>
                                    <p:anim calcmode="lin" valueType="num">
                                      <p:cBhvr>
                                        <p:cTn id="104" dur="300" fill="hold"/>
                                        <p:tgtEl>
                                          <p:spTgt spid="71"/>
                                        </p:tgtEl>
                                        <p:attrNameLst>
                                          <p:attrName>ppt_h</p:attrName>
                                        </p:attrNameLst>
                                      </p:cBhvr>
                                      <p:tavLst>
                                        <p:tav tm="0">
                                          <p:val>
                                            <p:fltVal val="0"/>
                                          </p:val>
                                        </p:tav>
                                        <p:tav tm="100000">
                                          <p:val>
                                            <p:strVal val="#ppt_h"/>
                                          </p:val>
                                        </p:tav>
                                      </p:tavLst>
                                    </p:anim>
                                  </p:childTnLst>
                                </p:cTn>
                              </p:par>
                              <p:par>
                                <p:cTn id="105" presetID="2" presetClass="entr" presetSubtype="2" decel="52000" fill="hold" nodeType="withEffect">
                                  <p:stCondLst>
                                    <p:cond delay="0"/>
                                  </p:stCondLst>
                                  <p:childTnLst>
                                    <p:set>
                                      <p:cBhvr>
                                        <p:cTn id="106" dur="1" fill="hold">
                                          <p:stCondLst>
                                            <p:cond delay="0"/>
                                          </p:stCondLst>
                                        </p:cTn>
                                        <p:tgtEl>
                                          <p:spTgt spid="20"/>
                                        </p:tgtEl>
                                        <p:attrNameLst>
                                          <p:attrName>style.visibility</p:attrName>
                                        </p:attrNameLst>
                                      </p:cBhvr>
                                      <p:to>
                                        <p:strVal val="visible"/>
                                      </p:to>
                                    </p:set>
                                    <p:anim calcmode="lin" valueType="num">
                                      <p:cBhvr additive="base">
                                        <p:cTn id="107" dur="1250" fill="hold"/>
                                        <p:tgtEl>
                                          <p:spTgt spid="20"/>
                                        </p:tgtEl>
                                        <p:attrNameLst>
                                          <p:attrName>ppt_x</p:attrName>
                                        </p:attrNameLst>
                                      </p:cBhvr>
                                      <p:tavLst>
                                        <p:tav tm="0">
                                          <p:val>
                                            <p:strVal val="1+#ppt_w/2"/>
                                          </p:val>
                                        </p:tav>
                                        <p:tav tm="100000">
                                          <p:val>
                                            <p:strVal val="#ppt_x"/>
                                          </p:val>
                                        </p:tav>
                                      </p:tavLst>
                                    </p:anim>
                                    <p:anim calcmode="lin" valueType="num">
                                      <p:cBhvr additive="base">
                                        <p:cTn id="108" dur="1250" fill="hold"/>
                                        <p:tgtEl>
                                          <p:spTgt spid="20"/>
                                        </p:tgtEl>
                                        <p:attrNameLst>
                                          <p:attrName>ppt_y</p:attrName>
                                        </p:attrNameLst>
                                      </p:cBhvr>
                                      <p:tavLst>
                                        <p:tav tm="0">
                                          <p:val>
                                            <p:strVal val="#ppt_y"/>
                                          </p:val>
                                        </p:tav>
                                        <p:tav tm="100000">
                                          <p:val>
                                            <p:strVal val="#ppt_y"/>
                                          </p:val>
                                        </p:tav>
                                      </p:tavLst>
                                    </p:anim>
                                  </p:childTnLst>
                                </p:cTn>
                              </p:par>
                              <p:par>
                                <p:cTn id="109" presetID="31" presetClass="entr" presetSubtype="0" fill="hold" nodeType="withEffect">
                                  <p:stCondLst>
                                    <p:cond delay="0"/>
                                  </p:stCondLst>
                                  <p:childTnLst>
                                    <p:set>
                                      <p:cBhvr>
                                        <p:cTn id="110" dur="1" fill="hold">
                                          <p:stCondLst>
                                            <p:cond delay="0"/>
                                          </p:stCondLst>
                                        </p:cTn>
                                        <p:tgtEl>
                                          <p:spTgt spid="20"/>
                                        </p:tgtEl>
                                        <p:attrNameLst>
                                          <p:attrName>style.visibility</p:attrName>
                                        </p:attrNameLst>
                                      </p:cBhvr>
                                      <p:to>
                                        <p:strVal val="visible"/>
                                      </p:to>
                                    </p:set>
                                    <p:anim calcmode="lin" valueType="num">
                                      <p:cBhvr>
                                        <p:cTn id="111" dur="1250" fill="hold"/>
                                        <p:tgtEl>
                                          <p:spTgt spid="20"/>
                                        </p:tgtEl>
                                        <p:attrNameLst>
                                          <p:attrName>ppt_w</p:attrName>
                                        </p:attrNameLst>
                                      </p:cBhvr>
                                      <p:tavLst>
                                        <p:tav tm="0">
                                          <p:val>
                                            <p:fltVal val="0"/>
                                          </p:val>
                                        </p:tav>
                                        <p:tav tm="100000">
                                          <p:val>
                                            <p:strVal val="#ppt_w"/>
                                          </p:val>
                                        </p:tav>
                                      </p:tavLst>
                                    </p:anim>
                                    <p:anim calcmode="lin" valueType="num">
                                      <p:cBhvr>
                                        <p:cTn id="112" dur="1250" fill="hold"/>
                                        <p:tgtEl>
                                          <p:spTgt spid="20"/>
                                        </p:tgtEl>
                                        <p:attrNameLst>
                                          <p:attrName>ppt_h</p:attrName>
                                        </p:attrNameLst>
                                      </p:cBhvr>
                                      <p:tavLst>
                                        <p:tav tm="0">
                                          <p:val>
                                            <p:fltVal val="0"/>
                                          </p:val>
                                        </p:tav>
                                        <p:tav tm="100000">
                                          <p:val>
                                            <p:strVal val="#ppt_h"/>
                                          </p:val>
                                        </p:tav>
                                      </p:tavLst>
                                    </p:anim>
                                    <p:anim calcmode="lin" valueType="num">
                                      <p:cBhvr>
                                        <p:cTn id="113" dur="1250" fill="hold"/>
                                        <p:tgtEl>
                                          <p:spTgt spid="20"/>
                                        </p:tgtEl>
                                        <p:attrNameLst>
                                          <p:attrName>style.rotation</p:attrName>
                                        </p:attrNameLst>
                                      </p:cBhvr>
                                      <p:tavLst>
                                        <p:tav tm="0">
                                          <p:val>
                                            <p:fltVal val="90"/>
                                          </p:val>
                                        </p:tav>
                                        <p:tav tm="100000">
                                          <p:val>
                                            <p:fltVal val="0"/>
                                          </p:val>
                                        </p:tav>
                                      </p:tavLst>
                                    </p:anim>
                                    <p:animEffect transition="in" filter="fade">
                                      <p:cBhvr>
                                        <p:cTn id="114" dur="1250"/>
                                        <p:tgtEl>
                                          <p:spTgt spid="20"/>
                                        </p:tgtEl>
                                      </p:cBhvr>
                                    </p:animEffect>
                                  </p:childTnLst>
                                </p:cTn>
                              </p:par>
                            </p:childTnLst>
                          </p:cTn>
                        </p:par>
                        <p:par>
                          <p:cTn id="115" fill="hold">
                            <p:stCondLst>
                              <p:cond delay="10010"/>
                            </p:stCondLst>
                            <p:childTnLst>
                              <p:par>
                                <p:cTn id="116" presetID="12" presetClass="entr" presetSubtype="8" fill="hold" nodeType="afterEffect">
                                  <p:stCondLst>
                                    <p:cond delay="0"/>
                                  </p:stCondLst>
                                  <p:childTnLst>
                                    <p:set>
                                      <p:cBhvr>
                                        <p:cTn id="117" dur="1" fill="hold">
                                          <p:stCondLst>
                                            <p:cond delay="0"/>
                                          </p:stCondLst>
                                        </p:cTn>
                                        <p:tgtEl>
                                          <p:spTgt spid="16"/>
                                        </p:tgtEl>
                                        <p:attrNameLst>
                                          <p:attrName>style.visibility</p:attrName>
                                        </p:attrNameLst>
                                      </p:cBhvr>
                                      <p:to>
                                        <p:strVal val="visible"/>
                                      </p:to>
                                    </p:set>
                                    <p:anim calcmode="lin" valueType="num">
                                      <p:cBhvr additive="base">
                                        <p:cTn id="118" dur="500"/>
                                        <p:tgtEl>
                                          <p:spTgt spid="16"/>
                                        </p:tgtEl>
                                        <p:attrNameLst>
                                          <p:attrName>ppt_x</p:attrName>
                                        </p:attrNameLst>
                                      </p:cBhvr>
                                      <p:tavLst>
                                        <p:tav tm="0">
                                          <p:val>
                                            <p:strVal val="#ppt_x-#ppt_w*1.125000"/>
                                          </p:val>
                                        </p:tav>
                                        <p:tav tm="100000">
                                          <p:val>
                                            <p:strVal val="#ppt_x"/>
                                          </p:val>
                                        </p:tav>
                                      </p:tavLst>
                                    </p:anim>
                                    <p:animEffect transition="in" filter="wipe(right)">
                                      <p:cBhvr>
                                        <p:cTn id="119" dur="500"/>
                                        <p:tgtEl>
                                          <p:spTgt spid="16"/>
                                        </p:tgtEl>
                                      </p:cBhvr>
                                    </p:animEffect>
                                  </p:childTnLst>
                                </p:cTn>
                              </p:par>
                            </p:childTnLst>
                          </p:cTn>
                        </p:par>
                        <p:par>
                          <p:cTn id="120" fill="hold">
                            <p:stCondLst>
                              <p:cond delay="10510"/>
                            </p:stCondLst>
                            <p:childTnLst>
                              <p:par>
                                <p:cTn id="121" presetID="53" presetClass="entr" presetSubtype="16" fill="hold" nodeType="afterEffect">
                                  <p:stCondLst>
                                    <p:cond delay="0"/>
                                  </p:stCondLst>
                                  <p:childTnLst>
                                    <p:set>
                                      <p:cBhvr>
                                        <p:cTn id="122" dur="1" fill="hold">
                                          <p:stCondLst>
                                            <p:cond delay="0"/>
                                          </p:stCondLst>
                                        </p:cTn>
                                        <p:tgtEl>
                                          <p:spTgt spid="38"/>
                                        </p:tgtEl>
                                        <p:attrNameLst>
                                          <p:attrName>style.visibility</p:attrName>
                                        </p:attrNameLst>
                                      </p:cBhvr>
                                      <p:to>
                                        <p:strVal val="visible"/>
                                      </p:to>
                                    </p:set>
                                    <p:anim calcmode="lin" valueType="num">
                                      <p:cBhvr>
                                        <p:cTn id="123" dur="500" fill="hold"/>
                                        <p:tgtEl>
                                          <p:spTgt spid="38"/>
                                        </p:tgtEl>
                                        <p:attrNameLst>
                                          <p:attrName>ppt_w</p:attrName>
                                        </p:attrNameLst>
                                      </p:cBhvr>
                                      <p:tavLst>
                                        <p:tav tm="0">
                                          <p:val>
                                            <p:fltVal val="0"/>
                                          </p:val>
                                        </p:tav>
                                        <p:tav tm="100000">
                                          <p:val>
                                            <p:strVal val="#ppt_w"/>
                                          </p:val>
                                        </p:tav>
                                      </p:tavLst>
                                    </p:anim>
                                    <p:anim calcmode="lin" valueType="num">
                                      <p:cBhvr>
                                        <p:cTn id="124" dur="500" fill="hold"/>
                                        <p:tgtEl>
                                          <p:spTgt spid="38"/>
                                        </p:tgtEl>
                                        <p:attrNameLst>
                                          <p:attrName>ppt_h</p:attrName>
                                        </p:attrNameLst>
                                      </p:cBhvr>
                                      <p:tavLst>
                                        <p:tav tm="0">
                                          <p:val>
                                            <p:fltVal val="0"/>
                                          </p:val>
                                        </p:tav>
                                        <p:tav tm="100000">
                                          <p:val>
                                            <p:strVal val="#ppt_h"/>
                                          </p:val>
                                        </p:tav>
                                      </p:tavLst>
                                    </p:anim>
                                    <p:animEffect transition="in" filter="fade">
                                      <p:cBhvr>
                                        <p:cTn id="125" dur="500"/>
                                        <p:tgtEl>
                                          <p:spTgt spid="38"/>
                                        </p:tgtEl>
                                      </p:cBhvr>
                                    </p:animEffect>
                                  </p:childTnLst>
                                </p:cTn>
                              </p:par>
                            </p:childTnLst>
                          </p:cTn>
                        </p:par>
                        <p:par>
                          <p:cTn id="126" fill="hold">
                            <p:stCondLst>
                              <p:cond delay="11010"/>
                            </p:stCondLst>
                            <p:childTnLst>
                              <p:par>
                                <p:cTn id="127" presetID="23" presetClass="entr" presetSubtype="16" fill="hold" grpId="0" nodeType="afterEffect">
                                  <p:stCondLst>
                                    <p:cond delay="0"/>
                                  </p:stCondLst>
                                  <p:iterate type="lt">
                                    <p:tmPct val="10000"/>
                                  </p:iterate>
                                  <p:childTnLst>
                                    <p:set>
                                      <p:cBhvr>
                                        <p:cTn id="128" dur="1" fill="hold">
                                          <p:stCondLst>
                                            <p:cond delay="0"/>
                                          </p:stCondLst>
                                        </p:cTn>
                                        <p:tgtEl>
                                          <p:spTgt spid="72"/>
                                        </p:tgtEl>
                                        <p:attrNameLst>
                                          <p:attrName>style.visibility</p:attrName>
                                        </p:attrNameLst>
                                      </p:cBhvr>
                                      <p:to>
                                        <p:strVal val="visible"/>
                                      </p:to>
                                    </p:set>
                                    <p:anim calcmode="lin" valueType="num">
                                      <p:cBhvr>
                                        <p:cTn id="129" dur="300" fill="hold"/>
                                        <p:tgtEl>
                                          <p:spTgt spid="72"/>
                                        </p:tgtEl>
                                        <p:attrNameLst>
                                          <p:attrName>ppt_w</p:attrName>
                                        </p:attrNameLst>
                                      </p:cBhvr>
                                      <p:tavLst>
                                        <p:tav tm="0">
                                          <p:val>
                                            <p:fltVal val="0"/>
                                          </p:val>
                                        </p:tav>
                                        <p:tav tm="100000">
                                          <p:val>
                                            <p:strVal val="#ppt_w"/>
                                          </p:val>
                                        </p:tav>
                                      </p:tavLst>
                                    </p:anim>
                                    <p:anim calcmode="lin" valueType="num">
                                      <p:cBhvr>
                                        <p:cTn id="130" dur="300" fill="hold"/>
                                        <p:tgtEl>
                                          <p:spTgt spid="72"/>
                                        </p:tgtEl>
                                        <p:attrNameLst>
                                          <p:attrName>ppt_h</p:attrName>
                                        </p:attrNameLst>
                                      </p:cBhvr>
                                      <p:tavLst>
                                        <p:tav tm="0">
                                          <p:val>
                                            <p:fltVal val="0"/>
                                          </p:val>
                                        </p:tav>
                                        <p:tav tm="100000">
                                          <p:val>
                                            <p:strVal val="#ppt_h"/>
                                          </p:val>
                                        </p:tav>
                                      </p:tavLst>
                                    </p:anim>
                                  </p:childTnLst>
                                </p:cTn>
                              </p:par>
                            </p:childTnLst>
                          </p:cTn>
                        </p:par>
                        <p:par>
                          <p:cTn id="131" fill="hold">
                            <p:stCondLst>
                              <p:cond delay="11460"/>
                            </p:stCondLst>
                            <p:childTnLst>
                              <p:par>
                                <p:cTn id="132" presetID="23" presetClass="entr" presetSubtype="16" fill="hold" grpId="0" nodeType="afterEffect">
                                  <p:stCondLst>
                                    <p:cond delay="0"/>
                                  </p:stCondLst>
                                  <p:iterate type="lt">
                                    <p:tmPct val="10000"/>
                                  </p:iterate>
                                  <p:childTnLst>
                                    <p:set>
                                      <p:cBhvr>
                                        <p:cTn id="133" dur="1" fill="hold">
                                          <p:stCondLst>
                                            <p:cond delay="0"/>
                                          </p:stCondLst>
                                        </p:cTn>
                                        <p:tgtEl>
                                          <p:spTgt spid="73"/>
                                        </p:tgtEl>
                                        <p:attrNameLst>
                                          <p:attrName>style.visibility</p:attrName>
                                        </p:attrNameLst>
                                      </p:cBhvr>
                                      <p:to>
                                        <p:strVal val="visible"/>
                                      </p:to>
                                    </p:set>
                                    <p:anim calcmode="lin" valueType="num">
                                      <p:cBhvr>
                                        <p:cTn id="134" dur="300" fill="hold"/>
                                        <p:tgtEl>
                                          <p:spTgt spid="73"/>
                                        </p:tgtEl>
                                        <p:attrNameLst>
                                          <p:attrName>ppt_w</p:attrName>
                                        </p:attrNameLst>
                                      </p:cBhvr>
                                      <p:tavLst>
                                        <p:tav tm="0">
                                          <p:val>
                                            <p:fltVal val="0"/>
                                          </p:val>
                                        </p:tav>
                                        <p:tav tm="100000">
                                          <p:val>
                                            <p:strVal val="#ppt_w"/>
                                          </p:val>
                                        </p:tav>
                                      </p:tavLst>
                                    </p:anim>
                                    <p:anim calcmode="lin" valueType="num">
                                      <p:cBhvr>
                                        <p:cTn id="135" dur="300" fill="hold"/>
                                        <p:tgtEl>
                                          <p:spTgt spid="73"/>
                                        </p:tgtEl>
                                        <p:attrNameLst>
                                          <p:attrName>ppt_h</p:attrName>
                                        </p:attrNameLst>
                                      </p:cBhvr>
                                      <p:tavLst>
                                        <p:tav tm="0">
                                          <p:val>
                                            <p:fltVal val="0"/>
                                          </p:val>
                                        </p:tav>
                                        <p:tav tm="100000">
                                          <p:val>
                                            <p:strVal val="#ppt_h"/>
                                          </p:val>
                                        </p:tav>
                                      </p:tavLst>
                                    </p:anim>
                                  </p:childTnLst>
                                </p:cTn>
                              </p:par>
                              <p:par>
                                <p:cTn id="136" presetID="47" presetClass="entr" presetSubtype="0" fill="hold" grpId="0" nodeType="withEffect">
                                  <p:stCondLst>
                                    <p:cond delay="0"/>
                                  </p:stCondLst>
                                  <p:childTnLst>
                                    <p:set>
                                      <p:cBhvr>
                                        <p:cTn id="137" dur="1" fill="hold">
                                          <p:stCondLst>
                                            <p:cond delay="0"/>
                                          </p:stCondLst>
                                        </p:cTn>
                                        <p:tgtEl>
                                          <p:spTgt spid="74"/>
                                        </p:tgtEl>
                                        <p:attrNameLst>
                                          <p:attrName>style.visibility</p:attrName>
                                        </p:attrNameLst>
                                      </p:cBhvr>
                                      <p:to>
                                        <p:strVal val="visible"/>
                                      </p:to>
                                    </p:set>
                                    <p:animEffect transition="in" filter="fade">
                                      <p:cBhvr>
                                        <p:cTn id="138" dur="1000"/>
                                        <p:tgtEl>
                                          <p:spTgt spid="74"/>
                                        </p:tgtEl>
                                      </p:cBhvr>
                                    </p:animEffect>
                                    <p:anim calcmode="lin" valueType="num">
                                      <p:cBhvr>
                                        <p:cTn id="139" dur="1000" fill="hold"/>
                                        <p:tgtEl>
                                          <p:spTgt spid="74"/>
                                        </p:tgtEl>
                                        <p:attrNameLst>
                                          <p:attrName>ppt_x</p:attrName>
                                        </p:attrNameLst>
                                      </p:cBhvr>
                                      <p:tavLst>
                                        <p:tav tm="0">
                                          <p:val>
                                            <p:strVal val="#ppt_x"/>
                                          </p:val>
                                        </p:tav>
                                        <p:tav tm="100000">
                                          <p:val>
                                            <p:strVal val="#ppt_x"/>
                                          </p:val>
                                        </p:tav>
                                      </p:tavLst>
                                    </p:anim>
                                    <p:anim calcmode="lin" valueType="num">
                                      <p:cBhvr>
                                        <p:cTn id="140" dur="1000" fill="hold"/>
                                        <p:tgtEl>
                                          <p:spTgt spid="74"/>
                                        </p:tgtEl>
                                        <p:attrNameLst>
                                          <p:attrName>ppt_y</p:attrName>
                                        </p:attrNameLst>
                                      </p:cBhvr>
                                      <p:tavLst>
                                        <p:tav tm="0">
                                          <p:val>
                                            <p:strVal val="#ppt_y-.1"/>
                                          </p:val>
                                        </p:tav>
                                        <p:tav tm="100000">
                                          <p:val>
                                            <p:strVal val="#ppt_y"/>
                                          </p:val>
                                        </p:tav>
                                      </p:tavLst>
                                    </p:anim>
                                  </p:childTnLst>
                                </p:cTn>
                              </p:par>
                              <p:par>
                                <p:cTn id="141" presetID="8" presetClass="emph" presetSubtype="0" fill="hold" grpId="1" nodeType="withEffect">
                                  <p:stCondLst>
                                    <p:cond delay="50"/>
                                  </p:stCondLst>
                                  <p:childTnLst>
                                    <p:animRot by="21600000">
                                      <p:cBhvr>
                                        <p:cTn id="142" dur="950" fill="hold"/>
                                        <p:tgtEl>
                                          <p:spTgt spid="74"/>
                                        </p:tgtEl>
                                        <p:attrNameLst>
                                          <p:attrName>r</p:attrName>
                                        </p:attrNameLst>
                                      </p:cBhvr>
                                    </p:animRot>
                                  </p:childTnLst>
                                </p:cTn>
                              </p:par>
                            </p:childTnLst>
                          </p:cTn>
                        </p:par>
                        <p:par>
                          <p:cTn id="143" fill="hold">
                            <p:stCondLst>
                              <p:cond delay="12930"/>
                            </p:stCondLst>
                            <p:childTnLst>
                              <p:par>
                                <p:cTn id="144" presetID="42" presetClass="entr" presetSubtype="0" fill="hold" grpId="0" nodeType="after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1200"/>
                                        <p:tgtEl>
                                          <p:spTgt spid="75"/>
                                        </p:tgtEl>
                                      </p:cBhvr>
                                    </p:animEffect>
                                    <p:anim calcmode="lin" valueType="num">
                                      <p:cBhvr>
                                        <p:cTn id="147" dur="1200" fill="hold"/>
                                        <p:tgtEl>
                                          <p:spTgt spid="75"/>
                                        </p:tgtEl>
                                        <p:attrNameLst>
                                          <p:attrName>ppt_x</p:attrName>
                                        </p:attrNameLst>
                                      </p:cBhvr>
                                      <p:tavLst>
                                        <p:tav tm="0">
                                          <p:val>
                                            <p:strVal val="#ppt_x"/>
                                          </p:val>
                                        </p:tav>
                                        <p:tav tm="100000">
                                          <p:val>
                                            <p:strVal val="#ppt_x"/>
                                          </p:val>
                                        </p:tav>
                                      </p:tavLst>
                                    </p:anim>
                                    <p:anim calcmode="lin" valueType="num">
                                      <p:cBhvr>
                                        <p:cTn id="148" dur="12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66" grpId="0"/>
      <p:bldP spid="67" grpId="0"/>
      <p:bldP spid="68" grpId="0"/>
      <p:bldP spid="69" grpId="0"/>
      <p:bldP spid="70" grpId="0"/>
      <p:bldP spid="71" grpId="0"/>
      <p:bldP spid="72" grpId="0"/>
      <p:bldP spid="73" grpId="0"/>
      <p:bldP spid="74" grpId="0"/>
      <p:bldP spid="74" grpId="1"/>
      <p:bldP spid="7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
          <p:cNvSpPr txBox="1"/>
          <p:nvPr/>
        </p:nvSpPr>
        <p:spPr>
          <a:xfrm>
            <a:off x="497521" y="234788"/>
            <a:ext cx="2694410" cy="584471"/>
          </a:xfrm>
          <a:prstGeom prst="rect">
            <a:avLst/>
          </a:prstGeom>
          <a:noFill/>
        </p:spPr>
        <p:txBody>
          <a:bodyPr wrap="square" rtlCol="0">
            <a:spAutoFit/>
          </a:bodyPr>
          <a:lstStyle/>
          <a:p>
            <a:pPr algn="ctr"/>
            <a:r>
              <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工作方式</a:t>
            </a:r>
            <a:endPar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75" name="组合 74"/>
          <p:cNvGrpSpPr/>
          <p:nvPr/>
        </p:nvGrpSpPr>
        <p:grpSpPr>
          <a:xfrm>
            <a:off x="4585988" y="4215766"/>
            <a:ext cx="1374059" cy="1588261"/>
            <a:chOff x="4588376" y="3960228"/>
            <a:chExt cx="1374775" cy="1589088"/>
          </a:xfrm>
        </p:grpSpPr>
        <p:sp>
          <p:nvSpPr>
            <p:cNvPr id="76" name="Freeform 10"/>
            <p:cNvSpPr/>
            <p:nvPr/>
          </p:nvSpPr>
          <p:spPr bwMode="auto">
            <a:xfrm>
              <a:off x="4588376" y="3960228"/>
              <a:ext cx="1374775" cy="1589088"/>
            </a:xfrm>
            <a:custGeom>
              <a:avLst/>
              <a:gdLst>
                <a:gd name="T0" fmla="*/ 1130 w 2260"/>
                <a:gd name="T1" fmla="*/ 0 h 2609"/>
                <a:gd name="T2" fmla="*/ 1695 w 2260"/>
                <a:gd name="T3" fmla="*/ 326 h 2609"/>
                <a:gd name="T4" fmla="*/ 2260 w 2260"/>
                <a:gd name="T5" fmla="*/ 652 h 2609"/>
                <a:gd name="T6" fmla="*/ 2260 w 2260"/>
                <a:gd name="T7" fmla="*/ 1305 h 2609"/>
                <a:gd name="T8" fmla="*/ 2260 w 2260"/>
                <a:gd name="T9" fmla="*/ 1957 h 2609"/>
                <a:gd name="T10" fmla="*/ 1695 w 2260"/>
                <a:gd name="T11" fmla="*/ 2283 h 2609"/>
                <a:gd name="T12" fmla="*/ 1130 w 2260"/>
                <a:gd name="T13" fmla="*/ 2609 h 2609"/>
                <a:gd name="T14" fmla="*/ 565 w 2260"/>
                <a:gd name="T15" fmla="*/ 2283 h 2609"/>
                <a:gd name="T16" fmla="*/ 0 w 2260"/>
                <a:gd name="T17" fmla="*/ 1957 h 2609"/>
                <a:gd name="T18" fmla="*/ 0 w 2260"/>
                <a:gd name="T19" fmla="*/ 1305 h 2609"/>
                <a:gd name="T20" fmla="*/ 0 w 2260"/>
                <a:gd name="T21" fmla="*/ 652 h 2609"/>
                <a:gd name="T22" fmla="*/ 565 w 2260"/>
                <a:gd name="T23" fmla="*/ 326 h 2609"/>
                <a:gd name="T24" fmla="*/ 1130 w 2260"/>
                <a:gd name="T25" fmla="*/ 0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09">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solidFill>
              <a:srgbClr val="01EDF2"/>
            </a:solidFill>
            <a:ln>
              <a:noFill/>
            </a:ln>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sp>
          <p:nvSpPr>
            <p:cNvPr id="77" name="Freeform 12"/>
            <p:cNvSpPr>
              <a:spLocks noEditPoints="1"/>
            </p:cNvSpPr>
            <p:nvPr/>
          </p:nvSpPr>
          <p:spPr bwMode="auto">
            <a:xfrm>
              <a:off x="4993188" y="4504740"/>
              <a:ext cx="598488" cy="446088"/>
            </a:xfrm>
            <a:custGeom>
              <a:avLst/>
              <a:gdLst>
                <a:gd name="T0" fmla="*/ 201 w 983"/>
                <a:gd name="T1" fmla="*/ 386 h 731"/>
                <a:gd name="T2" fmla="*/ 359 w 983"/>
                <a:gd name="T3" fmla="*/ 110 h 731"/>
                <a:gd name="T4" fmla="*/ 398 w 983"/>
                <a:gd name="T5" fmla="*/ 64 h 731"/>
                <a:gd name="T6" fmla="*/ 759 w 983"/>
                <a:gd name="T7" fmla="*/ 93 h 731"/>
                <a:gd name="T8" fmla="*/ 738 w 983"/>
                <a:gd name="T9" fmla="*/ 49 h 731"/>
                <a:gd name="T10" fmla="*/ 821 w 983"/>
                <a:gd name="T11" fmla="*/ 24 h 731"/>
                <a:gd name="T12" fmla="*/ 877 w 983"/>
                <a:gd name="T13" fmla="*/ 27 h 731"/>
                <a:gd name="T14" fmla="*/ 859 w 983"/>
                <a:gd name="T15" fmla="*/ 109 h 731"/>
                <a:gd name="T16" fmla="*/ 830 w 983"/>
                <a:gd name="T17" fmla="*/ 154 h 731"/>
                <a:gd name="T18" fmla="*/ 623 w 983"/>
                <a:gd name="T19" fmla="*/ 344 h 731"/>
                <a:gd name="T20" fmla="*/ 622 w 983"/>
                <a:gd name="T21" fmla="*/ 345 h 731"/>
                <a:gd name="T22" fmla="*/ 952 w 983"/>
                <a:gd name="T23" fmla="*/ 670 h 731"/>
                <a:gd name="T24" fmla="*/ 952 w 983"/>
                <a:gd name="T25" fmla="*/ 731 h 731"/>
                <a:gd name="T26" fmla="*/ 763 w 983"/>
                <a:gd name="T27" fmla="*/ 731 h 731"/>
                <a:gd name="T28" fmla="*/ 558 w 983"/>
                <a:gd name="T29" fmla="*/ 731 h 731"/>
                <a:gd name="T30" fmla="*/ 353 w 983"/>
                <a:gd name="T31" fmla="*/ 731 h 731"/>
                <a:gd name="T32" fmla="*/ 148 w 983"/>
                <a:gd name="T33" fmla="*/ 731 h 731"/>
                <a:gd name="T34" fmla="*/ 0 w 983"/>
                <a:gd name="T35" fmla="*/ 701 h 731"/>
                <a:gd name="T36" fmla="*/ 31 w 983"/>
                <a:gd name="T37" fmla="*/ 0 h 731"/>
                <a:gd name="T38" fmla="*/ 62 w 983"/>
                <a:gd name="T39" fmla="*/ 670 h 731"/>
                <a:gd name="T40" fmla="*/ 148 w 983"/>
                <a:gd name="T41" fmla="*/ 530 h 731"/>
                <a:gd name="T42" fmla="*/ 236 w 983"/>
                <a:gd name="T43" fmla="*/ 499 h 731"/>
                <a:gd name="T44" fmla="*/ 267 w 983"/>
                <a:gd name="T45" fmla="*/ 670 h 731"/>
                <a:gd name="T46" fmla="*/ 353 w 983"/>
                <a:gd name="T47" fmla="*/ 316 h 731"/>
                <a:gd name="T48" fmla="*/ 441 w 983"/>
                <a:gd name="T49" fmla="*/ 286 h 731"/>
                <a:gd name="T50" fmla="*/ 472 w 983"/>
                <a:gd name="T51" fmla="*/ 670 h 731"/>
                <a:gd name="T52" fmla="*/ 558 w 983"/>
                <a:gd name="T53" fmla="*/ 421 h 731"/>
                <a:gd name="T54" fmla="*/ 646 w 983"/>
                <a:gd name="T55" fmla="*/ 390 h 731"/>
                <a:gd name="T56" fmla="*/ 677 w 983"/>
                <a:gd name="T57" fmla="*/ 670 h 731"/>
                <a:gd name="T58" fmla="*/ 763 w 983"/>
                <a:gd name="T59" fmla="*/ 245 h 731"/>
                <a:gd name="T60" fmla="*/ 851 w 983"/>
                <a:gd name="T61" fmla="*/ 214 h 731"/>
                <a:gd name="T62" fmla="*/ 881 w 983"/>
                <a:gd name="T63" fmla="*/ 67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3" h="731">
                  <a:moveTo>
                    <a:pt x="404" y="154"/>
                  </a:moveTo>
                  <a:lnTo>
                    <a:pt x="201" y="386"/>
                  </a:lnTo>
                  <a:lnTo>
                    <a:pt x="153" y="345"/>
                  </a:lnTo>
                  <a:lnTo>
                    <a:pt x="359" y="110"/>
                  </a:lnTo>
                  <a:lnTo>
                    <a:pt x="359" y="110"/>
                  </a:lnTo>
                  <a:lnTo>
                    <a:pt x="398" y="64"/>
                  </a:lnTo>
                  <a:lnTo>
                    <a:pt x="616" y="255"/>
                  </a:lnTo>
                  <a:lnTo>
                    <a:pt x="759" y="93"/>
                  </a:lnTo>
                  <a:lnTo>
                    <a:pt x="734" y="71"/>
                  </a:lnTo>
                  <a:cubicBezTo>
                    <a:pt x="724" y="63"/>
                    <a:pt x="726" y="53"/>
                    <a:pt x="738" y="49"/>
                  </a:cubicBezTo>
                  <a:lnTo>
                    <a:pt x="777" y="37"/>
                  </a:lnTo>
                  <a:cubicBezTo>
                    <a:pt x="789" y="34"/>
                    <a:pt x="809" y="27"/>
                    <a:pt x="821" y="24"/>
                  </a:cubicBezTo>
                  <a:lnTo>
                    <a:pt x="860" y="12"/>
                  </a:lnTo>
                  <a:cubicBezTo>
                    <a:pt x="872" y="8"/>
                    <a:pt x="880" y="15"/>
                    <a:pt x="877" y="27"/>
                  </a:cubicBezTo>
                  <a:lnTo>
                    <a:pt x="869" y="65"/>
                  </a:lnTo>
                  <a:cubicBezTo>
                    <a:pt x="866" y="77"/>
                    <a:pt x="862" y="97"/>
                    <a:pt x="859" y="109"/>
                  </a:cubicBezTo>
                  <a:lnTo>
                    <a:pt x="851" y="147"/>
                  </a:lnTo>
                  <a:cubicBezTo>
                    <a:pt x="849" y="159"/>
                    <a:pt x="839" y="162"/>
                    <a:pt x="830" y="154"/>
                  </a:cubicBezTo>
                  <a:lnTo>
                    <a:pt x="807" y="134"/>
                  </a:lnTo>
                  <a:lnTo>
                    <a:pt x="623" y="344"/>
                  </a:lnTo>
                  <a:lnTo>
                    <a:pt x="623" y="344"/>
                  </a:lnTo>
                  <a:lnTo>
                    <a:pt x="622" y="345"/>
                  </a:lnTo>
                  <a:lnTo>
                    <a:pt x="404" y="154"/>
                  </a:lnTo>
                  <a:close/>
                  <a:moveTo>
                    <a:pt x="952" y="670"/>
                  </a:moveTo>
                  <a:cubicBezTo>
                    <a:pt x="969" y="670"/>
                    <a:pt x="983" y="684"/>
                    <a:pt x="983" y="701"/>
                  </a:cubicBezTo>
                  <a:cubicBezTo>
                    <a:pt x="983" y="718"/>
                    <a:pt x="969" y="731"/>
                    <a:pt x="952" y="731"/>
                  </a:cubicBezTo>
                  <a:lnTo>
                    <a:pt x="881" y="731"/>
                  </a:lnTo>
                  <a:lnTo>
                    <a:pt x="763" y="731"/>
                  </a:lnTo>
                  <a:lnTo>
                    <a:pt x="677" y="731"/>
                  </a:lnTo>
                  <a:lnTo>
                    <a:pt x="558" y="731"/>
                  </a:lnTo>
                  <a:lnTo>
                    <a:pt x="472" y="731"/>
                  </a:lnTo>
                  <a:lnTo>
                    <a:pt x="353" y="731"/>
                  </a:lnTo>
                  <a:lnTo>
                    <a:pt x="267" y="731"/>
                  </a:lnTo>
                  <a:lnTo>
                    <a:pt x="148" y="731"/>
                  </a:lnTo>
                  <a:lnTo>
                    <a:pt x="32" y="731"/>
                  </a:lnTo>
                  <a:cubicBezTo>
                    <a:pt x="14" y="731"/>
                    <a:pt x="0" y="718"/>
                    <a:pt x="0" y="701"/>
                  </a:cubicBezTo>
                  <a:lnTo>
                    <a:pt x="0" y="31"/>
                  </a:lnTo>
                  <a:cubicBezTo>
                    <a:pt x="0" y="14"/>
                    <a:pt x="14" y="0"/>
                    <a:pt x="31" y="0"/>
                  </a:cubicBezTo>
                  <a:cubicBezTo>
                    <a:pt x="48" y="0"/>
                    <a:pt x="62" y="14"/>
                    <a:pt x="62" y="31"/>
                  </a:cubicBezTo>
                  <a:lnTo>
                    <a:pt x="62" y="670"/>
                  </a:lnTo>
                  <a:lnTo>
                    <a:pt x="148" y="670"/>
                  </a:lnTo>
                  <a:lnTo>
                    <a:pt x="148" y="530"/>
                  </a:lnTo>
                  <a:cubicBezTo>
                    <a:pt x="148" y="513"/>
                    <a:pt x="162" y="499"/>
                    <a:pt x="179" y="499"/>
                  </a:cubicBezTo>
                  <a:lnTo>
                    <a:pt x="236" y="499"/>
                  </a:lnTo>
                  <a:cubicBezTo>
                    <a:pt x="253" y="499"/>
                    <a:pt x="267" y="513"/>
                    <a:pt x="267" y="530"/>
                  </a:cubicBezTo>
                  <a:lnTo>
                    <a:pt x="267" y="670"/>
                  </a:lnTo>
                  <a:lnTo>
                    <a:pt x="353" y="670"/>
                  </a:lnTo>
                  <a:lnTo>
                    <a:pt x="353" y="316"/>
                  </a:lnTo>
                  <a:cubicBezTo>
                    <a:pt x="353" y="299"/>
                    <a:pt x="367" y="286"/>
                    <a:pt x="384" y="286"/>
                  </a:cubicBezTo>
                  <a:lnTo>
                    <a:pt x="441" y="286"/>
                  </a:lnTo>
                  <a:cubicBezTo>
                    <a:pt x="458" y="286"/>
                    <a:pt x="472" y="299"/>
                    <a:pt x="472" y="316"/>
                  </a:cubicBezTo>
                  <a:lnTo>
                    <a:pt x="472" y="670"/>
                  </a:lnTo>
                  <a:lnTo>
                    <a:pt x="558" y="670"/>
                  </a:lnTo>
                  <a:lnTo>
                    <a:pt x="558" y="421"/>
                  </a:lnTo>
                  <a:cubicBezTo>
                    <a:pt x="558" y="404"/>
                    <a:pt x="572" y="390"/>
                    <a:pt x="589" y="390"/>
                  </a:cubicBezTo>
                  <a:lnTo>
                    <a:pt x="646" y="390"/>
                  </a:lnTo>
                  <a:cubicBezTo>
                    <a:pt x="663" y="390"/>
                    <a:pt x="677" y="404"/>
                    <a:pt x="677" y="421"/>
                  </a:cubicBezTo>
                  <a:lnTo>
                    <a:pt x="677" y="670"/>
                  </a:lnTo>
                  <a:lnTo>
                    <a:pt x="763" y="670"/>
                  </a:lnTo>
                  <a:lnTo>
                    <a:pt x="763" y="245"/>
                  </a:lnTo>
                  <a:cubicBezTo>
                    <a:pt x="763" y="228"/>
                    <a:pt x="776" y="214"/>
                    <a:pt x="793" y="214"/>
                  </a:cubicBezTo>
                  <a:lnTo>
                    <a:pt x="851" y="214"/>
                  </a:lnTo>
                  <a:cubicBezTo>
                    <a:pt x="868" y="214"/>
                    <a:pt x="881" y="228"/>
                    <a:pt x="881" y="245"/>
                  </a:cubicBezTo>
                  <a:lnTo>
                    <a:pt x="881" y="670"/>
                  </a:lnTo>
                  <a:lnTo>
                    <a:pt x="952" y="670"/>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grpSp>
      <p:grpSp>
        <p:nvGrpSpPr>
          <p:cNvPr id="78" name="组合 77"/>
          <p:cNvGrpSpPr/>
          <p:nvPr/>
        </p:nvGrpSpPr>
        <p:grpSpPr>
          <a:xfrm>
            <a:off x="6726410" y="2984507"/>
            <a:ext cx="1375647" cy="1586674"/>
            <a:chOff x="6729913" y="2728328"/>
            <a:chExt cx="1376363" cy="1587500"/>
          </a:xfrm>
        </p:grpSpPr>
        <p:sp>
          <p:nvSpPr>
            <p:cNvPr id="79" name="Freeform 6"/>
            <p:cNvSpPr/>
            <p:nvPr/>
          </p:nvSpPr>
          <p:spPr bwMode="auto">
            <a:xfrm>
              <a:off x="6729913" y="2728328"/>
              <a:ext cx="1376363" cy="1587500"/>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rgbClr val="01EDF2"/>
            </a:solidFill>
            <a:ln w="19050">
              <a:noFill/>
            </a:ln>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sp>
          <p:nvSpPr>
            <p:cNvPr id="80" name="Freeform 13"/>
            <p:cNvSpPr>
              <a:spLocks noEditPoints="1"/>
            </p:cNvSpPr>
            <p:nvPr/>
          </p:nvSpPr>
          <p:spPr bwMode="auto">
            <a:xfrm>
              <a:off x="7158538" y="3222040"/>
              <a:ext cx="612775" cy="604838"/>
            </a:xfrm>
            <a:custGeom>
              <a:avLst/>
              <a:gdLst>
                <a:gd name="T0" fmla="*/ 909 w 1006"/>
                <a:gd name="T1" fmla="*/ 858 h 995"/>
                <a:gd name="T2" fmla="*/ 805 w 1006"/>
                <a:gd name="T3" fmla="*/ 858 h 995"/>
                <a:gd name="T4" fmla="*/ 969 w 1006"/>
                <a:gd name="T5" fmla="*/ 97 h 995"/>
                <a:gd name="T6" fmla="*/ 834 w 1006"/>
                <a:gd name="T7" fmla="*/ 0 h 995"/>
                <a:gd name="T8" fmla="*/ 472 w 1006"/>
                <a:gd name="T9" fmla="*/ 323 h 995"/>
                <a:gd name="T10" fmla="*/ 421 w 1006"/>
                <a:gd name="T11" fmla="*/ 397 h 995"/>
                <a:gd name="T12" fmla="*/ 376 w 1006"/>
                <a:gd name="T13" fmla="*/ 419 h 995"/>
                <a:gd name="T14" fmla="*/ 381 w 1006"/>
                <a:gd name="T15" fmla="*/ 556 h 995"/>
                <a:gd name="T16" fmla="*/ 89 w 1006"/>
                <a:gd name="T17" fmla="*/ 810 h 995"/>
                <a:gd name="T18" fmla="*/ 57 w 1006"/>
                <a:gd name="T19" fmla="*/ 995 h 995"/>
                <a:gd name="T20" fmla="*/ 208 w 1006"/>
                <a:gd name="T21" fmla="*/ 844 h 995"/>
                <a:gd name="T22" fmla="*/ 445 w 1006"/>
                <a:gd name="T23" fmla="*/ 621 h 995"/>
                <a:gd name="T24" fmla="*/ 578 w 1006"/>
                <a:gd name="T25" fmla="*/ 621 h 995"/>
                <a:gd name="T26" fmla="*/ 616 w 1006"/>
                <a:gd name="T27" fmla="*/ 537 h 995"/>
                <a:gd name="T28" fmla="*/ 674 w 1006"/>
                <a:gd name="T29" fmla="*/ 525 h 995"/>
                <a:gd name="T30" fmla="*/ 969 w 1006"/>
                <a:gd name="T31" fmla="*/ 97 h 995"/>
                <a:gd name="T32" fmla="*/ 392 w 1006"/>
                <a:gd name="T33" fmla="*/ 325 h 995"/>
                <a:gd name="T34" fmla="*/ 404 w 1006"/>
                <a:gd name="T35" fmla="*/ 312 h 995"/>
                <a:gd name="T36" fmla="*/ 436 w 1006"/>
                <a:gd name="T37" fmla="*/ 281 h 995"/>
                <a:gd name="T38" fmla="*/ 215 w 1006"/>
                <a:gd name="T39" fmla="*/ 1 h 995"/>
                <a:gd name="T40" fmla="*/ 280 w 1006"/>
                <a:gd name="T41" fmla="*/ 160 h 995"/>
                <a:gd name="T42" fmla="*/ 21 w 1006"/>
                <a:gd name="T43" fmla="*/ 195 h 995"/>
                <a:gd name="T44" fmla="*/ 232 w 1006"/>
                <a:gd name="T45" fmla="*/ 447 h 995"/>
                <a:gd name="T46" fmla="*/ 303 w 1006"/>
                <a:gd name="T47" fmla="*/ 433 h 995"/>
                <a:gd name="T48" fmla="*/ 363 w 1006"/>
                <a:gd name="T49" fmla="*/ 354 h 995"/>
                <a:gd name="T50" fmla="*/ 672 w 1006"/>
                <a:gd name="T51" fmla="*/ 606 h 995"/>
                <a:gd name="T52" fmla="*/ 617 w 1006"/>
                <a:gd name="T53" fmla="*/ 660 h 995"/>
                <a:gd name="T54" fmla="*/ 741 w 1006"/>
                <a:gd name="T55" fmla="*/ 871 h 995"/>
                <a:gd name="T56" fmla="*/ 869 w 1006"/>
                <a:gd name="T57" fmla="*/ 995 h 995"/>
                <a:gd name="T58" fmla="*/ 980 w 1006"/>
                <a:gd name="T59" fmla="*/ 825 h 995"/>
                <a:gd name="T60" fmla="*/ 702 w 1006"/>
                <a:gd name="T61" fmla="*/ 576 h 995"/>
                <a:gd name="T62" fmla="*/ 658 w 1006"/>
                <a:gd name="T63" fmla="*/ 579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6" h="995">
                  <a:moveTo>
                    <a:pt x="857" y="806"/>
                  </a:moveTo>
                  <a:cubicBezTo>
                    <a:pt x="886" y="806"/>
                    <a:pt x="909" y="829"/>
                    <a:pt x="909" y="858"/>
                  </a:cubicBezTo>
                  <a:cubicBezTo>
                    <a:pt x="909" y="887"/>
                    <a:pt x="886" y="910"/>
                    <a:pt x="857" y="910"/>
                  </a:cubicBezTo>
                  <a:cubicBezTo>
                    <a:pt x="828" y="910"/>
                    <a:pt x="805" y="887"/>
                    <a:pt x="805" y="858"/>
                  </a:cubicBezTo>
                  <a:cubicBezTo>
                    <a:pt x="805" y="829"/>
                    <a:pt x="828" y="806"/>
                    <a:pt x="857" y="806"/>
                  </a:cubicBezTo>
                  <a:close/>
                  <a:moveTo>
                    <a:pt x="969" y="97"/>
                  </a:moveTo>
                  <a:lnTo>
                    <a:pt x="900" y="28"/>
                  </a:lnTo>
                  <a:cubicBezTo>
                    <a:pt x="882" y="9"/>
                    <a:pt x="858" y="0"/>
                    <a:pt x="834" y="0"/>
                  </a:cubicBezTo>
                  <a:cubicBezTo>
                    <a:pt x="810" y="0"/>
                    <a:pt x="786" y="9"/>
                    <a:pt x="767" y="28"/>
                  </a:cubicBezTo>
                  <a:lnTo>
                    <a:pt x="472" y="323"/>
                  </a:lnTo>
                  <a:cubicBezTo>
                    <a:pt x="481" y="340"/>
                    <a:pt x="475" y="367"/>
                    <a:pt x="460" y="381"/>
                  </a:cubicBezTo>
                  <a:cubicBezTo>
                    <a:pt x="451" y="391"/>
                    <a:pt x="435" y="397"/>
                    <a:pt x="421" y="397"/>
                  </a:cubicBezTo>
                  <a:cubicBezTo>
                    <a:pt x="414" y="397"/>
                    <a:pt x="408" y="396"/>
                    <a:pt x="402" y="393"/>
                  </a:cubicBezTo>
                  <a:lnTo>
                    <a:pt x="376" y="419"/>
                  </a:lnTo>
                  <a:cubicBezTo>
                    <a:pt x="340" y="455"/>
                    <a:pt x="340" y="515"/>
                    <a:pt x="376" y="552"/>
                  </a:cubicBezTo>
                  <a:lnTo>
                    <a:pt x="381" y="556"/>
                  </a:lnTo>
                  <a:lnTo>
                    <a:pt x="151" y="787"/>
                  </a:lnTo>
                  <a:lnTo>
                    <a:pt x="89" y="810"/>
                  </a:lnTo>
                  <a:lnTo>
                    <a:pt x="0" y="938"/>
                  </a:lnTo>
                  <a:lnTo>
                    <a:pt x="57" y="995"/>
                  </a:lnTo>
                  <a:lnTo>
                    <a:pt x="185" y="906"/>
                  </a:lnTo>
                  <a:lnTo>
                    <a:pt x="208" y="844"/>
                  </a:lnTo>
                  <a:lnTo>
                    <a:pt x="439" y="614"/>
                  </a:lnTo>
                  <a:lnTo>
                    <a:pt x="445" y="621"/>
                  </a:lnTo>
                  <a:cubicBezTo>
                    <a:pt x="464" y="639"/>
                    <a:pt x="488" y="648"/>
                    <a:pt x="512" y="648"/>
                  </a:cubicBezTo>
                  <a:cubicBezTo>
                    <a:pt x="536" y="648"/>
                    <a:pt x="560" y="639"/>
                    <a:pt x="578" y="621"/>
                  </a:cubicBezTo>
                  <a:lnTo>
                    <a:pt x="604" y="595"/>
                  </a:lnTo>
                  <a:cubicBezTo>
                    <a:pt x="596" y="577"/>
                    <a:pt x="602" y="551"/>
                    <a:pt x="616" y="537"/>
                  </a:cubicBezTo>
                  <a:cubicBezTo>
                    <a:pt x="626" y="527"/>
                    <a:pt x="642" y="521"/>
                    <a:pt x="656" y="521"/>
                  </a:cubicBezTo>
                  <a:cubicBezTo>
                    <a:pt x="662" y="521"/>
                    <a:pt x="669" y="522"/>
                    <a:pt x="674" y="525"/>
                  </a:cubicBezTo>
                  <a:lnTo>
                    <a:pt x="969" y="230"/>
                  </a:lnTo>
                  <a:cubicBezTo>
                    <a:pt x="1006" y="193"/>
                    <a:pt x="1006" y="133"/>
                    <a:pt x="969" y="97"/>
                  </a:cubicBezTo>
                  <a:close/>
                  <a:moveTo>
                    <a:pt x="363" y="354"/>
                  </a:moveTo>
                  <a:lnTo>
                    <a:pt x="392" y="325"/>
                  </a:lnTo>
                  <a:lnTo>
                    <a:pt x="418" y="338"/>
                  </a:lnTo>
                  <a:lnTo>
                    <a:pt x="404" y="312"/>
                  </a:lnTo>
                  <a:lnTo>
                    <a:pt x="433" y="284"/>
                  </a:lnTo>
                  <a:lnTo>
                    <a:pt x="436" y="281"/>
                  </a:lnTo>
                  <a:cubicBezTo>
                    <a:pt x="442" y="264"/>
                    <a:pt x="446" y="248"/>
                    <a:pt x="446" y="233"/>
                  </a:cubicBezTo>
                  <a:cubicBezTo>
                    <a:pt x="446" y="115"/>
                    <a:pt x="333" y="0"/>
                    <a:pt x="215" y="1"/>
                  </a:cubicBezTo>
                  <a:cubicBezTo>
                    <a:pt x="214" y="1"/>
                    <a:pt x="201" y="15"/>
                    <a:pt x="193" y="22"/>
                  </a:cubicBezTo>
                  <a:cubicBezTo>
                    <a:pt x="288" y="117"/>
                    <a:pt x="280" y="102"/>
                    <a:pt x="280" y="160"/>
                  </a:cubicBezTo>
                  <a:cubicBezTo>
                    <a:pt x="280" y="207"/>
                    <a:pt x="205" y="282"/>
                    <a:pt x="159" y="282"/>
                  </a:cubicBezTo>
                  <a:cubicBezTo>
                    <a:pt x="99" y="282"/>
                    <a:pt x="118" y="291"/>
                    <a:pt x="21" y="195"/>
                  </a:cubicBezTo>
                  <a:cubicBezTo>
                    <a:pt x="14" y="202"/>
                    <a:pt x="0" y="215"/>
                    <a:pt x="0" y="216"/>
                  </a:cubicBezTo>
                  <a:cubicBezTo>
                    <a:pt x="2" y="334"/>
                    <a:pt x="113" y="447"/>
                    <a:pt x="232" y="447"/>
                  </a:cubicBezTo>
                  <a:cubicBezTo>
                    <a:pt x="253" y="447"/>
                    <a:pt x="276" y="440"/>
                    <a:pt x="299" y="429"/>
                  </a:cubicBezTo>
                  <a:lnTo>
                    <a:pt x="303" y="433"/>
                  </a:lnTo>
                  <a:cubicBezTo>
                    <a:pt x="310" y="414"/>
                    <a:pt x="322" y="395"/>
                    <a:pt x="337" y="380"/>
                  </a:cubicBezTo>
                  <a:lnTo>
                    <a:pt x="363" y="354"/>
                  </a:lnTo>
                  <a:close/>
                  <a:moveTo>
                    <a:pt x="658" y="579"/>
                  </a:moveTo>
                  <a:lnTo>
                    <a:pt x="672" y="606"/>
                  </a:lnTo>
                  <a:lnTo>
                    <a:pt x="644" y="634"/>
                  </a:lnTo>
                  <a:lnTo>
                    <a:pt x="617" y="660"/>
                  </a:lnTo>
                  <a:cubicBezTo>
                    <a:pt x="602" y="675"/>
                    <a:pt x="584" y="687"/>
                    <a:pt x="564" y="694"/>
                  </a:cubicBezTo>
                  <a:lnTo>
                    <a:pt x="741" y="871"/>
                  </a:lnTo>
                  <a:lnTo>
                    <a:pt x="824" y="983"/>
                  </a:lnTo>
                  <a:lnTo>
                    <a:pt x="869" y="995"/>
                  </a:lnTo>
                  <a:lnTo>
                    <a:pt x="992" y="871"/>
                  </a:lnTo>
                  <a:lnTo>
                    <a:pt x="980" y="825"/>
                  </a:lnTo>
                  <a:lnTo>
                    <a:pt x="869" y="743"/>
                  </a:lnTo>
                  <a:lnTo>
                    <a:pt x="702" y="576"/>
                  </a:lnTo>
                  <a:lnTo>
                    <a:pt x="685" y="592"/>
                  </a:lnTo>
                  <a:lnTo>
                    <a:pt x="658" y="579"/>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4585988" y="1745315"/>
            <a:ext cx="1374059" cy="1588261"/>
            <a:chOff x="4588376" y="1488490"/>
            <a:chExt cx="1374775" cy="1589088"/>
          </a:xfrm>
        </p:grpSpPr>
        <p:sp>
          <p:nvSpPr>
            <p:cNvPr id="82" name="Freeform 8"/>
            <p:cNvSpPr/>
            <p:nvPr/>
          </p:nvSpPr>
          <p:spPr bwMode="auto">
            <a:xfrm>
              <a:off x="4588376" y="1488490"/>
              <a:ext cx="1374775" cy="1589088"/>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rgbClr val="01EDF2"/>
            </a:solidFill>
            <a:ln>
              <a:noFill/>
            </a:ln>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sp>
          <p:nvSpPr>
            <p:cNvPr id="83" name="Freeform 14"/>
            <p:cNvSpPr>
              <a:spLocks noEditPoints="1"/>
            </p:cNvSpPr>
            <p:nvPr/>
          </p:nvSpPr>
          <p:spPr bwMode="auto">
            <a:xfrm>
              <a:off x="5077326" y="1918703"/>
              <a:ext cx="439738" cy="600075"/>
            </a:xfrm>
            <a:custGeom>
              <a:avLst/>
              <a:gdLst>
                <a:gd name="T0" fmla="*/ 95 w 723"/>
                <a:gd name="T1" fmla="*/ 160 h 986"/>
                <a:gd name="T2" fmla="*/ 80 w 723"/>
                <a:gd name="T3" fmla="*/ 986 h 986"/>
                <a:gd name="T4" fmla="*/ 723 w 723"/>
                <a:gd name="T5" fmla="*/ 242 h 986"/>
                <a:gd name="T6" fmla="*/ 668 w 723"/>
                <a:gd name="T7" fmla="*/ 260 h 986"/>
                <a:gd name="T8" fmla="*/ 83 w 723"/>
                <a:gd name="T9" fmla="*/ 929 h 986"/>
                <a:gd name="T10" fmla="*/ 313 w 723"/>
                <a:gd name="T11" fmla="*/ 105 h 986"/>
                <a:gd name="T12" fmla="*/ 410 w 723"/>
                <a:gd name="T13" fmla="*/ 105 h 986"/>
                <a:gd name="T14" fmla="*/ 360 w 723"/>
                <a:gd name="T15" fmla="*/ 157 h 986"/>
                <a:gd name="T16" fmla="*/ 253 w 723"/>
                <a:gd name="T17" fmla="*/ 107 h 986"/>
                <a:gd name="T18" fmla="*/ 133 w 723"/>
                <a:gd name="T19" fmla="*/ 250 h 986"/>
                <a:gd name="T20" fmla="*/ 590 w 723"/>
                <a:gd name="T21" fmla="*/ 250 h 986"/>
                <a:gd name="T22" fmla="*/ 470 w 723"/>
                <a:gd name="T23" fmla="*/ 107 h 986"/>
                <a:gd name="T24" fmla="*/ 253 w 723"/>
                <a:gd name="T25" fmla="*/ 107 h 986"/>
                <a:gd name="T26" fmla="*/ 255 w 723"/>
                <a:gd name="T27" fmla="*/ 749 h 986"/>
                <a:gd name="T28" fmla="*/ 175 w 723"/>
                <a:gd name="T29" fmla="*/ 771 h 986"/>
                <a:gd name="T30" fmla="*/ 158 w 723"/>
                <a:gd name="T31" fmla="*/ 789 h 986"/>
                <a:gd name="T32" fmla="*/ 255 w 723"/>
                <a:gd name="T33" fmla="*/ 796 h 986"/>
                <a:gd name="T34" fmla="*/ 153 w 723"/>
                <a:gd name="T35" fmla="*/ 846 h 986"/>
                <a:gd name="T36" fmla="*/ 280 w 723"/>
                <a:gd name="T37" fmla="*/ 784 h 986"/>
                <a:gd name="T38" fmla="*/ 280 w 723"/>
                <a:gd name="T39" fmla="*/ 744 h 986"/>
                <a:gd name="T40" fmla="*/ 128 w 723"/>
                <a:gd name="T41" fmla="*/ 751 h 986"/>
                <a:gd name="T42" fmla="*/ 248 w 723"/>
                <a:gd name="T43" fmla="*/ 879 h 986"/>
                <a:gd name="T44" fmla="*/ 248 w 723"/>
                <a:gd name="T45" fmla="*/ 387 h 986"/>
                <a:gd name="T46" fmla="*/ 175 w 723"/>
                <a:gd name="T47" fmla="*/ 409 h 986"/>
                <a:gd name="T48" fmla="*/ 200 w 723"/>
                <a:gd name="T49" fmla="*/ 474 h 986"/>
                <a:gd name="T50" fmla="*/ 153 w 723"/>
                <a:gd name="T51" fmla="*/ 492 h 986"/>
                <a:gd name="T52" fmla="*/ 248 w 723"/>
                <a:gd name="T53" fmla="*/ 362 h 986"/>
                <a:gd name="T54" fmla="*/ 128 w 723"/>
                <a:gd name="T55" fmla="*/ 489 h 986"/>
                <a:gd name="T56" fmla="*/ 279 w 723"/>
                <a:gd name="T57" fmla="*/ 416 h 986"/>
                <a:gd name="T58" fmla="*/ 278 w 723"/>
                <a:gd name="T59" fmla="*/ 382 h 986"/>
                <a:gd name="T60" fmla="*/ 255 w 723"/>
                <a:gd name="T61" fmla="*/ 582 h 986"/>
                <a:gd name="T62" fmla="*/ 158 w 723"/>
                <a:gd name="T63" fmla="*/ 607 h 986"/>
                <a:gd name="T64" fmla="*/ 255 w 723"/>
                <a:gd name="T65" fmla="*/ 672 h 986"/>
                <a:gd name="T66" fmla="*/ 280 w 723"/>
                <a:gd name="T67" fmla="*/ 563 h 986"/>
                <a:gd name="T68" fmla="*/ 128 w 723"/>
                <a:gd name="T69" fmla="*/ 569 h 986"/>
                <a:gd name="T70" fmla="*/ 255 w 723"/>
                <a:gd name="T71" fmla="*/ 696 h 986"/>
                <a:gd name="T72" fmla="*/ 334 w 723"/>
                <a:gd name="T73" fmla="*/ 538 h 986"/>
                <a:gd name="T74" fmla="*/ 378 w 723"/>
                <a:gd name="T75" fmla="*/ 836 h 986"/>
                <a:gd name="T76" fmla="*/ 580 w 723"/>
                <a:gd name="T77" fmla="*/ 774 h 986"/>
                <a:gd name="T78" fmla="*/ 370 w 723"/>
                <a:gd name="T79" fmla="*/ 829 h 986"/>
                <a:gd name="T80" fmla="*/ 580 w 723"/>
                <a:gd name="T81" fmla="*/ 587 h 986"/>
                <a:gd name="T82" fmla="*/ 370 w 723"/>
                <a:gd name="T83" fmla="*/ 474 h 986"/>
                <a:gd name="T84" fmla="*/ 370 w 723"/>
                <a:gd name="T85" fmla="*/ 40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3" h="986">
                  <a:moveTo>
                    <a:pt x="55" y="260"/>
                  </a:moveTo>
                  <a:cubicBezTo>
                    <a:pt x="55" y="232"/>
                    <a:pt x="68" y="218"/>
                    <a:pt x="95" y="217"/>
                  </a:cubicBezTo>
                  <a:lnTo>
                    <a:pt x="95" y="160"/>
                  </a:lnTo>
                  <a:cubicBezTo>
                    <a:pt x="45" y="161"/>
                    <a:pt x="0" y="193"/>
                    <a:pt x="0" y="242"/>
                  </a:cubicBezTo>
                  <a:lnTo>
                    <a:pt x="0" y="906"/>
                  </a:lnTo>
                  <a:cubicBezTo>
                    <a:pt x="0" y="947"/>
                    <a:pt x="40" y="986"/>
                    <a:pt x="80" y="986"/>
                  </a:cubicBezTo>
                  <a:lnTo>
                    <a:pt x="643" y="986"/>
                  </a:lnTo>
                  <a:cubicBezTo>
                    <a:pt x="683" y="986"/>
                    <a:pt x="723" y="947"/>
                    <a:pt x="723" y="906"/>
                  </a:cubicBezTo>
                  <a:lnTo>
                    <a:pt x="723" y="242"/>
                  </a:lnTo>
                  <a:cubicBezTo>
                    <a:pt x="723" y="193"/>
                    <a:pt x="678" y="161"/>
                    <a:pt x="628" y="160"/>
                  </a:cubicBezTo>
                  <a:lnTo>
                    <a:pt x="628" y="217"/>
                  </a:lnTo>
                  <a:cubicBezTo>
                    <a:pt x="655" y="218"/>
                    <a:pt x="668" y="232"/>
                    <a:pt x="668" y="260"/>
                  </a:cubicBezTo>
                  <a:lnTo>
                    <a:pt x="668" y="889"/>
                  </a:lnTo>
                  <a:cubicBezTo>
                    <a:pt x="668" y="908"/>
                    <a:pt x="659" y="929"/>
                    <a:pt x="640" y="929"/>
                  </a:cubicBezTo>
                  <a:lnTo>
                    <a:pt x="83" y="929"/>
                  </a:lnTo>
                  <a:cubicBezTo>
                    <a:pt x="61" y="929"/>
                    <a:pt x="55" y="906"/>
                    <a:pt x="55" y="884"/>
                  </a:cubicBezTo>
                  <a:lnTo>
                    <a:pt x="55" y="260"/>
                  </a:lnTo>
                  <a:close/>
                  <a:moveTo>
                    <a:pt x="313" y="105"/>
                  </a:moveTo>
                  <a:cubicBezTo>
                    <a:pt x="313" y="82"/>
                    <a:pt x="335" y="60"/>
                    <a:pt x="358" y="60"/>
                  </a:cubicBezTo>
                  <a:lnTo>
                    <a:pt x="365" y="60"/>
                  </a:lnTo>
                  <a:cubicBezTo>
                    <a:pt x="388" y="60"/>
                    <a:pt x="410" y="82"/>
                    <a:pt x="410" y="105"/>
                  </a:cubicBezTo>
                  <a:lnTo>
                    <a:pt x="410" y="110"/>
                  </a:lnTo>
                  <a:cubicBezTo>
                    <a:pt x="410" y="135"/>
                    <a:pt x="388" y="157"/>
                    <a:pt x="363" y="157"/>
                  </a:cubicBezTo>
                  <a:lnTo>
                    <a:pt x="360" y="157"/>
                  </a:lnTo>
                  <a:cubicBezTo>
                    <a:pt x="335" y="157"/>
                    <a:pt x="313" y="135"/>
                    <a:pt x="313" y="110"/>
                  </a:cubicBezTo>
                  <a:lnTo>
                    <a:pt x="313" y="105"/>
                  </a:lnTo>
                  <a:close/>
                  <a:moveTo>
                    <a:pt x="253" y="107"/>
                  </a:moveTo>
                  <a:lnTo>
                    <a:pt x="173" y="107"/>
                  </a:lnTo>
                  <a:cubicBezTo>
                    <a:pt x="145" y="107"/>
                    <a:pt x="133" y="120"/>
                    <a:pt x="133" y="147"/>
                  </a:cubicBezTo>
                  <a:lnTo>
                    <a:pt x="133" y="250"/>
                  </a:lnTo>
                  <a:cubicBezTo>
                    <a:pt x="133" y="267"/>
                    <a:pt x="144" y="285"/>
                    <a:pt x="160" y="285"/>
                  </a:cubicBezTo>
                  <a:lnTo>
                    <a:pt x="563" y="285"/>
                  </a:lnTo>
                  <a:cubicBezTo>
                    <a:pt x="579" y="285"/>
                    <a:pt x="590" y="267"/>
                    <a:pt x="590" y="250"/>
                  </a:cubicBezTo>
                  <a:lnTo>
                    <a:pt x="590" y="147"/>
                  </a:lnTo>
                  <a:cubicBezTo>
                    <a:pt x="590" y="120"/>
                    <a:pt x="578" y="107"/>
                    <a:pt x="550" y="107"/>
                  </a:cubicBezTo>
                  <a:lnTo>
                    <a:pt x="470" y="107"/>
                  </a:lnTo>
                  <a:cubicBezTo>
                    <a:pt x="470" y="52"/>
                    <a:pt x="423" y="0"/>
                    <a:pt x="370" y="0"/>
                  </a:cubicBezTo>
                  <a:lnTo>
                    <a:pt x="353" y="0"/>
                  </a:lnTo>
                  <a:cubicBezTo>
                    <a:pt x="300" y="0"/>
                    <a:pt x="253" y="52"/>
                    <a:pt x="253" y="107"/>
                  </a:cubicBezTo>
                  <a:close/>
                  <a:moveTo>
                    <a:pt x="153" y="756"/>
                  </a:moveTo>
                  <a:cubicBezTo>
                    <a:pt x="153" y="751"/>
                    <a:pt x="154" y="749"/>
                    <a:pt x="160" y="749"/>
                  </a:cubicBezTo>
                  <a:lnTo>
                    <a:pt x="255" y="749"/>
                  </a:lnTo>
                  <a:lnTo>
                    <a:pt x="255" y="756"/>
                  </a:lnTo>
                  <a:cubicBezTo>
                    <a:pt x="255" y="764"/>
                    <a:pt x="216" y="787"/>
                    <a:pt x="208" y="791"/>
                  </a:cubicBezTo>
                  <a:cubicBezTo>
                    <a:pt x="201" y="786"/>
                    <a:pt x="186" y="771"/>
                    <a:pt x="175" y="771"/>
                  </a:cubicBezTo>
                  <a:lnTo>
                    <a:pt x="173" y="771"/>
                  </a:lnTo>
                  <a:cubicBezTo>
                    <a:pt x="167" y="771"/>
                    <a:pt x="158" y="780"/>
                    <a:pt x="158" y="786"/>
                  </a:cubicBezTo>
                  <a:lnTo>
                    <a:pt x="158" y="789"/>
                  </a:lnTo>
                  <a:cubicBezTo>
                    <a:pt x="158" y="795"/>
                    <a:pt x="193" y="834"/>
                    <a:pt x="200" y="834"/>
                  </a:cubicBezTo>
                  <a:lnTo>
                    <a:pt x="203" y="834"/>
                  </a:lnTo>
                  <a:cubicBezTo>
                    <a:pt x="208" y="834"/>
                    <a:pt x="247" y="802"/>
                    <a:pt x="255" y="796"/>
                  </a:cubicBezTo>
                  <a:cubicBezTo>
                    <a:pt x="255" y="810"/>
                    <a:pt x="261" y="854"/>
                    <a:pt x="248" y="854"/>
                  </a:cubicBezTo>
                  <a:lnTo>
                    <a:pt x="160" y="854"/>
                  </a:lnTo>
                  <a:cubicBezTo>
                    <a:pt x="154" y="854"/>
                    <a:pt x="153" y="852"/>
                    <a:pt x="153" y="846"/>
                  </a:cubicBezTo>
                  <a:lnTo>
                    <a:pt x="153" y="756"/>
                  </a:lnTo>
                  <a:close/>
                  <a:moveTo>
                    <a:pt x="248" y="879"/>
                  </a:moveTo>
                  <a:cubicBezTo>
                    <a:pt x="295" y="879"/>
                    <a:pt x="277" y="827"/>
                    <a:pt x="280" y="784"/>
                  </a:cubicBezTo>
                  <a:cubicBezTo>
                    <a:pt x="282" y="762"/>
                    <a:pt x="337" y="742"/>
                    <a:pt x="343" y="721"/>
                  </a:cubicBezTo>
                  <a:lnTo>
                    <a:pt x="335" y="721"/>
                  </a:lnTo>
                  <a:cubicBezTo>
                    <a:pt x="318" y="721"/>
                    <a:pt x="293" y="737"/>
                    <a:pt x="280" y="744"/>
                  </a:cubicBezTo>
                  <a:cubicBezTo>
                    <a:pt x="274" y="735"/>
                    <a:pt x="268" y="724"/>
                    <a:pt x="253" y="724"/>
                  </a:cubicBezTo>
                  <a:lnTo>
                    <a:pt x="155" y="724"/>
                  </a:lnTo>
                  <a:cubicBezTo>
                    <a:pt x="141" y="724"/>
                    <a:pt x="128" y="737"/>
                    <a:pt x="128" y="751"/>
                  </a:cubicBezTo>
                  <a:lnTo>
                    <a:pt x="128" y="851"/>
                  </a:lnTo>
                  <a:cubicBezTo>
                    <a:pt x="128" y="868"/>
                    <a:pt x="143" y="879"/>
                    <a:pt x="160" y="879"/>
                  </a:cubicBezTo>
                  <a:lnTo>
                    <a:pt x="248" y="879"/>
                  </a:lnTo>
                  <a:close/>
                  <a:moveTo>
                    <a:pt x="153" y="394"/>
                  </a:moveTo>
                  <a:cubicBezTo>
                    <a:pt x="153" y="389"/>
                    <a:pt x="154" y="387"/>
                    <a:pt x="160" y="387"/>
                  </a:cubicBezTo>
                  <a:lnTo>
                    <a:pt x="248" y="387"/>
                  </a:lnTo>
                  <a:cubicBezTo>
                    <a:pt x="253" y="387"/>
                    <a:pt x="255" y="389"/>
                    <a:pt x="255" y="394"/>
                  </a:cubicBezTo>
                  <a:cubicBezTo>
                    <a:pt x="255" y="401"/>
                    <a:pt x="213" y="429"/>
                    <a:pt x="208" y="429"/>
                  </a:cubicBezTo>
                  <a:cubicBezTo>
                    <a:pt x="203" y="429"/>
                    <a:pt x="190" y="409"/>
                    <a:pt x="175" y="409"/>
                  </a:cubicBezTo>
                  <a:cubicBezTo>
                    <a:pt x="168" y="409"/>
                    <a:pt x="158" y="417"/>
                    <a:pt x="158" y="424"/>
                  </a:cubicBezTo>
                  <a:lnTo>
                    <a:pt x="158" y="427"/>
                  </a:lnTo>
                  <a:cubicBezTo>
                    <a:pt x="158" y="437"/>
                    <a:pt x="192" y="470"/>
                    <a:pt x="200" y="474"/>
                  </a:cubicBezTo>
                  <a:lnTo>
                    <a:pt x="255" y="434"/>
                  </a:lnTo>
                  <a:lnTo>
                    <a:pt x="255" y="492"/>
                  </a:lnTo>
                  <a:lnTo>
                    <a:pt x="153" y="492"/>
                  </a:lnTo>
                  <a:lnTo>
                    <a:pt x="153" y="394"/>
                  </a:lnTo>
                  <a:close/>
                  <a:moveTo>
                    <a:pt x="278" y="382"/>
                  </a:moveTo>
                  <a:cubicBezTo>
                    <a:pt x="275" y="369"/>
                    <a:pt x="264" y="362"/>
                    <a:pt x="248" y="362"/>
                  </a:cubicBezTo>
                  <a:lnTo>
                    <a:pt x="160" y="362"/>
                  </a:lnTo>
                  <a:cubicBezTo>
                    <a:pt x="143" y="362"/>
                    <a:pt x="128" y="373"/>
                    <a:pt x="128" y="390"/>
                  </a:cubicBezTo>
                  <a:lnTo>
                    <a:pt x="128" y="489"/>
                  </a:lnTo>
                  <a:cubicBezTo>
                    <a:pt x="128" y="504"/>
                    <a:pt x="141" y="517"/>
                    <a:pt x="155" y="517"/>
                  </a:cubicBezTo>
                  <a:lnTo>
                    <a:pt x="253" y="517"/>
                  </a:lnTo>
                  <a:cubicBezTo>
                    <a:pt x="292" y="517"/>
                    <a:pt x="280" y="455"/>
                    <a:pt x="279" y="416"/>
                  </a:cubicBezTo>
                  <a:lnTo>
                    <a:pt x="343" y="362"/>
                  </a:lnTo>
                  <a:cubicBezTo>
                    <a:pt x="343" y="362"/>
                    <a:pt x="338" y="360"/>
                    <a:pt x="338" y="360"/>
                  </a:cubicBezTo>
                  <a:cubicBezTo>
                    <a:pt x="313" y="360"/>
                    <a:pt x="293" y="381"/>
                    <a:pt x="278" y="382"/>
                  </a:cubicBezTo>
                  <a:close/>
                  <a:moveTo>
                    <a:pt x="153" y="569"/>
                  </a:moveTo>
                  <a:lnTo>
                    <a:pt x="255" y="569"/>
                  </a:lnTo>
                  <a:lnTo>
                    <a:pt x="255" y="582"/>
                  </a:lnTo>
                  <a:lnTo>
                    <a:pt x="208" y="612"/>
                  </a:lnTo>
                  <a:lnTo>
                    <a:pt x="176" y="588"/>
                  </a:lnTo>
                  <a:cubicBezTo>
                    <a:pt x="168" y="593"/>
                    <a:pt x="158" y="595"/>
                    <a:pt x="158" y="607"/>
                  </a:cubicBezTo>
                  <a:cubicBezTo>
                    <a:pt x="158" y="614"/>
                    <a:pt x="193" y="654"/>
                    <a:pt x="200" y="654"/>
                  </a:cubicBezTo>
                  <a:cubicBezTo>
                    <a:pt x="212" y="654"/>
                    <a:pt x="242" y="620"/>
                    <a:pt x="255" y="617"/>
                  </a:cubicBezTo>
                  <a:lnTo>
                    <a:pt x="255" y="672"/>
                  </a:lnTo>
                  <a:lnTo>
                    <a:pt x="153" y="672"/>
                  </a:lnTo>
                  <a:lnTo>
                    <a:pt x="153" y="569"/>
                  </a:lnTo>
                  <a:close/>
                  <a:moveTo>
                    <a:pt x="280" y="563"/>
                  </a:moveTo>
                  <a:cubicBezTo>
                    <a:pt x="275" y="555"/>
                    <a:pt x="269" y="544"/>
                    <a:pt x="255" y="544"/>
                  </a:cubicBezTo>
                  <a:lnTo>
                    <a:pt x="153" y="544"/>
                  </a:lnTo>
                  <a:cubicBezTo>
                    <a:pt x="140" y="544"/>
                    <a:pt x="128" y="557"/>
                    <a:pt x="128" y="569"/>
                  </a:cubicBezTo>
                  <a:lnTo>
                    <a:pt x="128" y="672"/>
                  </a:lnTo>
                  <a:cubicBezTo>
                    <a:pt x="128" y="684"/>
                    <a:pt x="140" y="696"/>
                    <a:pt x="153" y="696"/>
                  </a:cubicBezTo>
                  <a:lnTo>
                    <a:pt x="255" y="696"/>
                  </a:lnTo>
                  <a:cubicBezTo>
                    <a:pt x="291" y="696"/>
                    <a:pt x="280" y="632"/>
                    <a:pt x="279" y="596"/>
                  </a:cubicBezTo>
                  <a:lnTo>
                    <a:pt x="343" y="542"/>
                  </a:lnTo>
                  <a:lnTo>
                    <a:pt x="334" y="538"/>
                  </a:lnTo>
                  <a:lnTo>
                    <a:pt x="280" y="563"/>
                  </a:lnTo>
                  <a:close/>
                  <a:moveTo>
                    <a:pt x="370" y="829"/>
                  </a:moveTo>
                  <a:cubicBezTo>
                    <a:pt x="370" y="834"/>
                    <a:pt x="372" y="836"/>
                    <a:pt x="378" y="836"/>
                  </a:cubicBezTo>
                  <a:lnTo>
                    <a:pt x="573" y="836"/>
                  </a:lnTo>
                  <a:cubicBezTo>
                    <a:pt x="579" y="836"/>
                    <a:pt x="580" y="834"/>
                    <a:pt x="580" y="829"/>
                  </a:cubicBezTo>
                  <a:lnTo>
                    <a:pt x="580" y="774"/>
                  </a:lnTo>
                  <a:cubicBezTo>
                    <a:pt x="580" y="768"/>
                    <a:pt x="579" y="766"/>
                    <a:pt x="573" y="766"/>
                  </a:cubicBezTo>
                  <a:lnTo>
                    <a:pt x="370" y="766"/>
                  </a:lnTo>
                  <a:lnTo>
                    <a:pt x="370" y="829"/>
                  </a:lnTo>
                  <a:close/>
                  <a:moveTo>
                    <a:pt x="370" y="654"/>
                  </a:moveTo>
                  <a:lnTo>
                    <a:pt x="580" y="654"/>
                  </a:lnTo>
                  <a:lnTo>
                    <a:pt x="580" y="587"/>
                  </a:lnTo>
                  <a:lnTo>
                    <a:pt x="370" y="587"/>
                  </a:lnTo>
                  <a:lnTo>
                    <a:pt x="370" y="654"/>
                  </a:lnTo>
                  <a:close/>
                  <a:moveTo>
                    <a:pt x="370" y="474"/>
                  </a:moveTo>
                  <a:lnTo>
                    <a:pt x="523" y="474"/>
                  </a:lnTo>
                  <a:lnTo>
                    <a:pt x="523" y="407"/>
                  </a:lnTo>
                  <a:lnTo>
                    <a:pt x="370" y="407"/>
                  </a:lnTo>
                  <a:lnTo>
                    <a:pt x="370" y="474"/>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a:off x="6015581" y="1745315"/>
            <a:ext cx="1374059" cy="1588261"/>
            <a:chOff x="6018713" y="1488490"/>
            <a:chExt cx="1374775" cy="1589088"/>
          </a:xfrm>
        </p:grpSpPr>
        <p:sp>
          <p:nvSpPr>
            <p:cNvPr id="85" name="Freeform 9"/>
            <p:cNvSpPr/>
            <p:nvPr/>
          </p:nvSpPr>
          <p:spPr bwMode="auto">
            <a:xfrm>
              <a:off x="6018713" y="1488490"/>
              <a:ext cx="1374775" cy="1589088"/>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chemeClr val="bg1">
                <a:lumMod val="65000"/>
              </a:schemeClr>
            </a:solidFill>
            <a:ln w="19050">
              <a:noFill/>
            </a:ln>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sp>
          <p:nvSpPr>
            <p:cNvPr id="86" name="Freeform 15"/>
            <p:cNvSpPr>
              <a:spLocks noEditPoints="1"/>
            </p:cNvSpPr>
            <p:nvPr/>
          </p:nvSpPr>
          <p:spPr bwMode="auto">
            <a:xfrm>
              <a:off x="6358438" y="1985378"/>
              <a:ext cx="698500" cy="598488"/>
            </a:xfrm>
            <a:custGeom>
              <a:avLst/>
              <a:gdLst>
                <a:gd name="T0" fmla="*/ 737 w 1149"/>
                <a:gd name="T1" fmla="*/ 427 h 983"/>
                <a:gd name="T2" fmla="*/ 640 w 1149"/>
                <a:gd name="T3" fmla="*/ 427 h 983"/>
                <a:gd name="T4" fmla="*/ 616 w 1149"/>
                <a:gd name="T5" fmla="*/ 502 h 983"/>
                <a:gd name="T6" fmla="*/ 640 w 1149"/>
                <a:gd name="T7" fmla="*/ 810 h 983"/>
                <a:gd name="T8" fmla="*/ 575 w 1149"/>
                <a:gd name="T9" fmla="*/ 921 h 983"/>
                <a:gd name="T10" fmla="*/ 514 w 1149"/>
                <a:gd name="T11" fmla="*/ 810 h 983"/>
                <a:gd name="T12" fmla="*/ 549 w 1149"/>
                <a:gd name="T13" fmla="*/ 503 h 983"/>
                <a:gd name="T14" fmla="*/ 524 w 1149"/>
                <a:gd name="T15" fmla="*/ 427 h 983"/>
                <a:gd name="T16" fmla="*/ 417 w 1149"/>
                <a:gd name="T17" fmla="*/ 427 h 983"/>
                <a:gd name="T18" fmla="*/ 417 w 1149"/>
                <a:gd name="T19" fmla="*/ 427 h 983"/>
                <a:gd name="T20" fmla="*/ 241 w 1149"/>
                <a:gd name="T21" fmla="*/ 612 h 983"/>
                <a:gd name="T22" fmla="*/ 266 w 1149"/>
                <a:gd name="T23" fmla="*/ 801 h 983"/>
                <a:gd name="T24" fmla="*/ 443 w 1149"/>
                <a:gd name="T25" fmla="*/ 983 h 983"/>
                <a:gd name="T26" fmla="*/ 711 w 1149"/>
                <a:gd name="T27" fmla="*/ 983 h 983"/>
                <a:gd name="T28" fmla="*/ 888 w 1149"/>
                <a:gd name="T29" fmla="*/ 799 h 983"/>
                <a:gd name="T30" fmla="*/ 913 w 1149"/>
                <a:gd name="T31" fmla="*/ 609 h 983"/>
                <a:gd name="T32" fmla="*/ 737 w 1149"/>
                <a:gd name="T33" fmla="*/ 427 h 983"/>
                <a:gd name="T34" fmla="*/ 218 w 1149"/>
                <a:gd name="T35" fmla="*/ 308 h 983"/>
                <a:gd name="T36" fmla="*/ 330 w 1149"/>
                <a:gd name="T37" fmla="*/ 196 h 983"/>
                <a:gd name="T38" fmla="*/ 218 w 1149"/>
                <a:gd name="T39" fmla="*/ 83 h 983"/>
                <a:gd name="T40" fmla="*/ 105 w 1149"/>
                <a:gd name="T41" fmla="*/ 196 h 983"/>
                <a:gd name="T42" fmla="*/ 218 w 1149"/>
                <a:gd name="T43" fmla="*/ 308 h 983"/>
                <a:gd name="T44" fmla="*/ 318 w 1149"/>
                <a:gd name="T45" fmla="*/ 344 h 983"/>
                <a:gd name="T46" fmla="*/ 118 w 1149"/>
                <a:gd name="T47" fmla="*/ 344 h 983"/>
                <a:gd name="T48" fmla="*/ 118 w 1149"/>
                <a:gd name="T49" fmla="*/ 343 h 983"/>
                <a:gd name="T50" fmla="*/ 7 w 1149"/>
                <a:gd name="T51" fmla="*/ 458 h 983"/>
                <a:gd name="T52" fmla="*/ 23 w 1149"/>
                <a:gd name="T53" fmla="*/ 577 h 983"/>
                <a:gd name="T54" fmla="*/ 134 w 1149"/>
                <a:gd name="T55" fmla="*/ 689 h 983"/>
                <a:gd name="T56" fmla="*/ 191 w 1149"/>
                <a:gd name="T57" fmla="*/ 689 h 983"/>
                <a:gd name="T58" fmla="*/ 180 w 1149"/>
                <a:gd name="T59" fmla="*/ 606 h 983"/>
                <a:gd name="T60" fmla="*/ 180 w 1149"/>
                <a:gd name="T61" fmla="*/ 606 h 983"/>
                <a:gd name="T62" fmla="*/ 180 w 1149"/>
                <a:gd name="T63" fmla="*/ 606 h 983"/>
                <a:gd name="T64" fmla="*/ 231 w 1149"/>
                <a:gd name="T65" fmla="*/ 449 h 983"/>
                <a:gd name="T66" fmla="*/ 308 w 1149"/>
                <a:gd name="T67" fmla="*/ 393 h 983"/>
                <a:gd name="T68" fmla="*/ 387 w 1149"/>
                <a:gd name="T69" fmla="*/ 367 h 983"/>
                <a:gd name="T70" fmla="*/ 318 w 1149"/>
                <a:gd name="T71" fmla="*/ 344 h 983"/>
                <a:gd name="T72" fmla="*/ 931 w 1149"/>
                <a:gd name="T73" fmla="*/ 308 h 983"/>
                <a:gd name="T74" fmla="*/ 1043 w 1149"/>
                <a:gd name="T75" fmla="*/ 196 h 983"/>
                <a:gd name="T76" fmla="*/ 931 w 1149"/>
                <a:gd name="T77" fmla="*/ 83 h 983"/>
                <a:gd name="T78" fmla="*/ 819 w 1149"/>
                <a:gd name="T79" fmla="*/ 196 h 983"/>
                <a:gd name="T80" fmla="*/ 931 w 1149"/>
                <a:gd name="T81" fmla="*/ 308 h 983"/>
                <a:gd name="T82" fmla="*/ 1031 w 1149"/>
                <a:gd name="T83" fmla="*/ 344 h 983"/>
                <a:gd name="T84" fmla="*/ 831 w 1149"/>
                <a:gd name="T85" fmla="*/ 344 h 983"/>
                <a:gd name="T86" fmla="*/ 831 w 1149"/>
                <a:gd name="T87" fmla="*/ 343 h 983"/>
                <a:gd name="T88" fmla="*/ 763 w 1149"/>
                <a:gd name="T89" fmla="*/ 366 h 983"/>
                <a:gd name="T90" fmla="*/ 847 w 1149"/>
                <a:gd name="T91" fmla="*/ 393 h 983"/>
                <a:gd name="T92" fmla="*/ 925 w 1149"/>
                <a:gd name="T93" fmla="*/ 450 h 983"/>
                <a:gd name="T94" fmla="*/ 974 w 1149"/>
                <a:gd name="T95" fmla="*/ 603 h 983"/>
                <a:gd name="T96" fmla="*/ 974 w 1149"/>
                <a:gd name="T97" fmla="*/ 603 h 983"/>
                <a:gd name="T98" fmla="*/ 974 w 1149"/>
                <a:gd name="T99" fmla="*/ 603 h 983"/>
                <a:gd name="T100" fmla="*/ 962 w 1149"/>
                <a:gd name="T101" fmla="*/ 689 h 983"/>
                <a:gd name="T102" fmla="*/ 1015 w 1149"/>
                <a:gd name="T103" fmla="*/ 689 h 983"/>
                <a:gd name="T104" fmla="*/ 1126 w 1149"/>
                <a:gd name="T105" fmla="*/ 575 h 983"/>
                <a:gd name="T106" fmla="*/ 1142 w 1149"/>
                <a:gd name="T107" fmla="*/ 456 h 983"/>
                <a:gd name="T108" fmla="*/ 1031 w 1149"/>
                <a:gd name="T109" fmla="*/ 344 h 983"/>
                <a:gd name="T110" fmla="*/ 756 w 1149"/>
                <a:gd name="T111" fmla="*/ 184 h 983"/>
                <a:gd name="T112" fmla="*/ 577 w 1149"/>
                <a:gd name="T113" fmla="*/ 369 h 983"/>
                <a:gd name="T114" fmla="*/ 398 w 1149"/>
                <a:gd name="T115" fmla="*/ 184 h 983"/>
                <a:gd name="T116" fmla="*/ 577 w 1149"/>
                <a:gd name="T117" fmla="*/ 0 h 983"/>
                <a:gd name="T118" fmla="*/ 756 w 1149"/>
                <a:gd name="T119" fmla="*/ 184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9" h="983">
                  <a:moveTo>
                    <a:pt x="737" y="427"/>
                  </a:moveTo>
                  <a:lnTo>
                    <a:pt x="640" y="427"/>
                  </a:lnTo>
                  <a:cubicBezTo>
                    <a:pt x="641" y="437"/>
                    <a:pt x="642" y="483"/>
                    <a:pt x="616" y="502"/>
                  </a:cubicBezTo>
                  <a:cubicBezTo>
                    <a:pt x="616" y="502"/>
                    <a:pt x="658" y="735"/>
                    <a:pt x="640" y="810"/>
                  </a:cubicBezTo>
                  <a:cubicBezTo>
                    <a:pt x="633" y="842"/>
                    <a:pt x="606" y="921"/>
                    <a:pt x="575" y="921"/>
                  </a:cubicBezTo>
                  <a:cubicBezTo>
                    <a:pt x="544" y="920"/>
                    <a:pt x="520" y="841"/>
                    <a:pt x="514" y="810"/>
                  </a:cubicBezTo>
                  <a:cubicBezTo>
                    <a:pt x="499" y="735"/>
                    <a:pt x="549" y="503"/>
                    <a:pt x="549" y="503"/>
                  </a:cubicBezTo>
                  <a:cubicBezTo>
                    <a:pt x="541" y="500"/>
                    <a:pt x="527" y="486"/>
                    <a:pt x="524" y="427"/>
                  </a:cubicBezTo>
                  <a:lnTo>
                    <a:pt x="417" y="427"/>
                  </a:lnTo>
                  <a:lnTo>
                    <a:pt x="417" y="427"/>
                  </a:lnTo>
                  <a:cubicBezTo>
                    <a:pt x="320" y="427"/>
                    <a:pt x="229" y="510"/>
                    <a:pt x="241" y="612"/>
                  </a:cubicBezTo>
                  <a:lnTo>
                    <a:pt x="266" y="801"/>
                  </a:lnTo>
                  <a:cubicBezTo>
                    <a:pt x="286" y="902"/>
                    <a:pt x="345" y="983"/>
                    <a:pt x="443" y="983"/>
                  </a:cubicBezTo>
                  <a:lnTo>
                    <a:pt x="711" y="983"/>
                  </a:lnTo>
                  <a:cubicBezTo>
                    <a:pt x="809" y="983"/>
                    <a:pt x="868" y="899"/>
                    <a:pt x="888" y="799"/>
                  </a:cubicBezTo>
                  <a:lnTo>
                    <a:pt x="913" y="609"/>
                  </a:lnTo>
                  <a:cubicBezTo>
                    <a:pt x="925" y="510"/>
                    <a:pt x="834" y="427"/>
                    <a:pt x="737" y="427"/>
                  </a:cubicBezTo>
                  <a:close/>
                  <a:moveTo>
                    <a:pt x="218" y="308"/>
                  </a:moveTo>
                  <a:cubicBezTo>
                    <a:pt x="280" y="308"/>
                    <a:pt x="330" y="258"/>
                    <a:pt x="330" y="196"/>
                  </a:cubicBezTo>
                  <a:cubicBezTo>
                    <a:pt x="330" y="134"/>
                    <a:pt x="280" y="83"/>
                    <a:pt x="218" y="83"/>
                  </a:cubicBezTo>
                  <a:cubicBezTo>
                    <a:pt x="156" y="83"/>
                    <a:pt x="105" y="134"/>
                    <a:pt x="105" y="196"/>
                  </a:cubicBezTo>
                  <a:cubicBezTo>
                    <a:pt x="105" y="258"/>
                    <a:pt x="156" y="308"/>
                    <a:pt x="218" y="308"/>
                  </a:cubicBezTo>
                  <a:close/>
                  <a:moveTo>
                    <a:pt x="318" y="344"/>
                  </a:moveTo>
                  <a:lnTo>
                    <a:pt x="118" y="344"/>
                  </a:lnTo>
                  <a:lnTo>
                    <a:pt x="118" y="343"/>
                  </a:lnTo>
                  <a:cubicBezTo>
                    <a:pt x="57" y="343"/>
                    <a:pt x="0" y="395"/>
                    <a:pt x="7" y="458"/>
                  </a:cubicBezTo>
                  <a:lnTo>
                    <a:pt x="23" y="577"/>
                  </a:lnTo>
                  <a:cubicBezTo>
                    <a:pt x="35" y="639"/>
                    <a:pt x="73" y="689"/>
                    <a:pt x="134" y="689"/>
                  </a:cubicBezTo>
                  <a:lnTo>
                    <a:pt x="191" y="689"/>
                  </a:lnTo>
                  <a:lnTo>
                    <a:pt x="180" y="606"/>
                  </a:lnTo>
                  <a:lnTo>
                    <a:pt x="180" y="606"/>
                  </a:lnTo>
                  <a:lnTo>
                    <a:pt x="180" y="606"/>
                  </a:lnTo>
                  <a:cubicBezTo>
                    <a:pt x="173" y="549"/>
                    <a:pt x="191" y="493"/>
                    <a:pt x="231" y="449"/>
                  </a:cubicBezTo>
                  <a:cubicBezTo>
                    <a:pt x="252" y="425"/>
                    <a:pt x="279" y="406"/>
                    <a:pt x="308" y="393"/>
                  </a:cubicBezTo>
                  <a:cubicBezTo>
                    <a:pt x="333" y="379"/>
                    <a:pt x="359" y="371"/>
                    <a:pt x="387" y="367"/>
                  </a:cubicBezTo>
                  <a:cubicBezTo>
                    <a:pt x="367" y="352"/>
                    <a:pt x="343" y="344"/>
                    <a:pt x="318" y="344"/>
                  </a:cubicBezTo>
                  <a:close/>
                  <a:moveTo>
                    <a:pt x="931" y="308"/>
                  </a:moveTo>
                  <a:cubicBezTo>
                    <a:pt x="993" y="308"/>
                    <a:pt x="1043" y="258"/>
                    <a:pt x="1043" y="196"/>
                  </a:cubicBezTo>
                  <a:cubicBezTo>
                    <a:pt x="1043" y="134"/>
                    <a:pt x="993" y="83"/>
                    <a:pt x="931" y="83"/>
                  </a:cubicBezTo>
                  <a:cubicBezTo>
                    <a:pt x="869" y="83"/>
                    <a:pt x="819" y="134"/>
                    <a:pt x="819" y="196"/>
                  </a:cubicBezTo>
                  <a:cubicBezTo>
                    <a:pt x="819" y="258"/>
                    <a:pt x="869" y="308"/>
                    <a:pt x="931" y="308"/>
                  </a:cubicBezTo>
                  <a:close/>
                  <a:moveTo>
                    <a:pt x="1031" y="344"/>
                  </a:moveTo>
                  <a:lnTo>
                    <a:pt x="831" y="344"/>
                  </a:lnTo>
                  <a:lnTo>
                    <a:pt x="831" y="343"/>
                  </a:lnTo>
                  <a:cubicBezTo>
                    <a:pt x="806" y="343"/>
                    <a:pt x="782" y="352"/>
                    <a:pt x="763" y="366"/>
                  </a:cubicBezTo>
                  <a:cubicBezTo>
                    <a:pt x="792" y="370"/>
                    <a:pt x="821" y="379"/>
                    <a:pt x="847" y="393"/>
                  </a:cubicBezTo>
                  <a:cubicBezTo>
                    <a:pt x="877" y="406"/>
                    <a:pt x="903" y="426"/>
                    <a:pt x="925" y="450"/>
                  </a:cubicBezTo>
                  <a:cubicBezTo>
                    <a:pt x="963" y="494"/>
                    <a:pt x="981" y="548"/>
                    <a:pt x="974" y="603"/>
                  </a:cubicBezTo>
                  <a:lnTo>
                    <a:pt x="974" y="603"/>
                  </a:lnTo>
                  <a:lnTo>
                    <a:pt x="974" y="603"/>
                  </a:lnTo>
                  <a:lnTo>
                    <a:pt x="962" y="689"/>
                  </a:lnTo>
                  <a:lnTo>
                    <a:pt x="1015" y="689"/>
                  </a:lnTo>
                  <a:cubicBezTo>
                    <a:pt x="1076" y="689"/>
                    <a:pt x="1114" y="637"/>
                    <a:pt x="1126" y="575"/>
                  </a:cubicBezTo>
                  <a:lnTo>
                    <a:pt x="1142" y="456"/>
                  </a:lnTo>
                  <a:cubicBezTo>
                    <a:pt x="1149" y="395"/>
                    <a:pt x="1092" y="344"/>
                    <a:pt x="1031" y="344"/>
                  </a:cubicBezTo>
                  <a:close/>
                  <a:moveTo>
                    <a:pt x="756" y="184"/>
                  </a:moveTo>
                  <a:cubicBezTo>
                    <a:pt x="756" y="286"/>
                    <a:pt x="676" y="369"/>
                    <a:pt x="577" y="369"/>
                  </a:cubicBezTo>
                  <a:cubicBezTo>
                    <a:pt x="478" y="369"/>
                    <a:pt x="398" y="286"/>
                    <a:pt x="398" y="184"/>
                  </a:cubicBezTo>
                  <a:cubicBezTo>
                    <a:pt x="398" y="82"/>
                    <a:pt x="478" y="0"/>
                    <a:pt x="577" y="0"/>
                  </a:cubicBezTo>
                  <a:cubicBezTo>
                    <a:pt x="676" y="0"/>
                    <a:pt x="756" y="82"/>
                    <a:pt x="756" y="184"/>
                  </a:cubicBezTo>
                  <a:close/>
                </a:path>
              </a:pathLst>
            </a:custGeom>
            <a:solidFill>
              <a:schemeClr val="bg1"/>
            </a:solidFill>
            <a:ln>
              <a:noFill/>
            </a:ln>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grpSp>
      <p:grpSp>
        <p:nvGrpSpPr>
          <p:cNvPr id="87" name="组合 86"/>
          <p:cNvGrpSpPr/>
          <p:nvPr/>
        </p:nvGrpSpPr>
        <p:grpSpPr>
          <a:xfrm>
            <a:off x="6015581" y="4215766"/>
            <a:ext cx="1374059" cy="1588261"/>
            <a:chOff x="6018713" y="3960228"/>
            <a:chExt cx="1374775" cy="1589088"/>
          </a:xfrm>
        </p:grpSpPr>
        <p:sp>
          <p:nvSpPr>
            <p:cNvPr id="88" name="Freeform 11"/>
            <p:cNvSpPr/>
            <p:nvPr/>
          </p:nvSpPr>
          <p:spPr bwMode="auto">
            <a:xfrm>
              <a:off x="6018713" y="3960228"/>
              <a:ext cx="1374775" cy="1589088"/>
            </a:xfrm>
            <a:custGeom>
              <a:avLst/>
              <a:gdLst>
                <a:gd name="T0" fmla="*/ 1130 w 2260"/>
                <a:gd name="T1" fmla="*/ 0 h 2609"/>
                <a:gd name="T2" fmla="*/ 1695 w 2260"/>
                <a:gd name="T3" fmla="*/ 326 h 2609"/>
                <a:gd name="T4" fmla="*/ 2260 w 2260"/>
                <a:gd name="T5" fmla="*/ 652 h 2609"/>
                <a:gd name="T6" fmla="*/ 2260 w 2260"/>
                <a:gd name="T7" fmla="*/ 1305 h 2609"/>
                <a:gd name="T8" fmla="*/ 2260 w 2260"/>
                <a:gd name="T9" fmla="*/ 1957 h 2609"/>
                <a:gd name="T10" fmla="*/ 1695 w 2260"/>
                <a:gd name="T11" fmla="*/ 2283 h 2609"/>
                <a:gd name="T12" fmla="*/ 1130 w 2260"/>
                <a:gd name="T13" fmla="*/ 2609 h 2609"/>
                <a:gd name="T14" fmla="*/ 565 w 2260"/>
                <a:gd name="T15" fmla="*/ 2283 h 2609"/>
                <a:gd name="T16" fmla="*/ 0 w 2260"/>
                <a:gd name="T17" fmla="*/ 1957 h 2609"/>
                <a:gd name="T18" fmla="*/ 0 w 2260"/>
                <a:gd name="T19" fmla="*/ 1305 h 2609"/>
                <a:gd name="T20" fmla="*/ 0 w 2260"/>
                <a:gd name="T21" fmla="*/ 652 h 2609"/>
                <a:gd name="T22" fmla="*/ 565 w 2260"/>
                <a:gd name="T23" fmla="*/ 326 h 2609"/>
                <a:gd name="T24" fmla="*/ 1130 w 2260"/>
                <a:gd name="T25" fmla="*/ 0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09">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solidFill>
              <a:schemeClr val="bg1">
                <a:lumMod val="65000"/>
              </a:schemeClr>
            </a:solidFill>
            <a:ln w="19050">
              <a:noFill/>
            </a:ln>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sp>
          <p:nvSpPr>
            <p:cNvPr id="89" name="Freeform 16"/>
            <p:cNvSpPr>
              <a:spLocks noEditPoints="1"/>
            </p:cNvSpPr>
            <p:nvPr/>
          </p:nvSpPr>
          <p:spPr bwMode="auto">
            <a:xfrm>
              <a:off x="6374313" y="4474578"/>
              <a:ext cx="752475" cy="600075"/>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chemeClr val="bg1"/>
            </a:solidFill>
            <a:ln>
              <a:noFill/>
            </a:ln>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grpSp>
      <p:grpSp>
        <p:nvGrpSpPr>
          <p:cNvPr id="90" name="组合 89"/>
          <p:cNvGrpSpPr/>
          <p:nvPr/>
        </p:nvGrpSpPr>
        <p:grpSpPr>
          <a:xfrm>
            <a:off x="3873571" y="2984507"/>
            <a:ext cx="1374059" cy="1586674"/>
            <a:chOff x="3875588" y="2728328"/>
            <a:chExt cx="1374775" cy="1587500"/>
          </a:xfrm>
        </p:grpSpPr>
        <p:sp>
          <p:nvSpPr>
            <p:cNvPr id="91" name="Freeform 7"/>
            <p:cNvSpPr/>
            <p:nvPr/>
          </p:nvSpPr>
          <p:spPr bwMode="auto">
            <a:xfrm>
              <a:off x="3875588" y="2728328"/>
              <a:ext cx="1374775" cy="1587500"/>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chemeClr val="bg1">
                <a:lumMod val="65000"/>
              </a:schemeClr>
            </a:solidFill>
            <a:ln w="19050">
              <a:noFill/>
            </a:ln>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sp>
          <p:nvSpPr>
            <p:cNvPr id="92" name="Freeform 17"/>
            <p:cNvSpPr>
              <a:spLocks noEditPoints="1"/>
            </p:cNvSpPr>
            <p:nvPr/>
          </p:nvSpPr>
          <p:spPr bwMode="auto">
            <a:xfrm>
              <a:off x="4266113" y="3218865"/>
              <a:ext cx="612775" cy="614363"/>
            </a:xfrm>
            <a:custGeom>
              <a:avLst/>
              <a:gdLst>
                <a:gd name="T0" fmla="*/ 504 w 1008"/>
                <a:gd name="T1" fmla="*/ 1009 h 1009"/>
                <a:gd name="T2" fmla="*/ 0 w 1008"/>
                <a:gd name="T3" fmla="*/ 504 h 1009"/>
                <a:gd name="T4" fmla="*/ 504 w 1008"/>
                <a:gd name="T5" fmla="*/ 0 h 1009"/>
                <a:gd name="T6" fmla="*/ 1008 w 1008"/>
                <a:gd name="T7" fmla="*/ 504 h 1009"/>
                <a:gd name="T8" fmla="*/ 504 w 1008"/>
                <a:gd name="T9" fmla="*/ 1009 h 1009"/>
                <a:gd name="T10" fmla="*/ 725 w 1008"/>
                <a:gd name="T11" fmla="*/ 769 h 1009"/>
                <a:gd name="T12" fmla="*/ 725 w 1008"/>
                <a:gd name="T13" fmla="*/ 769 h 1009"/>
                <a:gd name="T14" fmla="*/ 538 w 1008"/>
                <a:gd name="T15" fmla="*/ 586 h 1009"/>
                <a:gd name="T16" fmla="*/ 504 w 1008"/>
                <a:gd name="T17" fmla="*/ 592 h 1009"/>
                <a:gd name="T18" fmla="*/ 416 w 1008"/>
                <a:gd name="T19" fmla="*/ 504 h 1009"/>
                <a:gd name="T20" fmla="*/ 456 w 1008"/>
                <a:gd name="T21" fmla="*/ 431 h 1009"/>
                <a:gd name="T22" fmla="*/ 456 w 1008"/>
                <a:gd name="T23" fmla="*/ 179 h 1009"/>
                <a:gd name="T24" fmla="*/ 553 w 1008"/>
                <a:gd name="T25" fmla="*/ 179 h 1009"/>
                <a:gd name="T26" fmla="*/ 553 w 1008"/>
                <a:gd name="T27" fmla="*/ 431 h 1009"/>
                <a:gd name="T28" fmla="*/ 592 w 1008"/>
                <a:gd name="T29" fmla="*/ 504 h 1009"/>
                <a:gd name="T30" fmla="*/ 586 w 1008"/>
                <a:gd name="T31" fmla="*/ 536 h 1009"/>
                <a:gd name="T32" fmla="*/ 774 w 1008"/>
                <a:gd name="T33" fmla="*/ 719 h 1009"/>
                <a:gd name="T34" fmla="*/ 725 w 1008"/>
                <a:gd name="T35" fmla="*/ 769 h 1009"/>
                <a:gd name="T36" fmla="*/ 168 w 1008"/>
                <a:gd name="T37" fmla="*/ 471 h 1009"/>
                <a:gd name="T38" fmla="*/ 168 w 1008"/>
                <a:gd name="T39" fmla="*/ 471 h 1009"/>
                <a:gd name="T40" fmla="*/ 234 w 1008"/>
                <a:gd name="T41" fmla="*/ 471 h 1009"/>
                <a:gd name="T42" fmla="*/ 234 w 1008"/>
                <a:gd name="T43" fmla="*/ 538 h 1009"/>
                <a:gd name="T44" fmla="*/ 168 w 1008"/>
                <a:gd name="T45" fmla="*/ 538 h 1009"/>
                <a:gd name="T46" fmla="*/ 168 w 1008"/>
                <a:gd name="T47" fmla="*/ 471 h 1009"/>
                <a:gd name="T48" fmla="*/ 774 w 1008"/>
                <a:gd name="T49" fmla="*/ 471 h 1009"/>
                <a:gd name="T50" fmla="*/ 774 w 1008"/>
                <a:gd name="T51" fmla="*/ 471 h 1009"/>
                <a:gd name="T52" fmla="*/ 840 w 1008"/>
                <a:gd name="T53" fmla="*/ 471 h 1009"/>
                <a:gd name="T54" fmla="*/ 840 w 1008"/>
                <a:gd name="T55" fmla="*/ 538 h 1009"/>
                <a:gd name="T56" fmla="*/ 774 w 1008"/>
                <a:gd name="T57" fmla="*/ 538 h 1009"/>
                <a:gd name="T58" fmla="*/ 774 w 1008"/>
                <a:gd name="T59" fmla="*/ 471 h 1009"/>
                <a:gd name="T60" fmla="*/ 470 w 1008"/>
                <a:gd name="T61" fmla="*/ 840 h 1009"/>
                <a:gd name="T62" fmla="*/ 470 w 1008"/>
                <a:gd name="T63" fmla="*/ 840 h 1009"/>
                <a:gd name="T64" fmla="*/ 470 w 1008"/>
                <a:gd name="T65" fmla="*/ 775 h 1009"/>
                <a:gd name="T66" fmla="*/ 538 w 1008"/>
                <a:gd name="T67" fmla="*/ 775 h 1009"/>
                <a:gd name="T68" fmla="*/ 538 w 1008"/>
                <a:gd name="T69" fmla="*/ 840 h 1009"/>
                <a:gd name="T70" fmla="*/ 470 w 1008"/>
                <a:gd name="T71" fmla="*/ 840 h 1009"/>
                <a:gd name="T72" fmla="*/ 504 w 1008"/>
                <a:gd name="T73" fmla="*/ 912 h 1009"/>
                <a:gd name="T74" fmla="*/ 504 w 1008"/>
                <a:gd name="T75" fmla="*/ 912 h 1009"/>
                <a:gd name="T76" fmla="*/ 912 w 1008"/>
                <a:gd name="T77" fmla="*/ 504 h 1009"/>
                <a:gd name="T78" fmla="*/ 504 w 1008"/>
                <a:gd name="T79" fmla="*/ 97 h 1009"/>
                <a:gd name="T80" fmla="*/ 96 w 1008"/>
                <a:gd name="T81" fmla="*/ 504 h 1009"/>
                <a:gd name="T82" fmla="*/ 504 w 1008"/>
                <a:gd name="T83" fmla="*/ 912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8" h="1009">
                  <a:moveTo>
                    <a:pt x="504" y="1009"/>
                  </a:moveTo>
                  <a:cubicBezTo>
                    <a:pt x="226" y="1009"/>
                    <a:pt x="0" y="783"/>
                    <a:pt x="0" y="504"/>
                  </a:cubicBezTo>
                  <a:cubicBezTo>
                    <a:pt x="0" y="226"/>
                    <a:pt x="226" y="0"/>
                    <a:pt x="504" y="0"/>
                  </a:cubicBezTo>
                  <a:cubicBezTo>
                    <a:pt x="782" y="0"/>
                    <a:pt x="1008" y="226"/>
                    <a:pt x="1008" y="504"/>
                  </a:cubicBezTo>
                  <a:cubicBezTo>
                    <a:pt x="1008" y="783"/>
                    <a:pt x="782" y="1009"/>
                    <a:pt x="504" y="1009"/>
                  </a:cubicBezTo>
                  <a:close/>
                  <a:moveTo>
                    <a:pt x="725" y="769"/>
                  </a:moveTo>
                  <a:lnTo>
                    <a:pt x="725" y="769"/>
                  </a:lnTo>
                  <a:lnTo>
                    <a:pt x="538" y="586"/>
                  </a:lnTo>
                  <a:cubicBezTo>
                    <a:pt x="528" y="590"/>
                    <a:pt x="516" y="592"/>
                    <a:pt x="504" y="592"/>
                  </a:cubicBezTo>
                  <a:cubicBezTo>
                    <a:pt x="455" y="592"/>
                    <a:pt x="416" y="553"/>
                    <a:pt x="416" y="504"/>
                  </a:cubicBezTo>
                  <a:cubicBezTo>
                    <a:pt x="416" y="474"/>
                    <a:pt x="432" y="447"/>
                    <a:pt x="456" y="431"/>
                  </a:cubicBezTo>
                  <a:lnTo>
                    <a:pt x="456" y="179"/>
                  </a:lnTo>
                  <a:cubicBezTo>
                    <a:pt x="456" y="115"/>
                    <a:pt x="553" y="115"/>
                    <a:pt x="553" y="179"/>
                  </a:cubicBezTo>
                  <a:lnTo>
                    <a:pt x="553" y="431"/>
                  </a:lnTo>
                  <a:cubicBezTo>
                    <a:pt x="576" y="447"/>
                    <a:pt x="592" y="474"/>
                    <a:pt x="592" y="504"/>
                  </a:cubicBezTo>
                  <a:cubicBezTo>
                    <a:pt x="592" y="516"/>
                    <a:pt x="590" y="526"/>
                    <a:pt x="586" y="536"/>
                  </a:cubicBezTo>
                  <a:lnTo>
                    <a:pt x="774" y="719"/>
                  </a:lnTo>
                  <a:cubicBezTo>
                    <a:pt x="806" y="751"/>
                    <a:pt x="758" y="801"/>
                    <a:pt x="725" y="769"/>
                  </a:cubicBezTo>
                  <a:close/>
                  <a:moveTo>
                    <a:pt x="168" y="471"/>
                  </a:moveTo>
                  <a:lnTo>
                    <a:pt x="168" y="471"/>
                  </a:lnTo>
                  <a:lnTo>
                    <a:pt x="234" y="471"/>
                  </a:lnTo>
                  <a:cubicBezTo>
                    <a:pt x="278" y="471"/>
                    <a:pt x="278" y="538"/>
                    <a:pt x="234" y="538"/>
                  </a:cubicBezTo>
                  <a:lnTo>
                    <a:pt x="168" y="538"/>
                  </a:lnTo>
                  <a:cubicBezTo>
                    <a:pt x="123" y="538"/>
                    <a:pt x="123" y="471"/>
                    <a:pt x="168" y="471"/>
                  </a:cubicBezTo>
                  <a:close/>
                  <a:moveTo>
                    <a:pt x="774" y="471"/>
                  </a:moveTo>
                  <a:lnTo>
                    <a:pt x="774" y="471"/>
                  </a:lnTo>
                  <a:lnTo>
                    <a:pt x="840" y="471"/>
                  </a:lnTo>
                  <a:cubicBezTo>
                    <a:pt x="885" y="471"/>
                    <a:pt x="885" y="538"/>
                    <a:pt x="840" y="538"/>
                  </a:cubicBezTo>
                  <a:lnTo>
                    <a:pt x="774" y="538"/>
                  </a:lnTo>
                  <a:cubicBezTo>
                    <a:pt x="730" y="538"/>
                    <a:pt x="730" y="471"/>
                    <a:pt x="774" y="471"/>
                  </a:cubicBezTo>
                  <a:close/>
                  <a:moveTo>
                    <a:pt x="470" y="840"/>
                  </a:moveTo>
                  <a:lnTo>
                    <a:pt x="470" y="840"/>
                  </a:lnTo>
                  <a:lnTo>
                    <a:pt x="470" y="775"/>
                  </a:lnTo>
                  <a:cubicBezTo>
                    <a:pt x="470" y="730"/>
                    <a:pt x="538" y="730"/>
                    <a:pt x="538" y="775"/>
                  </a:cubicBezTo>
                  <a:lnTo>
                    <a:pt x="538" y="840"/>
                  </a:lnTo>
                  <a:cubicBezTo>
                    <a:pt x="538" y="885"/>
                    <a:pt x="470" y="885"/>
                    <a:pt x="470" y="840"/>
                  </a:cubicBezTo>
                  <a:close/>
                  <a:moveTo>
                    <a:pt x="504" y="912"/>
                  </a:moveTo>
                  <a:lnTo>
                    <a:pt x="504" y="912"/>
                  </a:lnTo>
                  <a:cubicBezTo>
                    <a:pt x="729" y="912"/>
                    <a:pt x="912" y="730"/>
                    <a:pt x="912" y="504"/>
                  </a:cubicBezTo>
                  <a:cubicBezTo>
                    <a:pt x="912" y="279"/>
                    <a:pt x="729" y="97"/>
                    <a:pt x="504" y="97"/>
                  </a:cubicBezTo>
                  <a:cubicBezTo>
                    <a:pt x="279" y="97"/>
                    <a:pt x="96" y="279"/>
                    <a:pt x="96" y="504"/>
                  </a:cubicBezTo>
                  <a:cubicBezTo>
                    <a:pt x="96" y="730"/>
                    <a:pt x="279" y="912"/>
                    <a:pt x="504" y="912"/>
                  </a:cubicBezTo>
                  <a:close/>
                </a:path>
              </a:pathLst>
            </a:custGeom>
            <a:solidFill>
              <a:schemeClr val="bg1"/>
            </a:solidFill>
            <a:ln>
              <a:noFill/>
            </a:ln>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grpSp>
      <p:sp>
        <p:nvSpPr>
          <p:cNvPr id="93" name="TextBox 20"/>
          <p:cNvSpPr txBox="1"/>
          <p:nvPr/>
        </p:nvSpPr>
        <p:spPr>
          <a:xfrm>
            <a:off x="2227414" y="1812476"/>
            <a:ext cx="1996306" cy="399902"/>
          </a:xfrm>
          <a:prstGeom prst="rect">
            <a:avLst/>
          </a:prstGeom>
          <a:noFill/>
        </p:spPr>
        <p:txBody>
          <a:bodyPr wrap="square" rtlCol="0">
            <a:spAutoFit/>
          </a:bodyPr>
          <a:lstStyle/>
          <a:p>
            <a:pPr algn="r"/>
            <a:r>
              <a:rPr lang="zh-CN" altLang="en-US" sz="2000" b="1" dirty="0">
                <a:solidFill>
                  <a:srgbClr val="01EDF2"/>
                </a:solidFill>
                <a:latin typeface="微软雅黑" panose="020B0503020204020204" pitchFamily="34" charset="-122"/>
                <a:ea typeface="微软雅黑" panose="020B0503020204020204" pitchFamily="34" charset="-122"/>
              </a:rPr>
              <a:t>添加标题</a:t>
            </a:r>
            <a:endParaRPr lang="zh-CN" altLang="en-US" sz="2000" b="1" dirty="0">
              <a:solidFill>
                <a:srgbClr val="01EDF2"/>
              </a:solidFill>
              <a:latin typeface="微软雅黑" panose="020B0503020204020204" pitchFamily="34" charset="-122"/>
              <a:ea typeface="微软雅黑" panose="020B0503020204020204" pitchFamily="34" charset="-122"/>
            </a:endParaRPr>
          </a:p>
        </p:txBody>
      </p:sp>
      <p:sp>
        <p:nvSpPr>
          <p:cNvPr id="94" name="TextBox 21"/>
          <p:cNvSpPr txBox="1"/>
          <p:nvPr/>
        </p:nvSpPr>
        <p:spPr>
          <a:xfrm>
            <a:off x="1487635" y="2205698"/>
            <a:ext cx="2713192" cy="522948"/>
          </a:xfrm>
          <a:prstGeom prst="rect">
            <a:avLst/>
          </a:prstGeom>
          <a:noFill/>
        </p:spPr>
        <p:txBody>
          <a:bodyPr wrap="square" rtlCol="0">
            <a:spAutoFit/>
          </a:bodyPr>
          <a:lstStyle/>
          <a:p>
            <a:pPr algn="r"/>
            <a:r>
              <a:rPr lang="zh-CN" altLang="en-US" sz="1400" dirty="0">
                <a:solidFill>
                  <a:schemeClr val="bg1">
                    <a:lumMod val="95000"/>
                  </a:schemeClr>
                </a:solidFill>
                <a:latin typeface="微软雅黑" panose="020B0503020204020204" pitchFamily="34" charset="-122"/>
                <a:ea typeface="微软雅黑" panose="020B0503020204020204" pitchFamily="34" charset="-122"/>
              </a:rPr>
              <a:t>请在这里输入段落文本内容请在这里输入段落文本内容</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5" name="TextBox 22"/>
          <p:cNvSpPr txBox="1"/>
          <p:nvPr/>
        </p:nvSpPr>
        <p:spPr>
          <a:xfrm>
            <a:off x="7646707" y="1812476"/>
            <a:ext cx="1996306" cy="399902"/>
          </a:xfrm>
          <a:prstGeom prst="rect">
            <a:avLst/>
          </a:prstGeom>
          <a:noFill/>
        </p:spPr>
        <p:txBody>
          <a:bodyPr wrap="square" rtlCol="0">
            <a:spAutoFit/>
          </a:bodyPr>
          <a:lstStyle/>
          <a:p>
            <a:r>
              <a:rPr lang="zh-CN" altLang="en-US" sz="2000" b="1" dirty="0">
                <a:solidFill>
                  <a:srgbClr val="01EDF2"/>
                </a:solidFill>
                <a:latin typeface="微软雅黑" panose="020B0503020204020204" pitchFamily="34" charset="-122"/>
                <a:ea typeface="微软雅黑" panose="020B0503020204020204" pitchFamily="34" charset="-122"/>
              </a:rPr>
              <a:t>添加标题</a:t>
            </a:r>
            <a:endParaRPr lang="zh-CN" altLang="en-US" sz="2000" b="1" dirty="0">
              <a:solidFill>
                <a:srgbClr val="01EDF2"/>
              </a:solidFill>
              <a:latin typeface="微软雅黑" panose="020B0503020204020204" pitchFamily="34" charset="-122"/>
              <a:ea typeface="微软雅黑" panose="020B0503020204020204" pitchFamily="34" charset="-122"/>
            </a:endParaRPr>
          </a:p>
        </p:txBody>
      </p:sp>
      <p:sp>
        <p:nvSpPr>
          <p:cNvPr id="96" name="TextBox 23"/>
          <p:cNvSpPr txBox="1"/>
          <p:nvPr/>
        </p:nvSpPr>
        <p:spPr>
          <a:xfrm>
            <a:off x="7654659" y="2205698"/>
            <a:ext cx="2713192" cy="522948"/>
          </a:xfrm>
          <a:prstGeom prst="rect">
            <a:avLst/>
          </a:prstGeom>
          <a:noFill/>
        </p:spPr>
        <p:txBody>
          <a:bodyPr wrap="square" rtlCol="0">
            <a:spAutoFit/>
          </a:bodyPr>
          <a:lstStyle/>
          <a:p>
            <a:r>
              <a:rPr lang="zh-CN" altLang="en-US" sz="1400" dirty="0">
                <a:solidFill>
                  <a:schemeClr val="bg1">
                    <a:lumMod val="95000"/>
                  </a:schemeClr>
                </a:solidFill>
                <a:latin typeface="微软雅黑" panose="020B0503020204020204" pitchFamily="34" charset="-122"/>
                <a:ea typeface="微软雅黑" panose="020B0503020204020204" pitchFamily="34" charset="-122"/>
              </a:rPr>
              <a:t>请在这里输入段落文本内容请在这里输入段落文本内容</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7" name="TextBox 24"/>
          <p:cNvSpPr txBox="1"/>
          <p:nvPr/>
        </p:nvSpPr>
        <p:spPr>
          <a:xfrm>
            <a:off x="8340029" y="3214876"/>
            <a:ext cx="1996306" cy="399902"/>
          </a:xfrm>
          <a:prstGeom prst="rect">
            <a:avLst/>
          </a:prstGeom>
          <a:noFill/>
        </p:spPr>
        <p:txBody>
          <a:bodyPr wrap="square" rtlCol="0">
            <a:spAutoFit/>
          </a:bodyPr>
          <a:lstStyle/>
          <a:p>
            <a:r>
              <a:rPr lang="zh-CN" altLang="en-US" sz="2000" b="1" dirty="0">
                <a:solidFill>
                  <a:srgbClr val="01EDF2"/>
                </a:solidFill>
                <a:latin typeface="微软雅黑" panose="020B0503020204020204" pitchFamily="34" charset="-122"/>
                <a:ea typeface="微软雅黑" panose="020B0503020204020204" pitchFamily="34" charset="-122"/>
              </a:rPr>
              <a:t>添加标题</a:t>
            </a:r>
            <a:endParaRPr lang="zh-CN" altLang="en-US" sz="2000" b="1" dirty="0">
              <a:solidFill>
                <a:srgbClr val="01EDF2"/>
              </a:solidFill>
              <a:latin typeface="微软雅黑" panose="020B0503020204020204" pitchFamily="34" charset="-122"/>
              <a:ea typeface="微软雅黑" panose="020B0503020204020204" pitchFamily="34" charset="-122"/>
            </a:endParaRPr>
          </a:p>
        </p:txBody>
      </p:sp>
      <p:sp>
        <p:nvSpPr>
          <p:cNvPr id="98" name="TextBox 25"/>
          <p:cNvSpPr txBox="1"/>
          <p:nvPr/>
        </p:nvSpPr>
        <p:spPr>
          <a:xfrm>
            <a:off x="8347981" y="3608099"/>
            <a:ext cx="2713192" cy="522948"/>
          </a:xfrm>
          <a:prstGeom prst="rect">
            <a:avLst/>
          </a:prstGeom>
          <a:noFill/>
        </p:spPr>
        <p:txBody>
          <a:bodyPr wrap="square" rtlCol="0">
            <a:spAutoFit/>
          </a:bodyPr>
          <a:lstStyle/>
          <a:p>
            <a:r>
              <a:rPr lang="zh-CN" altLang="en-US" sz="1400" dirty="0">
                <a:solidFill>
                  <a:schemeClr val="bg1">
                    <a:lumMod val="95000"/>
                  </a:schemeClr>
                </a:solidFill>
                <a:latin typeface="微软雅黑" panose="020B0503020204020204" pitchFamily="34" charset="-122"/>
                <a:ea typeface="微软雅黑" panose="020B0503020204020204" pitchFamily="34" charset="-122"/>
              </a:rPr>
              <a:t>请在这里输入段落文本内容请在这里输入段落文本内容</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9" name="TextBox 26"/>
          <p:cNvSpPr txBox="1"/>
          <p:nvPr/>
        </p:nvSpPr>
        <p:spPr>
          <a:xfrm>
            <a:off x="7615193" y="4554248"/>
            <a:ext cx="1996306" cy="399902"/>
          </a:xfrm>
          <a:prstGeom prst="rect">
            <a:avLst/>
          </a:prstGeom>
          <a:noFill/>
        </p:spPr>
        <p:txBody>
          <a:bodyPr wrap="square" rtlCol="0">
            <a:spAutoFit/>
          </a:bodyPr>
          <a:lstStyle/>
          <a:p>
            <a:r>
              <a:rPr lang="zh-CN" altLang="en-US" sz="2000" b="1" dirty="0">
                <a:solidFill>
                  <a:srgbClr val="01EDF2"/>
                </a:solidFill>
                <a:latin typeface="微软雅黑" panose="020B0503020204020204" pitchFamily="34" charset="-122"/>
                <a:ea typeface="微软雅黑" panose="020B0503020204020204" pitchFamily="34" charset="-122"/>
              </a:rPr>
              <a:t>添加标题</a:t>
            </a:r>
            <a:endParaRPr lang="zh-CN" altLang="en-US" sz="2000" b="1" dirty="0">
              <a:solidFill>
                <a:srgbClr val="01EDF2"/>
              </a:solidFill>
              <a:latin typeface="微软雅黑" panose="020B0503020204020204" pitchFamily="34" charset="-122"/>
              <a:ea typeface="微软雅黑" panose="020B0503020204020204" pitchFamily="34" charset="-122"/>
            </a:endParaRPr>
          </a:p>
        </p:txBody>
      </p:sp>
      <p:sp>
        <p:nvSpPr>
          <p:cNvPr id="100" name="TextBox 27"/>
          <p:cNvSpPr txBox="1"/>
          <p:nvPr/>
        </p:nvSpPr>
        <p:spPr>
          <a:xfrm>
            <a:off x="7623144" y="4947470"/>
            <a:ext cx="2713192" cy="522948"/>
          </a:xfrm>
          <a:prstGeom prst="rect">
            <a:avLst/>
          </a:prstGeom>
          <a:noFill/>
        </p:spPr>
        <p:txBody>
          <a:bodyPr wrap="square" rtlCol="0">
            <a:spAutoFit/>
          </a:bodyPr>
          <a:lstStyle/>
          <a:p>
            <a:r>
              <a:rPr lang="zh-CN" altLang="en-US" sz="1400" dirty="0">
                <a:solidFill>
                  <a:schemeClr val="bg1">
                    <a:lumMod val="95000"/>
                  </a:schemeClr>
                </a:solidFill>
                <a:latin typeface="微软雅黑" panose="020B0503020204020204" pitchFamily="34" charset="-122"/>
                <a:ea typeface="微软雅黑" panose="020B0503020204020204" pitchFamily="34" charset="-122"/>
              </a:rPr>
              <a:t>请在这里输入段落文本内容请在这里输入段落文本内容</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1" name="TextBox 28"/>
          <p:cNvSpPr txBox="1"/>
          <p:nvPr/>
        </p:nvSpPr>
        <p:spPr>
          <a:xfrm>
            <a:off x="2353473" y="4570006"/>
            <a:ext cx="1996306" cy="399902"/>
          </a:xfrm>
          <a:prstGeom prst="rect">
            <a:avLst/>
          </a:prstGeom>
          <a:noFill/>
        </p:spPr>
        <p:txBody>
          <a:bodyPr wrap="square" rtlCol="0">
            <a:spAutoFit/>
          </a:bodyPr>
          <a:lstStyle/>
          <a:p>
            <a:pPr algn="r"/>
            <a:r>
              <a:rPr lang="zh-CN" altLang="en-US" sz="2000" b="1" dirty="0">
                <a:solidFill>
                  <a:srgbClr val="01EDF2"/>
                </a:solidFill>
                <a:latin typeface="微软雅黑" panose="020B0503020204020204" pitchFamily="34" charset="-122"/>
                <a:ea typeface="微软雅黑" panose="020B0503020204020204" pitchFamily="34" charset="-122"/>
              </a:rPr>
              <a:t>添加标题</a:t>
            </a:r>
            <a:endParaRPr lang="zh-CN" altLang="en-US" sz="2000" b="1" dirty="0">
              <a:solidFill>
                <a:srgbClr val="01EDF2"/>
              </a:solidFill>
              <a:latin typeface="微软雅黑" panose="020B0503020204020204" pitchFamily="34" charset="-122"/>
              <a:ea typeface="微软雅黑" panose="020B0503020204020204" pitchFamily="34" charset="-122"/>
            </a:endParaRPr>
          </a:p>
        </p:txBody>
      </p:sp>
      <p:sp>
        <p:nvSpPr>
          <p:cNvPr id="102" name="TextBox 29"/>
          <p:cNvSpPr txBox="1"/>
          <p:nvPr/>
        </p:nvSpPr>
        <p:spPr>
          <a:xfrm>
            <a:off x="1613694" y="4963228"/>
            <a:ext cx="2713192" cy="522948"/>
          </a:xfrm>
          <a:prstGeom prst="rect">
            <a:avLst/>
          </a:prstGeom>
          <a:noFill/>
        </p:spPr>
        <p:txBody>
          <a:bodyPr wrap="square" rtlCol="0">
            <a:spAutoFit/>
          </a:bodyPr>
          <a:lstStyle/>
          <a:p>
            <a:pPr algn="r"/>
            <a:r>
              <a:rPr lang="zh-CN" altLang="en-US" sz="1400" dirty="0">
                <a:solidFill>
                  <a:schemeClr val="bg1">
                    <a:lumMod val="95000"/>
                  </a:schemeClr>
                </a:solidFill>
                <a:latin typeface="微软雅黑" panose="020B0503020204020204" pitchFamily="34" charset="-122"/>
                <a:ea typeface="微软雅黑" panose="020B0503020204020204" pitchFamily="34" charset="-122"/>
              </a:rPr>
              <a:t>请在这里输入段落文本内容请在这里输入段落文本内容</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3" name="TextBox 30"/>
          <p:cNvSpPr txBox="1"/>
          <p:nvPr/>
        </p:nvSpPr>
        <p:spPr>
          <a:xfrm>
            <a:off x="1707424" y="3214877"/>
            <a:ext cx="1996306" cy="399902"/>
          </a:xfrm>
          <a:prstGeom prst="rect">
            <a:avLst/>
          </a:prstGeom>
          <a:noFill/>
        </p:spPr>
        <p:txBody>
          <a:bodyPr wrap="square" rtlCol="0">
            <a:spAutoFit/>
          </a:bodyPr>
          <a:lstStyle/>
          <a:p>
            <a:pPr algn="r"/>
            <a:r>
              <a:rPr lang="zh-CN" altLang="en-US" sz="2000" b="1" dirty="0">
                <a:solidFill>
                  <a:srgbClr val="01EDF2"/>
                </a:solidFill>
                <a:latin typeface="微软雅黑" panose="020B0503020204020204" pitchFamily="34" charset="-122"/>
                <a:ea typeface="微软雅黑" panose="020B0503020204020204" pitchFamily="34" charset="-122"/>
              </a:rPr>
              <a:t>添加标题</a:t>
            </a:r>
            <a:endParaRPr lang="zh-CN" altLang="en-US" sz="2000" b="1" dirty="0">
              <a:solidFill>
                <a:srgbClr val="01EDF2"/>
              </a:solidFill>
              <a:latin typeface="微软雅黑" panose="020B0503020204020204" pitchFamily="34" charset="-122"/>
              <a:ea typeface="微软雅黑" panose="020B0503020204020204" pitchFamily="34" charset="-122"/>
            </a:endParaRPr>
          </a:p>
        </p:txBody>
      </p:sp>
      <p:sp>
        <p:nvSpPr>
          <p:cNvPr id="104" name="TextBox 31"/>
          <p:cNvSpPr txBox="1"/>
          <p:nvPr/>
        </p:nvSpPr>
        <p:spPr>
          <a:xfrm>
            <a:off x="967644" y="3608100"/>
            <a:ext cx="2713192" cy="522948"/>
          </a:xfrm>
          <a:prstGeom prst="rect">
            <a:avLst/>
          </a:prstGeom>
          <a:noFill/>
        </p:spPr>
        <p:txBody>
          <a:bodyPr wrap="square" rtlCol="0">
            <a:spAutoFit/>
          </a:bodyPr>
          <a:lstStyle/>
          <a:p>
            <a:pPr algn="r"/>
            <a:r>
              <a:rPr lang="zh-CN" altLang="en-US" sz="1400" dirty="0">
                <a:solidFill>
                  <a:schemeClr val="bg1">
                    <a:lumMod val="95000"/>
                  </a:schemeClr>
                </a:solidFill>
                <a:latin typeface="微软雅黑" panose="020B0503020204020204" pitchFamily="34" charset="-122"/>
                <a:ea typeface="微软雅黑" panose="020B0503020204020204" pitchFamily="34" charset="-122"/>
              </a:rPr>
              <a:t>请在这里输入段落文本内容请在这里输入段落文本内容</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5" name="TextBox 34"/>
          <p:cNvSpPr txBox="1"/>
          <p:nvPr/>
        </p:nvSpPr>
        <p:spPr>
          <a:xfrm>
            <a:off x="5059186" y="3550034"/>
            <a:ext cx="1834205" cy="522948"/>
          </a:xfrm>
          <a:prstGeom prst="rect">
            <a:avLst/>
          </a:prstGeom>
          <a:noFill/>
        </p:spPr>
        <p:txBody>
          <a:bodyPr wrap="square" rtlCol="0">
            <a:spAutoFit/>
          </a:bodyPr>
          <a:lstStyle/>
          <a:p>
            <a:pPr algn="ctr"/>
            <a:r>
              <a:rPr lang="zh-CN" altLang="en-US" sz="2800" b="1" dirty="0">
                <a:solidFill>
                  <a:srgbClr val="01EDF2"/>
                </a:solidFill>
                <a:latin typeface="微软雅黑" panose="020B0503020204020204" pitchFamily="34" charset="-122"/>
                <a:ea typeface="微软雅黑" panose="020B0503020204020204" pitchFamily="34" charset="-122"/>
              </a:rPr>
              <a:t>添加标题</a:t>
            </a:r>
            <a:endParaRPr lang="zh-CN" altLang="en-US" sz="2800" b="1" dirty="0">
              <a:solidFill>
                <a:srgbClr val="01EDF2"/>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11042249" y="7058627"/>
            <a:ext cx="877163" cy="369332"/>
          </a:xfrm>
          <a:prstGeom prst="rect">
            <a:avLst/>
          </a:prstGeom>
          <a:noFill/>
        </p:spPr>
        <p:txBody>
          <a:bodyPr wrap="none" rtlCol="0">
            <a:spAutoFit/>
          </a:bodyPr>
          <a:lstStyle/>
          <a:p>
            <a:r>
              <a:rPr lang="zh-CN" altLang="en-US" dirty="0" smtClean="0">
                <a:solidFill>
                  <a:srgbClr val="01EDF2"/>
                </a:solidFill>
              </a:rPr>
              <a:t>延迟付</a:t>
            </a:r>
            <a:endParaRPr lang="zh-CN" altLang="en-US" dirty="0">
              <a:solidFill>
                <a:srgbClr val="01EDF2"/>
              </a:solidFill>
            </a:endParaRPr>
          </a:p>
        </p:txBody>
      </p:sp>
      <p:grpSp>
        <p:nvGrpSpPr>
          <p:cNvPr id="54" name="组合 53"/>
          <p:cNvGrpSpPr/>
          <p:nvPr/>
        </p:nvGrpSpPr>
        <p:grpSpPr>
          <a:xfrm>
            <a:off x="201713" y="177114"/>
            <a:ext cx="719743" cy="719379"/>
            <a:chOff x="4433071" y="4221479"/>
            <a:chExt cx="870449" cy="870449"/>
          </a:xfrm>
        </p:grpSpPr>
        <p:pic>
          <p:nvPicPr>
            <p:cNvPr id="55" name="图片 5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56" name="TextBox 10"/>
            <p:cNvSpPr txBox="1"/>
            <p:nvPr/>
          </p:nvSpPr>
          <p:spPr>
            <a:xfrm>
              <a:off x="4527158" y="4329313"/>
              <a:ext cx="682273" cy="707578"/>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2</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47"/>
                                        </p:tgtEl>
                                        <p:attrNameLst>
                                          <p:attrName>r</p:attrName>
                                        </p:attrNameLst>
                                      </p:cBhvr>
                                    </p:animRot>
                                  </p:childTnLst>
                                </p:cTn>
                              </p:par>
                            </p:childTnLst>
                          </p:cTn>
                        </p:par>
                        <p:par>
                          <p:cTn id="11" fill="hold">
                            <p:stCondLst>
                              <p:cond delay="500"/>
                            </p:stCondLst>
                            <p:childTnLst>
                              <p:par>
                                <p:cTn id="12" presetID="23" presetClass="entr" presetSubtype="528" fill="hold" nodeType="afterEffect">
                                  <p:stCondLst>
                                    <p:cond delay="0"/>
                                  </p:stCondLst>
                                  <p:childTnLst>
                                    <p:set>
                                      <p:cBhvr>
                                        <p:cTn id="13" dur="1" fill="hold">
                                          <p:stCondLst>
                                            <p:cond delay="0"/>
                                          </p:stCondLst>
                                        </p:cTn>
                                        <p:tgtEl>
                                          <p:spTgt spid="84"/>
                                        </p:tgtEl>
                                        <p:attrNameLst>
                                          <p:attrName>style.visibility</p:attrName>
                                        </p:attrNameLst>
                                      </p:cBhvr>
                                      <p:to>
                                        <p:strVal val="visible"/>
                                      </p:to>
                                    </p:set>
                                    <p:anim calcmode="lin" valueType="num">
                                      <p:cBhvr>
                                        <p:cTn id="14" dur="500" fill="hold"/>
                                        <p:tgtEl>
                                          <p:spTgt spid="84"/>
                                        </p:tgtEl>
                                        <p:attrNameLst>
                                          <p:attrName>ppt_w</p:attrName>
                                        </p:attrNameLst>
                                      </p:cBhvr>
                                      <p:tavLst>
                                        <p:tav tm="0">
                                          <p:val>
                                            <p:fltVal val="0"/>
                                          </p:val>
                                        </p:tav>
                                        <p:tav tm="100000">
                                          <p:val>
                                            <p:strVal val="#ppt_w"/>
                                          </p:val>
                                        </p:tav>
                                      </p:tavLst>
                                    </p:anim>
                                    <p:anim calcmode="lin" valueType="num">
                                      <p:cBhvr>
                                        <p:cTn id="15" dur="500" fill="hold"/>
                                        <p:tgtEl>
                                          <p:spTgt spid="84"/>
                                        </p:tgtEl>
                                        <p:attrNameLst>
                                          <p:attrName>ppt_h</p:attrName>
                                        </p:attrNameLst>
                                      </p:cBhvr>
                                      <p:tavLst>
                                        <p:tav tm="0">
                                          <p:val>
                                            <p:fltVal val="0"/>
                                          </p:val>
                                        </p:tav>
                                        <p:tav tm="100000">
                                          <p:val>
                                            <p:strVal val="#ppt_h"/>
                                          </p:val>
                                        </p:tav>
                                      </p:tavLst>
                                    </p:anim>
                                    <p:anim calcmode="lin" valueType="num">
                                      <p:cBhvr>
                                        <p:cTn id="16" dur="500" fill="hold"/>
                                        <p:tgtEl>
                                          <p:spTgt spid="84"/>
                                        </p:tgtEl>
                                        <p:attrNameLst>
                                          <p:attrName>ppt_x</p:attrName>
                                        </p:attrNameLst>
                                      </p:cBhvr>
                                      <p:tavLst>
                                        <p:tav tm="0">
                                          <p:val>
                                            <p:fltVal val="0.5"/>
                                          </p:val>
                                        </p:tav>
                                        <p:tav tm="100000">
                                          <p:val>
                                            <p:strVal val="#ppt_x"/>
                                          </p:val>
                                        </p:tav>
                                      </p:tavLst>
                                    </p:anim>
                                    <p:anim calcmode="lin" valueType="num">
                                      <p:cBhvr>
                                        <p:cTn id="17" dur="500" fill="hold"/>
                                        <p:tgtEl>
                                          <p:spTgt spid="84"/>
                                        </p:tgtEl>
                                        <p:attrNameLst>
                                          <p:attrName>ppt_y</p:attrName>
                                        </p:attrNameLst>
                                      </p:cBhvr>
                                      <p:tavLst>
                                        <p:tav tm="0">
                                          <p:val>
                                            <p:fltVal val="0.5"/>
                                          </p:val>
                                        </p:tav>
                                        <p:tav tm="100000">
                                          <p:val>
                                            <p:strVal val="#ppt_y"/>
                                          </p:val>
                                        </p:tav>
                                      </p:tavLst>
                                    </p:anim>
                                  </p:childTnLst>
                                </p:cTn>
                              </p:par>
                            </p:childTnLst>
                          </p:cTn>
                        </p:par>
                        <p:par>
                          <p:cTn id="18" fill="hold">
                            <p:stCondLst>
                              <p:cond delay="1000"/>
                            </p:stCondLst>
                            <p:childTnLst>
                              <p:par>
                                <p:cTn id="19" presetID="23" presetClass="entr" presetSubtype="528" fill="hold" nodeType="afterEffect">
                                  <p:stCondLst>
                                    <p:cond delay="0"/>
                                  </p:stCondLst>
                                  <p:childTnLst>
                                    <p:set>
                                      <p:cBhvr>
                                        <p:cTn id="20" dur="1" fill="hold">
                                          <p:stCondLst>
                                            <p:cond delay="0"/>
                                          </p:stCondLst>
                                        </p:cTn>
                                        <p:tgtEl>
                                          <p:spTgt spid="75"/>
                                        </p:tgtEl>
                                        <p:attrNameLst>
                                          <p:attrName>style.visibility</p:attrName>
                                        </p:attrNameLst>
                                      </p:cBhvr>
                                      <p:to>
                                        <p:strVal val="visible"/>
                                      </p:to>
                                    </p:set>
                                    <p:anim calcmode="lin" valueType="num">
                                      <p:cBhvr>
                                        <p:cTn id="21" dur="500" fill="hold"/>
                                        <p:tgtEl>
                                          <p:spTgt spid="75"/>
                                        </p:tgtEl>
                                        <p:attrNameLst>
                                          <p:attrName>ppt_w</p:attrName>
                                        </p:attrNameLst>
                                      </p:cBhvr>
                                      <p:tavLst>
                                        <p:tav tm="0">
                                          <p:val>
                                            <p:fltVal val="0"/>
                                          </p:val>
                                        </p:tav>
                                        <p:tav tm="100000">
                                          <p:val>
                                            <p:strVal val="#ppt_w"/>
                                          </p:val>
                                        </p:tav>
                                      </p:tavLst>
                                    </p:anim>
                                    <p:anim calcmode="lin" valueType="num">
                                      <p:cBhvr>
                                        <p:cTn id="22" dur="500" fill="hold"/>
                                        <p:tgtEl>
                                          <p:spTgt spid="75"/>
                                        </p:tgtEl>
                                        <p:attrNameLst>
                                          <p:attrName>ppt_h</p:attrName>
                                        </p:attrNameLst>
                                      </p:cBhvr>
                                      <p:tavLst>
                                        <p:tav tm="0">
                                          <p:val>
                                            <p:fltVal val="0"/>
                                          </p:val>
                                        </p:tav>
                                        <p:tav tm="100000">
                                          <p:val>
                                            <p:strVal val="#ppt_h"/>
                                          </p:val>
                                        </p:tav>
                                      </p:tavLst>
                                    </p:anim>
                                    <p:anim calcmode="lin" valueType="num">
                                      <p:cBhvr>
                                        <p:cTn id="23" dur="500" fill="hold"/>
                                        <p:tgtEl>
                                          <p:spTgt spid="75"/>
                                        </p:tgtEl>
                                        <p:attrNameLst>
                                          <p:attrName>ppt_x</p:attrName>
                                        </p:attrNameLst>
                                      </p:cBhvr>
                                      <p:tavLst>
                                        <p:tav tm="0">
                                          <p:val>
                                            <p:fltVal val="0.5"/>
                                          </p:val>
                                        </p:tav>
                                        <p:tav tm="100000">
                                          <p:val>
                                            <p:strVal val="#ppt_x"/>
                                          </p:val>
                                        </p:tav>
                                      </p:tavLst>
                                    </p:anim>
                                    <p:anim calcmode="lin" valueType="num">
                                      <p:cBhvr>
                                        <p:cTn id="24" dur="500" fill="hold"/>
                                        <p:tgtEl>
                                          <p:spTgt spid="75"/>
                                        </p:tgtEl>
                                        <p:attrNameLst>
                                          <p:attrName>ppt_y</p:attrName>
                                        </p:attrNameLst>
                                      </p:cBhvr>
                                      <p:tavLst>
                                        <p:tav tm="0">
                                          <p:val>
                                            <p:fltVal val="0.5"/>
                                          </p:val>
                                        </p:tav>
                                        <p:tav tm="100000">
                                          <p:val>
                                            <p:strVal val="#ppt_y"/>
                                          </p:val>
                                        </p:tav>
                                      </p:tavLst>
                                    </p:anim>
                                  </p:childTnLst>
                                </p:cTn>
                              </p:par>
                            </p:childTnLst>
                          </p:cTn>
                        </p:par>
                        <p:par>
                          <p:cTn id="25" fill="hold">
                            <p:stCondLst>
                              <p:cond delay="1500"/>
                            </p:stCondLst>
                            <p:childTnLst>
                              <p:par>
                                <p:cTn id="26" presetID="23" presetClass="entr" presetSubtype="528" fill="hold" nodeType="afterEffect">
                                  <p:stCondLst>
                                    <p:cond delay="0"/>
                                  </p:stCondLst>
                                  <p:childTnLst>
                                    <p:set>
                                      <p:cBhvr>
                                        <p:cTn id="27" dur="1" fill="hold">
                                          <p:stCondLst>
                                            <p:cond delay="0"/>
                                          </p:stCondLst>
                                        </p:cTn>
                                        <p:tgtEl>
                                          <p:spTgt spid="78"/>
                                        </p:tgtEl>
                                        <p:attrNameLst>
                                          <p:attrName>style.visibility</p:attrName>
                                        </p:attrNameLst>
                                      </p:cBhvr>
                                      <p:to>
                                        <p:strVal val="visible"/>
                                      </p:to>
                                    </p:set>
                                    <p:anim calcmode="lin" valueType="num">
                                      <p:cBhvr>
                                        <p:cTn id="28" dur="500" fill="hold"/>
                                        <p:tgtEl>
                                          <p:spTgt spid="78"/>
                                        </p:tgtEl>
                                        <p:attrNameLst>
                                          <p:attrName>ppt_w</p:attrName>
                                        </p:attrNameLst>
                                      </p:cBhvr>
                                      <p:tavLst>
                                        <p:tav tm="0">
                                          <p:val>
                                            <p:fltVal val="0"/>
                                          </p:val>
                                        </p:tav>
                                        <p:tav tm="100000">
                                          <p:val>
                                            <p:strVal val="#ppt_w"/>
                                          </p:val>
                                        </p:tav>
                                      </p:tavLst>
                                    </p:anim>
                                    <p:anim calcmode="lin" valueType="num">
                                      <p:cBhvr>
                                        <p:cTn id="29" dur="500" fill="hold"/>
                                        <p:tgtEl>
                                          <p:spTgt spid="78"/>
                                        </p:tgtEl>
                                        <p:attrNameLst>
                                          <p:attrName>ppt_h</p:attrName>
                                        </p:attrNameLst>
                                      </p:cBhvr>
                                      <p:tavLst>
                                        <p:tav tm="0">
                                          <p:val>
                                            <p:fltVal val="0"/>
                                          </p:val>
                                        </p:tav>
                                        <p:tav tm="100000">
                                          <p:val>
                                            <p:strVal val="#ppt_h"/>
                                          </p:val>
                                        </p:tav>
                                      </p:tavLst>
                                    </p:anim>
                                    <p:anim calcmode="lin" valueType="num">
                                      <p:cBhvr>
                                        <p:cTn id="30" dur="500" fill="hold"/>
                                        <p:tgtEl>
                                          <p:spTgt spid="78"/>
                                        </p:tgtEl>
                                        <p:attrNameLst>
                                          <p:attrName>ppt_x</p:attrName>
                                        </p:attrNameLst>
                                      </p:cBhvr>
                                      <p:tavLst>
                                        <p:tav tm="0">
                                          <p:val>
                                            <p:fltVal val="0.5"/>
                                          </p:val>
                                        </p:tav>
                                        <p:tav tm="100000">
                                          <p:val>
                                            <p:strVal val="#ppt_x"/>
                                          </p:val>
                                        </p:tav>
                                      </p:tavLst>
                                    </p:anim>
                                    <p:anim calcmode="lin" valueType="num">
                                      <p:cBhvr>
                                        <p:cTn id="31" dur="500" fill="hold"/>
                                        <p:tgtEl>
                                          <p:spTgt spid="78"/>
                                        </p:tgtEl>
                                        <p:attrNameLst>
                                          <p:attrName>ppt_y</p:attrName>
                                        </p:attrNameLst>
                                      </p:cBhvr>
                                      <p:tavLst>
                                        <p:tav tm="0">
                                          <p:val>
                                            <p:fltVal val="0.5"/>
                                          </p:val>
                                        </p:tav>
                                        <p:tav tm="100000">
                                          <p:val>
                                            <p:strVal val="#ppt_y"/>
                                          </p:val>
                                        </p:tav>
                                      </p:tavLst>
                                    </p:anim>
                                  </p:childTnLst>
                                </p:cTn>
                              </p:par>
                            </p:childTnLst>
                          </p:cTn>
                        </p:par>
                        <p:par>
                          <p:cTn id="32" fill="hold">
                            <p:stCondLst>
                              <p:cond delay="2000"/>
                            </p:stCondLst>
                            <p:childTnLst>
                              <p:par>
                                <p:cTn id="33" presetID="23" presetClass="entr" presetSubtype="528" fill="hold" nodeType="after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500" fill="hold"/>
                                        <p:tgtEl>
                                          <p:spTgt spid="81"/>
                                        </p:tgtEl>
                                        <p:attrNameLst>
                                          <p:attrName>ppt_w</p:attrName>
                                        </p:attrNameLst>
                                      </p:cBhvr>
                                      <p:tavLst>
                                        <p:tav tm="0">
                                          <p:val>
                                            <p:fltVal val="0"/>
                                          </p:val>
                                        </p:tav>
                                        <p:tav tm="100000">
                                          <p:val>
                                            <p:strVal val="#ppt_w"/>
                                          </p:val>
                                        </p:tav>
                                      </p:tavLst>
                                    </p:anim>
                                    <p:anim calcmode="lin" valueType="num">
                                      <p:cBhvr>
                                        <p:cTn id="36" dur="500" fill="hold"/>
                                        <p:tgtEl>
                                          <p:spTgt spid="81"/>
                                        </p:tgtEl>
                                        <p:attrNameLst>
                                          <p:attrName>ppt_h</p:attrName>
                                        </p:attrNameLst>
                                      </p:cBhvr>
                                      <p:tavLst>
                                        <p:tav tm="0">
                                          <p:val>
                                            <p:fltVal val="0"/>
                                          </p:val>
                                        </p:tav>
                                        <p:tav tm="100000">
                                          <p:val>
                                            <p:strVal val="#ppt_h"/>
                                          </p:val>
                                        </p:tav>
                                      </p:tavLst>
                                    </p:anim>
                                    <p:anim calcmode="lin" valueType="num">
                                      <p:cBhvr>
                                        <p:cTn id="37" dur="500" fill="hold"/>
                                        <p:tgtEl>
                                          <p:spTgt spid="81"/>
                                        </p:tgtEl>
                                        <p:attrNameLst>
                                          <p:attrName>ppt_x</p:attrName>
                                        </p:attrNameLst>
                                      </p:cBhvr>
                                      <p:tavLst>
                                        <p:tav tm="0">
                                          <p:val>
                                            <p:fltVal val="0.5"/>
                                          </p:val>
                                        </p:tav>
                                        <p:tav tm="100000">
                                          <p:val>
                                            <p:strVal val="#ppt_x"/>
                                          </p:val>
                                        </p:tav>
                                      </p:tavLst>
                                    </p:anim>
                                    <p:anim calcmode="lin" valueType="num">
                                      <p:cBhvr>
                                        <p:cTn id="38" dur="500" fill="hold"/>
                                        <p:tgtEl>
                                          <p:spTgt spid="81"/>
                                        </p:tgtEl>
                                        <p:attrNameLst>
                                          <p:attrName>ppt_y</p:attrName>
                                        </p:attrNameLst>
                                      </p:cBhvr>
                                      <p:tavLst>
                                        <p:tav tm="0">
                                          <p:val>
                                            <p:fltVal val="0.5"/>
                                          </p:val>
                                        </p:tav>
                                        <p:tav tm="100000">
                                          <p:val>
                                            <p:strVal val="#ppt_y"/>
                                          </p:val>
                                        </p:tav>
                                      </p:tavLst>
                                    </p:anim>
                                  </p:childTnLst>
                                </p:cTn>
                              </p:par>
                            </p:childTnLst>
                          </p:cTn>
                        </p:par>
                        <p:par>
                          <p:cTn id="39" fill="hold">
                            <p:stCondLst>
                              <p:cond delay="2500"/>
                            </p:stCondLst>
                            <p:childTnLst>
                              <p:par>
                                <p:cTn id="40" presetID="23" presetClass="entr" presetSubtype="528" fill="hold" nodeType="afterEffect">
                                  <p:stCondLst>
                                    <p:cond delay="0"/>
                                  </p:stCondLst>
                                  <p:childTnLst>
                                    <p:set>
                                      <p:cBhvr>
                                        <p:cTn id="41" dur="1" fill="hold">
                                          <p:stCondLst>
                                            <p:cond delay="0"/>
                                          </p:stCondLst>
                                        </p:cTn>
                                        <p:tgtEl>
                                          <p:spTgt spid="87"/>
                                        </p:tgtEl>
                                        <p:attrNameLst>
                                          <p:attrName>style.visibility</p:attrName>
                                        </p:attrNameLst>
                                      </p:cBhvr>
                                      <p:to>
                                        <p:strVal val="visible"/>
                                      </p:to>
                                    </p:set>
                                    <p:anim calcmode="lin" valueType="num">
                                      <p:cBhvr>
                                        <p:cTn id="42" dur="500" fill="hold"/>
                                        <p:tgtEl>
                                          <p:spTgt spid="87"/>
                                        </p:tgtEl>
                                        <p:attrNameLst>
                                          <p:attrName>ppt_w</p:attrName>
                                        </p:attrNameLst>
                                      </p:cBhvr>
                                      <p:tavLst>
                                        <p:tav tm="0">
                                          <p:val>
                                            <p:fltVal val="0"/>
                                          </p:val>
                                        </p:tav>
                                        <p:tav tm="100000">
                                          <p:val>
                                            <p:strVal val="#ppt_w"/>
                                          </p:val>
                                        </p:tav>
                                      </p:tavLst>
                                    </p:anim>
                                    <p:anim calcmode="lin" valueType="num">
                                      <p:cBhvr>
                                        <p:cTn id="43" dur="500" fill="hold"/>
                                        <p:tgtEl>
                                          <p:spTgt spid="87"/>
                                        </p:tgtEl>
                                        <p:attrNameLst>
                                          <p:attrName>ppt_h</p:attrName>
                                        </p:attrNameLst>
                                      </p:cBhvr>
                                      <p:tavLst>
                                        <p:tav tm="0">
                                          <p:val>
                                            <p:fltVal val="0"/>
                                          </p:val>
                                        </p:tav>
                                        <p:tav tm="100000">
                                          <p:val>
                                            <p:strVal val="#ppt_h"/>
                                          </p:val>
                                        </p:tav>
                                      </p:tavLst>
                                    </p:anim>
                                    <p:anim calcmode="lin" valueType="num">
                                      <p:cBhvr>
                                        <p:cTn id="44" dur="500" fill="hold"/>
                                        <p:tgtEl>
                                          <p:spTgt spid="87"/>
                                        </p:tgtEl>
                                        <p:attrNameLst>
                                          <p:attrName>ppt_x</p:attrName>
                                        </p:attrNameLst>
                                      </p:cBhvr>
                                      <p:tavLst>
                                        <p:tav tm="0">
                                          <p:val>
                                            <p:fltVal val="0.5"/>
                                          </p:val>
                                        </p:tav>
                                        <p:tav tm="100000">
                                          <p:val>
                                            <p:strVal val="#ppt_x"/>
                                          </p:val>
                                        </p:tav>
                                      </p:tavLst>
                                    </p:anim>
                                    <p:anim calcmode="lin" valueType="num">
                                      <p:cBhvr>
                                        <p:cTn id="45" dur="500" fill="hold"/>
                                        <p:tgtEl>
                                          <p:spTgt spid="87"/>
                                        </p:tgtEl>
                                        <p:attrNameLst>
                                          <p:attrName>ppt_y</p:attrName>
                                        </p:attrNameLst>
                                      </p:cBhvr>
                                      <p:tavLst>
                                        <p:tav tm="0">
                                          <p:val>
                                            <p:fltVal val="0.5"/>
                                          </p:val>
                                        </p:tav>
                                        <p:tav tm="100000">
                                          <p:val>
                                            <p:strVal val="#ppt_y"/>
                                          </p:val>
                                        </p:tav>
                                      </p:tavLst>
                                    </p:anim>
                                  </p:childTnLst>
                                </p:cTn>
                              </p:par>
                            </p:childTnLst>
                          </p:cTn>
                        </p:par>
                        <p:par>
                          <p:cTn id="46" fill="hold">
                            <p:stCondLst>
                              <p:cond delay="3000"/>
                            </p:stCondLst>
                            <p:childTnLst>
                              <p:par>
                                <p:cTn id="47" presetID="23" presetClass="entr" presetSubtype="528" fill="hold" nodeType="afterEffect">
                                  <p:stCondLst>
                                    <p:cond delay="0"/>
                                  </p:stCondLst>
                                  <p:childTnLst>
                                    <p:set>
                                      <p:cBhvr>
                                        <p:cTn id="48" dur="1" fill="hold">
                                          <p:stCondLst>
                                            <p:cond delay="0"/>
                                          </p:stCondLst>
                                        </p:cTn>
                                        <p:tgtEl>
                                          <p:spTgt spid="90"/>
                                        </p:tgtEl>
                                        <p:attrNameLst>
                                          <p:attrName>style.visibility</p:attrName>
                                        </p:attrNameLst>
                                      </p:cBhvr>
                                      <p:to>
                                        <p:strVal val="visible"/>
                                      </p:to>
                                    </p:set>
                                    <p:anim calcmode="lin" valueType="num">
                                      <p:cBhvr>
                                        <p:cTn id="49" dur="500" fill="hold"/>
                                        <p:tgtEl>
                                          <p:spTgt spid="90"/>
                                        </p:tgtEl>
                                        <p:attrNameLst>
                                          <p:attrName>ppt_w</p:attrName>
                                        </p:attrNameLst>
                                      </p:cBhvr>
                                      <p:tavLst>
                                        <p:tav tm="0">
                                          <p:val>
                                            <p:fltVal val="0"/>
                                          </p:val>
                                        </p:tav>
                                        <p:tav tm="100000">
                                          <p:val>
                                            <p:strVal val="#ppt_w"/>
                                          </p:val>
                                        </p:tav>
                                      </p:tavLst>
                                    </p:anim>
                                    <p:anim calcmode="lin" valueType="num">
                                      <p:cBhvr>
                                        <p:cTn id="50" dur="500" fill="hold"/>
                                        <p:tgtEl>
                                          <p:spTgt spid="90"/>
                                        </p:tgtEl>
                                        <p:attrNameLst>
                                          <p:attrName>ppt_h</p:attrName>
                                        </p:attrNameLst>
                                      </p:cBhvr>
                                      <p:tavLst>
                                        <p:tav tm="0">
                                          <p:val>
                                            <p:fltVal val="0"/>
                                          </p:val>
                                        </p:tav>
                                        <p:tav tm="100000">
                                          <p:val>
                                            <p:strVal val="#ppt_h"/>
                                          </p:val>
                                        </p:tav>
                                      </p:tavLst>
                                    </p:anim>
                                    <p:anim calcmode="lin" valueType="num">
                                      <p:cBhvr>
                                        <p:cTn id="51" dur="500" fill="hold"/>
                                        <p:tgtEl>
                                          <p:spTgt spid="90"/>
                                        </p:tgtEl>
                                        <p:attrNameLst>
                                          <p:attrName>ppt_x</p:attrName>
                                        </p:attrNameLst>
                                      </p:cBhvr>
                                      <p:tavLst>
                                        <p:tav tm="0">
                                          <p:val>
                                            <p:fltVal val="0.5"/>
                                          </p:val>
                                        </p:tav>
                                        <p:tav tm="100000">
                                          <p:val>
                                            <p:strVal val="#ppt_x"/>
                                          </p:val>
                                        </p:tav>
                                      </p:tavLst>
                                    </p:anim>
                                    <p:anim calcmode="lin" valueType="num">
                                      <p:cBhvr>
                                        <p:cTn id="52" dur="500" fill="hold"/>
                                        <p:tgtEl>
                                          <p:spTgt spid="90"/>
                                        </p:tgtEl>
                                        <p:attrNameLst>
                                          <p:attrName>ppt_y</p:attrName>
                                        </p:attrNameLst>
                                      </p:cBhvr>
                                      <p:tavLst>
                                        <p:tav tm="0">
                                          <p:val>
                                            <p:fltVal val="0.5"/>
                                          </p:val>
                                        </p:tav>
                                        <p:tav tm="100000">
                                          <p:val>
                                            <p:strVal val="#ppt_y"/>
                                          </p:val>
                                        </p:tav>
                                      </p:tavLst>
                                    </p:anim>
                                  </p:childTnLst>
                                </p:cTn>
                              </p:par>
                            </p:childTnLst>
                          </p:cTn>
                        </p:par>
                        <p:par>
                          <p:cTn id="53" fill="hold">
                            <p:stCondLst>
                              <p:cond delay="3500"/>
                            </p:stCondLst>
                            <p:childTnLst>
                              <p:par>
                                <p:cTn id="54" presetID="23" presetClass="entr" presetSubtype="16" fill="hold" grpId="0" nodeType="afterEffect">
                                  <p:stCondLst>
                                    <p:cond delay="0"/>
                                  </p:stCondLst>
                                  <p:iterate type="lt">
                                    <p:tmPct val="10000"/>
                                  </p:iterate>
                                  <p:childTnLst>
                                    <p:set>
                                      <p:cBhvr>
                                        <p:cTn id="55" dur="1" fill="hold">
                                          <p:stCondLst>
                                            <p:cond delay="0"/>
                                          </p:stCondLst>
                                        </p:cTn>
                                        <p:tgtEl>
                                          <p:spTgt spid="93"/>
                                        </p:tgtEl>
                                        <p:attrNameLst>
                                          <p:attrName>style.visibility</p:attrName>
                                        </p:attrNameLst>
                                      </p:cBhvr>
                                      <p:to>
                                        <p:strVal val="visible"/>
                                      </p:to>
                                    </p:set>
                                    <p:anim calcmode="lin" valueType="num">
                                      <p:cBhvr>
                                        <p:cTn id="56" dur="300" fill="hold"/>
                                        <p:tgtEl>
                                          <p:spTgt spid="93"/>
                                        </p:tgtEl>
                                        <p:attrNameLst>
                                          <p:attrName>ppt_w</p:attrName>
                                        </p:attrNameLst>
                                      </p:cBhvr>
                                      <p:tavLst>
                                        <p:tav tm="0">
                                          <p:val>
                                            <p:fltVal val="0"/>
                                          </p:val>
                                        </p:tav>
                                        <p:tav tm="100000">
                                          <p:val>
                                            <p:strVal val="#ppt_w"/>
                                          </p:val>
                                        </p:tav>
                                      </p:tavLst>
                                    </p:anim>
                                    <p:anim calcmode="lin" valueType="num">
                                      <p:cBhvr>
                                        <p:cTn id="57" dur="300" fill="hold"/>
                                        <p:tgtEl>
                                          <p:spTgt spid="93"/>
                                        </p:tgtEl>
                                        <p:attrNameLst>
                                          <p:attrName>ppt_h</p:attrName>
                                        </p:attrNameLst>
                                      </p:cBhvr>
                                      <p:tavLst>
                                        <p:tav tm="0">
                                          <p:val>
                                            <p:fltVal val="0"/>
                                          </p:val>
                                        </p:tav>
                                        <p:tav tm="100000">
                                          <p:val>
                                            <p:strVal val="#ppt_h"/>
                                          </p:val>
                                        </p:tav>
                                      </p:tavLst>
                                    </p:anim>
                                  </p:childTnLst>
                                </p:cTn>
                              </p:par>
                            </p:childTnLst>
                          </p:cTn>
                        </p:par>
                        <p:par>
                          <p:cTn id="58" fill="hold">
                            <p:stCondLst>
                              <p:cond delay="3389"/>
                            </p:stCondLst>
                            <p:childTnLst>
                              <p:par>
                                <p:cTn id="59" presetID="23" presetClass="entr" presetSubtype="16" fill="hold" grpId="0" nodeType="afterEffect">
                                  <p:stCondLst>
                                    <p:cond delay="0"/>
                                  </p:stCondLst>
                                  <p:iterate type="lt">
                                    <p:tmPct val="10000"/>
                                  </p:iterate>
                                  <p:childTnLst>
                                    <p:set>
                                      <p:cBhvr>
                                        <p:cTn id="60" dur="1" fill="hold">
                                          <p:stCondLst>
                                            <p:cond delay="0"/>
                                          </p:stCondLst>
                                        </p:cTn>
                                        <p:tgtEl>
                                          <p:spTgt spid="94"/>
                                        </p:tgtEl>
                                        <p:attrNameLst>
                                          <p:attrName>style.visibility</p:attrName>
                                        </p:attrNameLst>
                                      </p:cBhvr>
                                      <p:to>
                                        <p:strVal val="visible"/>
                                      </p:to>
                                    </p:set>
                                    <p:anim calcmode="lin" valueType="num">
                                      <p:cBhvr>
                                        <p:cTn id="61" dur="300" fill="hold"/>
                                        <p:tgtEl>
                                          <p:spTgt spid="94"/>
                                        </p:tgtEl>
                                        <p:attrNameLst>
                                          <p:attrName>ppt_w</p:attrName>
                                        </p:attrNameLst>
                                      </p:cBhvr>
                                      <p:tavLst>
                                        <p:tav tm="0">
                                          <p:val>
                                            <p:fltVal val="0"/>
                                          </p:val>
                                        </p:tav>
                                        <p:tav tm="100000">
                                          <p:val>
                                            <p:strVal val="#ppt_w"/>
                                          </p:val>
                                        </p:tav>
                                      </p:tavLst>
                                    </p:anim>
                                    <p:anim calcmode="lin" valueType="num">
                                      <p:cBhvr>
                                        <p:cTn id="62" dur="300" fill="hold"/>
                                        <p:tgtEl>
                                          <p:spTgt spid="94"/>
                                        </p:tgtEl>
                                        <p:attrNameLst>
                                          <p:attrName>ppt_h</p:attrName>
                                        </p:attrNameLst>
                                      </p:cBhvr>
                                      <p:tavLst>
                                        <p:tav tm="0">
                                          <p:val>
                                            <p:fltVal val="0"/>
                                          </p:val>
                                        </p:tav>
                                        <p:tav tm="100000">
                                          <p:val>
                                            <p:strVal val="#ppt_h"/>
                                          </p:val>
                                        </p:tav>
                                      </p:tavLst>
                                    </p:anim>
                                  </p:childTnLst>
                                </p:cTn>
                              </p:par>
                            </p:childTnLst>
                          </p:cTn>
                        </p:par>
                        <p:par>
                          <p:cTn id="63" fill="hold">
                            <p:stCondLst>
                              <p:cond delay="4380"/>
                            </p:stCondLst>
                            <p:childTnLst>
                              <p:par>
                                <p:cTn id="64" presetID="23" presetClass="entr" presetSubtype="16" fill="hold" grpId="0" nodeType="afterEffect">
                                  <p:stCondLst>
                                    <p:cond delay="0"/>
                                  </p:stCondLst>
                                  <p:iterate type="lt">
                                    <p:tmPct val="10000"/>
                                  </p:iterate>
                                  <p:childTnLst>
                                    <p:set>
                                      <p:cBhvr>
                                        <p:cTn id="65" dur="1" fill="hold">
                                          <p:stCondLst>
                                            <p:cond delay="0"/>
                                          </p:stCondLst>
                                        </p:cTn>
                                        <p:tgtEl>
                                          <p:spTgt spid="95"/>
                                        </p:tgtEl>
                                        <p:attrNameLst>
                                          <p:attrName>style.visibility</p:attrName>
                                        </p:attrNameLst>
                                      </p:cBhvr>
                                      <p:to>
                                        <p:strVal val="visible"/>
                                      </p:to>
                                    </p:set>
                                    <p:anim calcmode="lin" valueType="num">
                                      <p:cBhvr>
                                        <p:cTn id="66" dur="300" fill="hold"/>
                                        <p:tgtEl>
                                          <p:spTgt spid="95"/>
                                        </p:tgtEl>
                                        <p:attrNameLst>
                                          <p:attrName>ppt_w</p:attrName>
                                        </p:attrNameLst>
                                      </p:cBhvr>
                                      <p:tavLst>
                                        <p:tav tm="0">
                                          <p:val>
                                            <p:fltVal val="0"/>
                                          </p:val>
                                        </p:tav>
                                        <p:tav tm="100000">
                                          <p:val>
                                            <p:strVal val="#ppt_w"/>
                                          </p:val>
                                        </p:tav>
                                      </p:tavLst>
                                    </p:anim>
                                    <p:anim calcmode="lin" valueType="num">
                                      <p:cBhvr>
                                        <p:cTn id="67" dur="300" fill="hold"/>
                                        <p:tgtEl>
                                          <p:spTgt spid="95"/>
                                        </p:tgtEl>
                                        <p:attrNameLst>
                                          <p:attrName>ppt_h</p:attrName>
                                        </p:attrNameLst>
                                      </p:cBhvr>
                                      <p:tavLst>
                                        <p:tav tm="0">
                                          <p:val>
                                            <p:fltVal val="0"/>
                                          </p:val>
                                        </p:tav>
                                        <p:tav tm="100000">
                                          <p:val>
                                            <p:strVal val="#ppt_h"/>
                                          </p:val>
                                        </p:tav>
                                      </p:tavLst>
                                    </p:anim>
                                  </p:childTnLst>
                                </p:cTn>
                              </p:par>
                            </p:childTnLst>
                          </p:cTn>
                        </p:par>
                        <p:par>
                          <p:cTn id="68" fill="hold">
                            <p:stCondLst>
                              <p:cond delay="4769"/>
                            </p:stCondLst>
                            <p:childTnLst>
                              <p:par>
                                <p:cTn id="69" presetID="23" presetClass="entr" presetSubtype="16" fill="hold" grpId="0" nodeType="afterEffect">
                                  <p:stCondLst>
                                    <p:cond delay="0"/>
                                  </p:stCondLst>
                                  <p:iterate type="lt">
                                    <p:tmPct val="10000"/>
                                  </p:iterate>
                                  <p:childTnLst>
                                    <p:set>
                                      <p:cBhvr>
                                        <p:cTn id="70" dur="1" fill="hold">
                                          <p:stCondLst>
                                            <p:cond delay="0"/>
                                          </p:stCondLst>
                                        </p:cTn>
                                        <p:tgtEl>
                                          <p:spTgt spid="96"/>
                                        </p:tgtEl>
                                        <p:attrNameLst>
                                          <p:attrName>style.visibility</p:attrName>
                                        </p:attrNameLst>
                                      </p:cBhvr>
                                      <p:to>
                                        <p:strVal val="visible"/>
                                      </p:to>
                                    </p:set>
                                    <p:anim calcmode="lin" valueType="num">
                                      <p:cBhvr>
                                        <p:cTn id="71" dur="300" fill="hold"/>
                                        <p:tgtEl>
                                          <p:spTgt spid="96"/>
                                        </p:tgtEl>
                                        <p:attrNameLst>
                                          <p:attrName>ppt_w</p:attrName>
                                        </p:attrNameLst>
                                      </p:cBhvr>
                                      <p:tavLst>
                                        <p:tav tm="0">
                                          <p:val>
                                            <p:fltVal val="0"/>
                                          </p:val>
                                        </p:tav>
                                        <p:tav tm="100000">
                                          <p:val>
                                            <p:strVal val="#ppt_w"/>
                                          </p:val>
                                        </p:tav>
                                      </p:tavLst>
                                    </p:anim>
                                    <p:anim calcmode="lin" valueType="num">
                                      <p:cBhvr>
                                        <p:cTn id="72" dur="300" fill="hold"/>
                                        <p:tgtEl>
                                          <p:spTgt spid="96"/>
                                        </p:tgtEl>
                                        <p:attrNameLst>
                                          <p:attrName>ppt_h</p:attrName>
                                        </p:attrNameLst>
                                      </p:cBhvr>
                                      <p:tavLst>
                                        <p:tav tm="0">
                                          <p:val>
                                            <p:fltVal val="0"/>
                                          </p:val>
                                        </p:tav>
                                        <p:tav tm="100000">
                                          <p:val>
                                            <p:strVal val="#ppt_h"/>
                                          </p:val>
                                        </p:tav>
                                      </p:tavLst>
                                    </p:anim>
                                  </p:childTnLst>
                                </p:cTn>
                              </p:par>
                            </p:childTnLst>
                          </p:cTn>
                        </p:par>
                        <p:par>
                          <p:cTn id="73" fill="hold">
                            <p:stCondLst>
                              <p:cond delay="5760"/>
                            </p:stCondLst>
                            <p:childTnLst>
                              <p:par>
                                <p:cTn id="74" presetID="23" presetClass="entr" presetSubtype="16" fill="hold" grpId="0" nodeType="afterEffect">
                                  <p:stCondLst>
                                    <p:cond delay="0"/>
                                  </p:stCondLst>
                                  <p:iterate type="lt">
                                    <p:tmPct val="10000"/>
                                  </p:iterate>
                                  <p:childTnLst>
                                    <p:set>
                                      <p:cBhvr>
                                        <p:cTn id="75" dur="1" fill="hold">
                                          <p:stCondLst>
                                            <p:cond delay="0"/>
                                          </p:stCondLst>
                                        </p:cTn>
                                        <p:tgtEl>
                                          <p:spTgt spid="103"/>
                                        </p:tgtEl>
                                        <p:attrNameLst>
                                          <p:attrName>style.visibility</p:attrName>
                                        </p:attrNameLst>
                                      </p:cBhvr>
                                      <p:to>
                                        <p:strVal val="visible"/>
                                      </p:to>
                                    </p:set>
                                    <p:anim calcmode="lin" valueType="num">
                                      <p:cBhvr>
                                        <p:cTn id="76" dur="300" fill="hold"/>
                                        <p:tgtEl>
                                          <p:spTgt spid="103"/>
                                        </p:tgtEl>
                                        <p:attrNameLst>
                                          <p:attrName>ppt_w</p:attrName>
                                        </p:attrNameLst>
                                      </p:cBhvr>
                                      <p:tavLst>
                                        <p:tav tm="0">
                                          <p:val>
                                            <p:fltVal val="0"/>
                                          </p:val>
                                        </p:tav>
                                        <p:tav tm="100000">
                                          <p:val>
                                            <p:strVal val="#ppt_w"/>
                                          </p:val>
                                        </p:tav>
                                      </p:tavLst>
                                    </p:anim>
                                    <p:anim calcmode="lin" valueType="num">
                                      <p:cBhvr>
                                        <p:cTn id="77" dur="300" fill="hold"/>
                                        <p:tgtEl>
                                          <p:spTgt spid="103"/>
                                        </p:tgtEl>
                                        <p:attrNameLst>
                                          <p:attrName>ppt_h</p:attrName>
                                        </p:attrNameLst>
                                      </p:cBhvr>
                                      <p:tavLst>
                                        <p:tav tm="0">
                                          <p:val>
                                            <p:fltVal val="0"/>
                                          </p:val>
                                        </p:tav>
                                        <p:tav tm="100000">
                                          <p:val>
                                            <p:strVal val="#ppt_h"/>
                                          </p:val>
                                        </p:tav>
                                      </p:tavLst>
                                    </p:anim>
                                  </p:childTnLst>
                                </p:cTn>
                              </p:par>
                            </p:childTnLst>
                          </p:cTn>
                        </p:par>
                        <p:par>
                          <p:cTn id="78" fill="hold">
                            <p:stCondLst>
                              <p:cond delay="6150"/>
                            </p:stCondLst>
                            <p:childTnLst>
                              <p:par>
                                <p:cTn id="79" presetID="23" presetClass="entr" presetSubtype="16" fill="hold" grpId="0" nodeType="afterEffect">
                                  <p:stCondLst>
                                    <p:cond delay="0"/>
                                  </p:stCondLst>
                                  <p:iterate type="lt">
                                    <p:tmPct val="10000"/>
                                  </p:iterate>
                                  <p:childTnLst>
                                    <p:set>
                                      <p:cBhvr>
                                        <p:cTn id="80" dur="1" fill="hold">
                                          <p:stCondLst>
                                            <p:cond delay="0"/>
                                          </p:stCondLst>
                                        </p:cTn>
                                        <p:tgtEl>
                                          <p:spTgt spid="104"/>
                                        </p:tgtEl>
                                        <p:attrNameLst>
                                          <p:attrName>style.visibility</p:attrName>
                                        </p:attrNameLst>
                                      </p:cBhvr>
                                      <p:to>
                                        <p:strVal val="visible"/>
                                      </p:to>
                                    </p:set>
                                    <p:anim calcmode="lin" valueType="num">
                                      <p:cBhvr>
                                        <p:cTn id="81" dur="300" fill="hold"/>
                                        <p:tgtEl>
                                          <p:spTgt spid="104"/>
                                        </p:tgtEl>
                                        <p:attrNameLst>
                                          <p:attrName>ppt_w</p:attrName>
                                        </p:attrNameLst>
                                      </p:cBhvr>
                                      <p:tavLst>
                                        <p:tav tm="0">
                                          <p:val>
                                            <p:fltVal val="0"/>
                                          </p:val>
                                        </p:tav>
                                        <p:tav tm="100000">
                                          <p:val>
                                            <p:strVal val="#ppt_w"/>
                                          </p:val>
                                        </p:tav>
                                      </p:tavLst>
                                    </p:anim>
                                    <p:anim calcmode="lin" valueType="num">
                                      <p:cBhvr>
                                        <p:cTn id="82" dur="300" fill="hold"/>
                                        <p:tgtEl>
                                          <p:spTgt spid="104"/>
                                        </p:tgtEl>
                                        <p:attrNameLst>
                                          <p:attrName>ppt_h</p:attrName>
                                        </p:attrNameLst>
                                      </p:cBhvr>
                                      <p:tavLst>
                                        <p:tav tm="0">
                                          <p:val>
                                            <p:fltVal val="0"/>
                                          </p:val>
                                        </p:tav>
                                        <p:tav tm="100000">
                                          <p:val>
                                            <p:strVal val="#ppt_h"/>
                                          </p:val>
                                        </p:tav>
                                      </p:tavLst>
                                    </p:anim>
                                  </p:childTnLst>
                                </p:cTn>
                              </p:par>
                            </p:childTnLst>
                          </p:cTn>
                        </p:par>
                        <p:par>
                          <p:cTn id="83" fill="hold">
                            <p:stCondLst>
                              <p:cond delay="7139"/>
                            </p:stCondLst>
                            <p:childTnLst>
                              <p:par>
                                <p:cTn id="84" presetID="23" presetClass="entr" presetSubtype="16" fill="hold" grpId="0" nodeType="afterEffect">
                                  <p:stCondLst>
                                    <p:cond delay="0"/>
                                  </p:stCondLst>
                                  <p:iterate type="lt">
                                    <p:tmPct val="10000"/>
                                  </p:iterate>
                                  <p:childTnLst>
                                    <p:set>
                                      <p:cBhvr>
                                        <p:cTn id="85" dur="1" fill="hold">
                                          <p:stCondLst>
                                            <p:cond delay="0"/>
                                          </p:stCondLst>
                                        </p:cTn>
                                        <p:tgtEl>
                                          <p:spTgt spid="97"/>
                                        </p:tgtEl>
                                        <p:attrNameLst>
                                          <p:attrName>style.visibility</p:attrName>
                                        </p:attrNameLst>
                                      </p:cBhvr>
                                      <p:to>
                                        <p:strVal val="visible"/>
                                      </p:to>
                                    </p:set>
                                    <p:anim calcmode="lin" valueType="num">
                                      <p:cBhvr>
                                        <p:cTn id="86" dur="300" fill="hold"/>
                                        <p:tgtEl>
                                          <p:spTgt spid="97"/>
                                        </p:tgtEl>
                                        <p:attrNameLst>
                                          <p:attrName>ppt_w</p:attrName>
                                        </p:attrNameLst>
                                      </p:cBhvr>
                                      <p:tavLst>
                                        <p:tav tm="0">
                                          <p:val>
                                            <p:fltVal val="0"/>
                                          </p:val>
                                        </p:tav>
                                        <p:tav tm="100000">
                                          <p:val>
                                            <p:strVal val="#ppt_w"/>
                                          </p:val>
                                        </p:tav>
                                      </p:tavLst>
                                    </p:anim>
                                    <p:anim calcmode="lin" valueType="num">
                                      <p:cBhvr>
                                        <p:cTn id="87" dur="300" fill="hold"/>
                                        <p:tgtEl>
                                          <p:spTgt spid="97"/>
                                        </p:tgtEl>
                                        <p:attrNameLst>
                                          <p:attrName>ppt_h</p:attrName>
                                        </p:attrNameLst>
                                      </p:cBhvr>
                                      <p:tavLst>
                                        <p:tav tm="0">
                                          <p:val>
                                            <p:fltVal val="0"/>
                                          </p:val>
                                        </p:tav>
                                        <p:tav tm="100000">
                                          <p:val>
                                            <p:strVal val="#ppt_h"/>
                                          </p:val>
                                        </p:tav>
                                      </p:tavLst>
                                    </p:anim>
                                  </p:childTnLst>
                                </p:cTn>
                              </p:par>
                            </p:childTnLst>
                          </p:cTn>
                        </p:par>
                        <p:par>
                          <p:cTn id="88" fill="hold">
                            <p:stCondLst>
                              <p:cond delay="7530"/>
                            </p:stCondLst>
                            <p:childTnLst>
                              <p:par>
                                <p:cTn id="89" presetID="23" presetClass="entr" presetSubtype="16" fill="hold" grpId="0" nodeType="afterEffect">
                                  <p:stCondLst>
                                    <p:cond delay="0"/>
                                  </p:stCondLst>
                                  <p:iterate type="lt">
                                    <p:tmPct val="10000"/>
                                  </p:iterate>
                                  <p:childTnLst>
                                    <p:set>
                                      <p:cBhvr>
                                        <p:cTn id="90" dur="1" fill="hold">
                                          <p:stCondLst>
                                            <p:cond delay="0"/>
                                          </p:stCondLst>
                                        </p:cTn>
                                        <p:tgtEl>
                                          <p:spTgt spid="98"/>
                                        </p:tgtEl>
                                        <p:attrNameLst>
                                          <p:attrName>style.visibility</p:attrName>
                                        </p:attrNameLst>
                                      </p:cBhvr>
                                      <p:to>
                                        <p:strVal val="visible"/>
                                      </p:to>
                                    </p:set>
                                    <p:anim calcmode="lin" valueType="num">
                                      <p:cBhvr>
                                        <p:cTn id="91" dur="300" fill="hold"/>
                                        <p:tgtEl>
                                          <p:spTgt spid="98"/>
                                        </p:tgtEl>
                                        <p:attrNameLst>
                                          <p:attrName>ppt_w</p:attrName>
                                        </p:attrNameLst>
                                      </p:cBhvr>
                                      <p:tavLst>
                                        <p:tav tm="0">
                                          <p:val>
                                            <p:fltVal val="0"/>
                                          </p:val>
                                        </p:tav>
                                        <p:tav tm="100000">
                                          <p:val>
                                            <p:strVal val="#ppt_w"/>
                                          </p:val>
                                        </p:tav>
                                      </p:tavLst>
                                    </p:anim>
                                    <p:anim calcmode="lin" valueType="num">
                                      <p:cBhvr>
                                        <p:cTn id="92" dur="300" fill="hold"/>
                                        <p:tgtEl>
                                          <p:spTgt spid="98"/>
                                        </p:tgtEl>
                                        <p:attrNameLst>
                                          <p:attrName>ppt_h</p:attrName>
                                        </p:attrNameLst>
                                      </p:cBhvr>
                                      <p:tavLst>
                                        <p:tav tm="0">
                                          <p:val>
                                            <p:fltVal val="0"/>
                                          </p:val>
                                        </p:tav>
                                        <p:tav tm="100000">
                                          <p:val>
                                            <p:strVal val="#ppt_h"/>
                                          </p:val>
                                        </p:tav>
                                      </p:tavLst>
                                    </p:anim>
                                  </p:childTnLst>
                                </p:cTn>
                              </p:par>
                            </p:childTnLst>
                          </p:cTn>
                        </p:par>
                        <p:par>
                          <p:cTn id="93" fill="hold">
                            <p:stCondLst>
                              <p:cond delay="8520"/>
                            </p:stCondLst>
                            <p:childTnLst>
                              <p:par>
                                <p:cTn id="94" presetID="23" presetClass="entr" presetSubtype="16" fill="hold" grpId="0" nodeType="afterEffect">
                                  <p:stCondLst>
                                    <p:cond delay="0"/>
                                  </p:stCondLst>
                                  <p:iterate type="lt">
                                    <p:tmPct val="10000"/>
                                  </p:iterate>
                                  <p:childTnLst>
                                    <p:set>
                                      <p:cBhvr>
                                        <p:cTn id="95" dur="1" fill="hold">
                                          <p:stCondLst>
                                            <p:cond delay="0"/>
                                          </p:stCondLst>
                                        </p:cTn>
                                        <p:tgtEl>
                                          <p:spTgt spid="101"/>
                                        </p:tgtEl>
                                        <p:attrNameLst>
                                          <p:attrName>style.visibility</p:attrName>
                                        </p:attrNameLst>
                                      </p:cBhvr>
                                      <p:to>
                                        <p:strVal val="visible"/>
                                      </p:to>
                                    </p:set>
                                    <p:anim calcmode="lin" valueType="num">
                                      <p:cBhvr>
                                        <p:cTn id="96" dur="300" fill="hold"/>
                                        <p:tgtEl>
                                          <p:spTgt spid="101"/>
                                        </p:tgtEl>
                                        <p:attrNameLst>
                                          <p:attrName>ppt_w</p:attrName>
                                        </p:attrNameLst>
                                      </p:cBhvr>
                                      <p:tavLst>
                                        <p:tav tm="0">
                                          <p:val>
                                            <p:fltVal val="0"/>
                                          </p:val>
                                        </p:tav>
                                        <p:tav tm="100000">
                                          <p:val>
                                            <p:strVal val="#ppt_w"/>
                                          </p:val>
                                        </p:tav>
                                      </p:tavLst>
                                    </p:anim>
                                    <p:anim calcmode="lin" valueType="num">
                                      <p:cBhvr>
                                        <p:cTn id="97" dur="300" fill="hold"/>
                                        <p:tgtEl>
                                          <p:spTgt spid="101"/>
                                        </p:tgtEl>
                                        <p:attrNameLst>
                                          <p:attrName>ppt_h</p:attrName>
                                        </p:attrNameLst>
                                      </p:cBhvr>
                                      <p:tavLst>
                                        <p:tav tm="0">
                                          <p:val>
                                            <p:fltVal val="0"/>
                                          </p:val>
                                        </p:tav>
                                        <p:tav tm="100000">
                                          <p:val>
                                            <p:strVal val="#ppt_h"/>
                                          </p:val>
                                        </p:tav>
                                      </p:tavLst>
                                    </p:anim>
                                  </p:childTnLst>
                                </p:cTn>
                              </p:par>
                            </p:childTnLst>
                          </p:cTn>
                        </p:par>
                        <p:par>
                          <p:cTn id="98" fill="hold">
                            <p:stCondLst>
                              <p:cond delay="8909"/>
                            </p:stCondLst>
                            <p:childTnLst>
                              <p:par>
                                <p:cTn id="99" presetID="23" presetClass="entr" presetSubtype="16" fill="hold" grpId="0" nodeType="afterEffect">
                                  <p:stCondLst>
                                    <p:cond delay="0"/>
                                  </p:stCondLst>
                                  <p:iterate type="lt">
                                    <p:tmPct val="10000"/>
                                  </p:iterate>
                                  <p:childTnLst>
                                    <p:set>
                                      <p:cBhvr>
                                        <p:cTn id="100" dur="1" fill="hold">
                                          <p:stCondLst>
                                            <p:cond delay="0"/>
                                          </p:stCondLst>
                                        </p:cTn>
                                        <p:tgtEl>
                                          <p:spTgt spid="102"/>
                                        </p:tgtEl>
                                        <p:attrNameLst>
                                          <p:attrName>style.visibility</p:attrName>
                                        </p:attrNameLst>
                                      </p:cBhvr>
                                      <p:to>
                                        <p:strVal val="visible"/>
                                      </p:to>
                                    </p:set>
                                    <p:anim calcmode="lin" valueType="num">
                                      <p:cBhvr>
                                        <p:cTn id="101" dur="300" fill="hold"/>
                                        <p:tgtEl>
                                          <p:spTgt spid="102"/>
                                        </p:tgtEl>
                                        <p:attrNameLst>
                                          <p:attrName>ppt_w</p:attrName>
                                        </p:attrNameLst>
                                      </p:cBhvr>
                                      <p:tavLst>
                                        <p:tav tm="0">
                                          <p:val>
                                            <p:fltVal val="0"/>
                                          </p:val>
                                        </p:tav>
                                        <p:tav tm="100000">
                                          <p:val>
                                            <p:strVal val="#ppt_w"/>
                                          </p:val>
                                        </p:tav>
                                      </p:tavLst>
                                    </p:anim>
                                    <p:anim calcmode="lin" valueType="num">
                                      <p:cBhvr>
                                        <p:cTn id="102" dur="300" fill="hold"/>
                                        <p:tgtEl>
                                          <p:spTgt spid="102"/>
                                        </p:tgtEl>
                                        <p:attrNameLst>
                                          <p:attrName>ppt_h</p:attrName>
                                        </p:attrNameLst>
                                      </p:cBhvr>
                                      <p:tavLst>
                                        <p:tav tm="0">
                                          <p:val>
                                            <p:fltVal val="0"/>
                                          </p:val>
                                        </p:tav>
                                        <p:tav tm="100000">
                                          <p:val>
                                            <p:strVal val="#ppt_h"/>
                                          </p:val>
                                        </p:tav>
                                      </p:tavLst>
                                    </p:anim>
                                  </p:childTnLst>
                                </p:cTn>
                              </p:par>
                            </p:childTnLst>
                          </p:cTn>
                        </p:par>
                        <p:par>
                          <p:cTn id="103" fill="hold">
                            <p:stCondLst>
                              <p:cond delay="9899"/>
                            </p:stCondLst>
                            <p:childTnLst>
                              <p:par>
                                <p:cTn id="104" presetID="23" presetClass="entr" presetSubtype="16" fill="hold" grpId="0" nodeType="afterEffect">
                                  <p:stCondLst>
                                    <p:cond delay="0"/>
                                  </p:stCondLst>
                                  <p:iterate type="lt">
                                    <p:tmPct val="10000"/>
                                  </p:iterate>
                                  <p:childTnLst>
                                    <p:set>
                                      <p:cBhvr>
                                        <p:cTn id="105" dur="1" fill="hold">
                                          <p:stCondLst>
                                            <p:cond delay="0"/>
                                          </p:stCondLst>
                                        </p:cTn>
                                        <p:tgtEl>
                                          <p:spTgt spid="99"/>
                                        </p:tgtEl>
                                        <p:attrNameLst>
                                          <p:attrName>style.visibility</p:attrName>
                                        </p:attrNameLst>
                                      </p:cBhvr>
                                      <p:to>
                                        <p:strVal val="visible"/>
                                      </p:to>
                                    </p:set>
                                    <p:anim calcmode="lin" valueType="num">
                                      <p:cBhvr>
                                        <p:cTn id="106" dur="300" fill="hold"/>
                                        <p:tgtEl>
                                          <p:spTgt spid="99"/>
                                        </p:tgtEl>
                                        <p:attrNameLst>
                                          <p:attrName>ppt_w</p:attrName>
                                        </p:attrNameLst>
                                      </p:cBhvr>
                                      <p:tavLst>
                                        <p:tav tm="0">
                                          <p:val>
                                            <p:fltVal val="0"/>
                                          </p:val>
                                        </p:tav>
                                        <p:tav tm="100000">
                                          <p:val>
                                            <p:strVal val="#ppt_w"/>
                                          </p:val>
                                        </p:tav>
                                      </p:tavLst>
                                    </p:anim>
                                    <p:anim calcmode="lin" valueType="num">
                                      <p:cBhvr>
                                        <p:cTn id="107" dur="300" fill="hold"/>
                                        <p:tgtEl>
                                          <p:spTgt spid="99"/>
                                        </p:tgtEl>
                                        <p:attrNameLst>
                                          <p:attrName>ppt_h</p:attrName>
                                        </p:attrNameLst>
                                      </p:cBhvr>
                                      <p:tavLst>
                                        <p:tav tm="0">
                                          <p:val>
                                            <p:fltVal val="0"/>
                                          </p:val>
                                        </p:tav>
                                        <p:tav tm="100000">
                                          <p:val>
                                            <p:strVal val="#ppt_h"/>
                                          </p:val>
                                        </p:tav>
                                      </p:tavLst>
                                    </p:anim>
                                  </p:childTnLst>
                                </p:cTn>
                              </p:par>
                            </p:childTnLst>
                          </p:cTn>
                        </p:par>
                        <p:par>
                          <p:cTn id="108" fill="hold">
                            <p:stCondLst>
                              <p:cond delay="10290"/>
                            </p:stCondLst>
                            <p:childTnLst>
                              <p:par>
                                <p:cTn id="109" presetID="23" presetClass="entr" presetSubtype="16" fill="hold" grpId="0" nodeType="afterEffect">
                                  <p:stCondLst>
                                    <p:cond delay="0"/>
                                  </p:stCondLst>
                                  <p:iterate type="lt">
                                    <p:tmPct val="10000"/>
                                  </p:iterate>
                                  <p:childTnLst>
                                    <p:set>
                                      <p:cBhvr>
                                        <p:cTn id="110" dur="1" fill="hold">
                                          <p:stCondLst>
                                            <p:cond delay="0"/>
                                          </p:stCondLst>
                                        </p:cTn>
                                        <p:tgtEl>
                                          <p:spTgt spid="100"/>
                                        </p:tgtEl>
                                        <p:attrNameLst>
                                          <p:attrName>style.visibility</p:attrName>
                                        </p:attrNameLst>
                                      </p:cBhvr>
                                      <p:to>
                                        <p:strVal val="visible"/>
                                      </p:to>
                                    </p:set>
                                    <p:anim calcmode="lin" valueType="num">
                                      <p:cBhvr>
                                        <p:cTn id="111" dur="300" fill="hold"/>
                                        <p:tgtEl>
                                          <p:spTgt spid="100"/>
                                        </p:tgtEl>
                                        <p:attrNameLst>
                                          <p:attrName>ppt_w</p:attrName>
                                        </p:attrNameLst>
                                      </p:cBhvr>
                                      <p:tavLst>
                                        <p:tav tm="0">
                                          <p:val>
                                            <p:fltVal val="0"/>
                                          </p:val>
                                        </p:tav>
                                        <p:tav tm="100000">
                                          <p:val>
                                            <p:strVal val="#ppt_w"/>
                                          </p:val>
                                        </p:tav>
                                      </p:tavLst>
                                    </p:anim>
                                    <p:anim calcmode="lin" valueType="num">
                                      <p:cBhvr>
                                        <p:cTn id="112" dur="300" fill="hold"/>
                                        <p:tgtEl>
                                          <p:spTgt spid="100"/>
                                        </p:tgtEl>
                                        <p:attrNameLst>
                                          <p:attrName>ppt_h</p:attrName>
                                        </p:attrNameLst>
                                      </p:cBhvr>
                                      <p:tavLst>
                                        <p:tav tm="0">
                                          <p:val>
                                            <p:fltVal val="0"/>
                                          </p:val>
                                        </p:tav>
                                        <p:tav tm="100000">
                                          <p:val>
                                            <p:strVal val="#ppt_h"/>
                                          </p:val>
                                        </p:tav>
                                      </p:tavLst>
                                    </p:anim>
                                  </p:childTnLst>
                                </p:cTn>
                              </p:par>
                            </p:childTnLst>
                          </p:cTn>
                        </p:par>
                        <p:par>
                          <p:cTn id="113" fill="hold">
                            <p:stCondLst>
                              <p:cond delay="11280"/>
                            </p:stCondLst>
                            <p:childTnLst>
                              <p:par>
                                <p:cTn id="114" presetID="42" presetClass="entr" presetSubtype="0" fill="hold" grpId="0" nodeType="after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fade">
                                      <p:cBhvr>
                                        <p:cTn id="116" dur="1200"/>
                                        <p:tgtEl>
                                          <p:spTgt spid="38"/>
                                        </p:tgtEl>
                                      </p:cBhvr>
                                    </p:animEffect>
                                    <p:anim calcmode="lin" valueType="num">
                                      <p:cBhvr>
                                        <p:cTn id="117" dur="1200" fill="hold"/>
                                        <p:tgtEl>
                                          <p:spTgt spid="38"/>
                                        </p:tgtEl>
                                        <p:attrNameLst>
                                          <p:attrName>ppt_x</p:attrName>
                                        </p:attrNameLst>
                                      </p:cBhvr>
                                      <p:tavLst>
                                        <p:tav tm="0">
                                          <p:val>
                                            <p:strVal val="#ppt_x"/>
                                          </p:val>
                                        </p:tav>
                                        <p:tav tm="100000">
                                          <p:val>
                                            <p:strVal val="#ppt_x"/>
                                          </p:val>
                                        </p:tav>
                                      </p:tavLst>
                                    </p:anim>
                                    <p:anim calcmode="lin" valueType="num">
                                      <p:cBhvr>
                                        <p:cTn id="118" dur="12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93" grpId="0"/>
      <p:bldP spid="94" grpId="0"/>
      <p:bldP spid="95" grpId="0"/>
      <p:bldP spid="96" grpId="0"/>
      <p:bldP spid="97" grpId="0"/>
      <p:bldP spid="98" grpId="0"/>
      <p:bldP spid="99" grpId="0"/>
      <p:bldP spid="100" grpId="0"/>
      <p:bldP spid="101" grpId="0"/>
      <p:bldP spid="102" grpId="0"/>
      <p:bldP spid="103" grpId="0"/>
      <p:bldP spid="104" grpId="0"/>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89230" y="1500255"/>
            <a:ext cx="3857489" cy="3857489"/>
          </a:xfrm>
          <a:prstGeom prst="rect">
            <a:avLst/>
          </a:prstGeom>
        </p:spPr>
      </p:pic>
      <p:sp>
        <p:nvSpPr>
          <p:cNvPr id="5" name="TextBox 40"/>
          <p:cNvSpPr txBox="1"/>
          <p:nvPr/>
        </p:nvSpPr>
        <p:spPr>
          <a:xfrm>
            <a:off x="4755510" y="3008661"/>
            <a:ext cx="2724926" cy="584775"/>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3200" dirty="0" smtClean="0">
                <a:solidFill>
                  <a:srgbClr val="01EDF2"/>
                </a:solidFill>
              </a:rPr>
              <a:t>产品和</a:t>
            </a:r>
            <a:r>
              <a:rPr lang="zh-CN" altLang="en-US" sz="3200" dirty="0">
                <a:solidFill>
                  <a:srgbClr val="01EDF2"/>
                </a:solidFill>
              </a:rPr>
              <a:t>服务</a:t>
            </a:r>
            <a:endParaRPr lang="zh-CN" altLang="en-US" sz="3200" dirty="0">
              <a:solidFill>
                <a:srgbClr val="01EDF2"/>
              </a:solidFill>
            </a:endParaRPr>
          </a:p>
        </p:txBody>
      </p:sp>
      <p:sp>
        <p:nvSpPr>
          <p:cNvPr id="6" name="TextBox 45"/>
          <p:cNvSpPr txBox="1"/>
          <p:nvPr/>
        </p:nvSpPr>
        <p:spPr>
          <a:xfrm>
            <a:off x="4069882" y="3593436"/>
            <a:ext cx="4096183" cy="523220"/>
          </a:xfrm>
          <a:prstGeom prst="rect">
            <a:avLst/>
          </a:prstGeom>
          <a:noFill/>
        </p:spPr>
        <p:txBody>
          <a:bodyPr wrap="square" rtlCol="0">
            <a:spAutoFit/>
          </a:bodyPr>
          <a:lstStyle/>
          <a:p>
            <a:pPr algn="ctr"/>
            <a:r>
              <a:rPr lang="en-US" altLang="zh-CN" sz="1400" dirty="0" smtClean="0">
                <a:solidFill>
                  <a:schemeClr val="bg1">
                    <a:lumMod val="65000"/>
                  </a:schemeClr>
                </a:solidFill>
                <a:latin typeface="+mn-ea"/>
                <a:ea typeface="+mn-ea"/>
              </a:rPr>
              <a:t>(PRODUCT </a:t>
            </a:r>
            <a:endParaRPr lang="en-US" altLang="zh-CN" sz="1400" dirty="0" smtClean="0">
              <a:solidFill>
                <a:schemeClr val="bg1">
                  <a:lumMod val="65000"/>
                </a:schemeClr>
              </a:solidFill>
              <a:latin typeface="+mn-ea"/>
              <a:ea typeface="+mn-ea"/>
            </a:endParaRPr>
          </a:p>
          <a:p>
            <a:pPr algn="ctr"/>
            <a:r>
              <a:rPr lang="en-US" altLang="zh-CN" sz="1400" dirty="0" smtClean="0">
                <a:solidFill>
                  <a:schemeClr val="bg1">
                    <a:lumMod val="65000"/>
                  </a:schemeClr>
                </a:solidFill>
                <a:latin typeface="+mn-ea"/>
                <a:ea typeface="+mn-ea"/>
              </a:rPr>
              <a:t>AND </a:t>
            </a:r>
            <a:r>
              <a:rPr lang="en-US" altLang="zh-CN" sz="1400" dirty="0" smtClean="0">
                <a:solidFill>
                  <a:schemeClr val="bg1">
                    <a:lumMod val="65000"/>
                  </a:schemeClr>
                </a:solidFill>
                <a:latin typeface="+mn-ea"/>
                <a:ea typeface="+mn-ea"/>
              </a:rPr>
              <a:t>SERVICE)</a:t>
            </a:r>
            <a:endParaRPr lang="zh-CN" altLang="en-US" sz="1400" dirty="0">
              <a:solidFill>
                <a:schemeClr val="bg1">
                  <a:lumMod val="65000"/>
                </a:schemeClr>
              </a:solidFill>
              <a:latin typeface="+mn-ea"/>
              <a:ea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100" fill="hold"/>
                                        <p:tgtEl>
                                          <p:spTgt spid="4"/>
                                        </p:tgtEl>
                                        <p:attrNameLst>
                                          <p:attrName>ppt_w</p:attrName>
                                        </p:attrNameLst>
                                      </p:cBhvr>
                                      <p:tavLst>
                                        <p:tav tm="0">
                                          <p:val>
                                            <p:fltVal val="0"/>
                                          </p:val>
                                        </p:tav>
                                        <p:tav tm="100000">
                                          <p:val>
                                            <p:strVal val="#ppt_w"/>
                                          </p:val>
                                        </p:tav>
                                      </p:tavLst>
                                    </p:anim>
                                    <p:anim calcmode="lin" valueType="num">
                                      <p:cBhvr>
                                        <p:cTn id="8" dur="1100" fill="hold"/>
                                        <p:tgtEl>
                                          <p:spTgt spid="4"/>
                                        </p:tgtEl>
                                        <p:attrNameLst>
                                          <p:attrName>ppt_h</p:attrName>
                                        </p:attrNameLst>
                                      </p:cBhvr>
                                      <p:tavLst>
                                        <p:tav tm="0">
                                          <p:val>
                                            <p:fltVal val="0"/>
                                          </p:val>
                                        </p:tav>
                                        <p:tav tm="100000">
                                          <p:val>
                                            <p:strVal val="#ppt_h"/>
                                          </p:val>
                                        </p:tav>
                                      </p:tavLst>
                                    </p:anim>
                                    <p:animEffect transition="in" filter="fade">
                                      <p:cBhvr>
                                        <p:cTn id="9" dur="1100"/>
                                        <p:tgtEl>
                                          <p:spTgt spid="4"/>
                                        </p:tgtEl>
                                      </p:cBhvr>
                                    </p:animEffect>
                                  </p:childTnLst>
                                </p:cTn>
                              </p:par>
                            </p:childTnLst>
                          </p:cTn>
                        </p:par>
                        <p:par>
                          <p:cTn id="10" fill="hold">
                            <p:stCondLst>
                              <p:cond delay="150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699"/>
                            </p:stCondLst>
                            <p:childTnLst>
                              <p:par>
                                <p:cTn id="17" presetID="53" presetClass="entr" presetSubtype="16" fill="hold" grpId="0" nodeType="afterEffect">
                                  <p:stCondLst>
                                    <p:cond delay="0"/>
                                  </p:stCondLst>
                                  <p:iterate type="lt">
                                    <p:tmPct val="10000"/>
                                  </p:iterate>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
          <p:cNvSpPr txBox="1"/>
          <p:nvPr/>
        </p:nvSpPr>
        <p:spPr>
          <a:xfrm>
            <a:off x="508811" y="206864"/>
            <a:ext cx="2694410" cy="584775"/>
          </a:xfrm>
          <a:prstGeom prst="rect">
            <a:avLst/>
          </a:prstGeom>
          <a:noFill/>
        </p:spPr>
        <p:txBody>
          <a:bodyPr wrap="square" rtlCol="0">
            <a:spAutoFit/>
          </a:bodyPr>
          <a:lstStyle/>
          <a:p>
            <a:pPr algn="ctr"/>
            <a:r>
              <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业务介绍</a:t>
            </a:r>
            <a:endPar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rotWithShape="1">
          <a:blip r:embed="rId1">
            <a:extLst>
              <a:ext uri="{28A0092B-C50C-407E-A947-70E740481C1C}">
                <a14:useLocalDpi xmlns:a14="http://schemas.microsoft.com/office/drawing/2010/main" val="0"/>
              </a:ext>
            </a:extLst>
          </a:blip>
          <a:srcRect b="3623"/>
          <a:stretch>
            <a:fillRect/>
          </a:stretch>
        </p:blipFill>
        <p:spPr>
          <a:xfrm>
            <a:off x="9815957" y="1487475"/>
            <a:ext cx="2374456" cy="1977104"/>
          </a:xfrm>
          <a:prstGeom prst="rect">
            <a:avLst/>
          </a:prstGeom>
        </p:spPr>
      </p:pic>
      <p:pic>
        <p:nvPicPr>
          <p:cNvPr id="40" name="图片 39"/>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9756" r="17847" b="7644"/>
          <a:stretch>
            <a:fillRect/>
          </a:stretch>
        </p:blipFill>
        <p:spPr>
          <a:xfrm>
            <a:off x="7386896" y="3455032"/>
            <a:ext cx="2347137" cy="1988348"/>
          </a:xfrm>
          <a:prstGeom prst="rect">
            <a:avLst/>
          </a:prstGeom>
        </p:spPr>
      </p:pic>
      <p:pic>
        <p:nvPicPr>
          <p:cNvPr id="41" name="图片 40"/>
          <p:cNvPicPr>
            <a:picLocks noChangeAspect="1"/>
          </p:cNvPicPr>
          <p:nvPr/>
        </p:nvPicPr>
        <p:blipFill rotWithShape="1">
          <a:blip r:embed="rId4" cstate="print">
            <a:extLst>
              <a:ext uri="{28A0092B-C50C-407E-A947-70E740481C1C}">
                <a14:useLocalDpi xmlns:a14="http://schemas.microsoft.com/office/drawing/2010/main" val="0"/>
              </a:ext>
            </a:extLst>
          </a:blip>
          <a:srcRect l="12422" r="16429"/>
          <a:stretch>
            <a:fillRect/>
          </a:stretch>
        </p:blipFill>
        <p:spPr>
          <a:xfrm>
            <a:off x="-2" y="1485030"/>
            <a:ext cx="2450523" cy="1979549"/>
          </a:xfrm>
          <a:prstGeom prst="rect">
            <a:avLst/>
          </a:prstGeom>
        </p:spPr>
      </p:pic>
      <p:pic>
        <p:nvPicPr>
          <p:cNvPr id="42" name="图片 41"/>
          <p:cNvPicPr>
            <a:picLocks noChangeAspect="1"/>
          </p:cNvPicPr>
          <p:nvPr/>
        </p:nvPicPr>
        <p:blipFill rotWithShape="1">
          <a:blip r:embed="rId5" cstate="print">
            <a:extLst>
              <a:ext uri="{28A0092B-C50C-407E-A947-70E740481C1C}">
                <a14:useLocalDpi xmlns:a14="http://schemas.microsoft.com/office/drawing/2010/main" val="0"/>
              </a:ext>
            </a:extLst>
          </a:blip>
          <a:srcRect l="22091" t="589" r="19570"/>
          <a:stretch>
            <a:fillRect/>
          </a:stretch>
        </p:blipFill>
        <p:spPr>
          <a:xfrm>
            <a:off x="4985091" y="1487475"/>
            <a:ext cx="2320484" cy="1977104"/>
          </a:xfrm>
          <a:prstGeom prst="rect">
            <a:avLst/>
          </a:prstGeom>
        </p:spPr>
      </p:pic>
      <p:pic>
        <p:nvPicPr>
          <p:cNvPr id="43" name="图片 42"/>
          <p:cNvPicPr>
            <a:picLocks noChangeAspect="1"/>
          </p:cNvPicPr>
          <p:nvPr/>
        </p:nvPicPr>
        <p:blipFill rotWithShape="1">
          <a:blip r:embed="rId6">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r="13279" b="19183"/>
          <a:stretch>
            <a:fillRect/>
          </a:stretch>
        </p:blipFill>
        <p:spPr>
          <a:xfrm>
            <a:off x="2540040" y="3464580"/>
            <a:ext cx="2371882" cy="1978801"/>
          </a:xfrm>
          <a:prstGeom prst="rect">
            <a:avLst/>
          </a:prstGeom>
        </p:spPr>
      </p:pic>
      <p:grpSp>
        <p:nvGrpSpPr>
          <p:cNvPr id="45" name="组合 44"/>
          <p:cNvGrpSpPr/>
          <p:nvPr/>
        </p:nvGrpSpPr>
        <p:grpSpPr>
          <a:xfrm>
            <a:off x="4985092" y="3466275"/>
            <a:ext cx="2320483" cy="1977105"/>
            <a:chOff x="4987688" y="3467088"/>
            <a:chExt cx="2321692" cy="1978135"/>
          </a:xfrm>
          <a:solidFill>
            <a:srgbClr val="01EDF2"/>
          </a:solidFill>
        </p:grpSpPr>
        <p:sp>
          <p:nvSpPr>
            <p:cNvPr id="46" name="Rectangle 6"/>
            <p:cNvSpPr>
              <a:spLocks noChangeAspect="1"/>
            </p:cNvSpPr>
            <p:nvPr/>
          </p:nvSpPr>
          <p:spPr>
            <a:xfrm>
              <a:off x="4987688" y="3467088"/>
              <a:ext cx="2321692" cy="1978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2400">
                <a:solidFill>
                  <a:schemeClr val="bg1"/>
                </a:solidFill>
                <a:latin typeface="微软雅黑" panose="020B0503020204020204" pitchFamily="34" charset="-122"/>
                <a:ea typeface="微软雅黑" panose="020B0503020204020204" pitchFamily="34" charset="-122"/>
              </a:endParaRPr>
            </a:p>
          </p:txBody>
        </p:sp>
        <p:sp>
          <p:nvSpPr>
            <p:cNvPr id="48" name="TextBox 13"/>
            <p:cNvSpPr txBox="1"/>
            <p:nvPr/>
          </p:nvSpPr>
          <p:spPr>
            <a:xfrm>
              <a:off x="5163800" y="4165715"/>
              <a:ext cx="1923009" cy="1015663"/>
            </a:xfrm>
            <a:prstGeom prst="rect">
              <a:avLst/>
            </a:prstGeom>
            <a:grpFill/>
          </p:spPr>
          <p:txBody>
            <a:bodyPr wrap="square" rtlCol="0">
              <a:spAutoFit/>
            </a:bodyPr>
            <a:lstStyle/>
            <a:p>
              <a:pPr algn="just"/>
              <a:r>
                <a:rPr lang="zh-CN" altLang="en-US" sz="1200" dirty="0">
                  <a:solidFill>
                    <a:schemeClr val="bg1"/>
                  </a:solidFill>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这里可以添加主要内容这里可以添加主要内容这里可以添加主要内容这里可以添加主要内容可以添加主要内容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9" name="TextBox 14"/>
            <p:cNvSpPr txBox="1"/>
            <p:nvPr/>
          </p:nvSpPr>
          <p:spPr>
            <a:xfrm>
              <a:off x="5170595" y="3765605"/>
              <a:ext cx="1955878" cy="369332"/>
            </a:xfrm>
            <a:prstGeom prst="rect">
              <a:avLst/>
            </a:prstGeom>
            <a:grp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rPr>
                <a:t>点击添加标题</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9815957" y="3466275"/>
            <a:ext cx="2374456" cy="1977105"/>
            <a:chOff x="9821069" y="3467088"/>
            <a:chExt cx="2375693" cy="1978135"/>
          </a:xfrm>
          <a:solidFill>
            <a:srgbClr val="000000"/>
          </a:solidFill>
        </p:grpSpPr>
        <p:sp>
          <p:nvSpPr>
            <p:cNvPr id="51" name="Rectangle 8"/>
            <p:cNvSpPr>
              <a:spLocks noChangeAspect="1"/>
            </p:cNvSpPr>
            <p:nvPr/>
          </p:nvSpPr>
          <p:spPr>
            <a:xfrm>
              <a:off x="9821069" y="3467088"/>
              <a:ext cx="2375693" cy="1978135"/>
            </a:xfrm>
            <a:prstGeom prst="rect">
              <a:avLst/>
            </a:prstGeom>
            <a:grpFill/>
            <a:ln>
              <a:solidFill>
                <a:srgbClr val="01ED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2400">
                <a:solidFill>
                  <a:schemeClr val="bg1"/>
                </a:solidFill>
                <a:latin typeface="微软雅黑" panose="020B0503020204020204" pitchFamily="34" charset="-122"/>
                <a:ea typeface="微软雅黑" panose="020B0503020204020204" pitchFamily="34" charset="-122"/>
              </a:endParaRPr>
            </a:p>
          </p:txBody>
        </p:sp>
        <p:sp>
          <p:nvSpPr>
            <p:cNvPr id="52" name="TextBox 17"/>
            <p:cNvSpPr txBox="1"/>
            <p:nvPr/>
          </p:nvSpPr>
          <p:spPr>
            <a:xfrm>
              <a:off x="10017154" y="4165715"/>
              <a:ext cx="1923009" cy="1015663"/>
            </a:xfrm>
            <a:prstGeom prst="rect">
              <a:avLst/>
            </a:prstGeom>
            <a:grpFill/>
          </p:spPr>
          <p:txBody>
            <a:bodyPr wrap="square" rtlCol="0">
              <a:spAutoFit/>
            </a:bodyPr>
            <a:lstStyle/>
            <a:p>
              <a:pPr algn="just"/>
              <a:r>
                <a:rPr lang="zh-CN" altLang="en-US" sz="1200" dirty="0">
                  <a:solidFill>
                    <a:schemeClr val="bg1"/>
                  </a:solidFill>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这里可以添加主要内容这里可以添加主要内容这里可以添加主要内容这里可以添加主要内容可以添加主要内容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3" name="TextBox 18"/>
            <p:cNvSpPr txBox="1"/>
            <p:nvPr/>
          </p:nvSpPr>
          <p:spPr>
            <a:xfrm>
              <a:off x="10067909" y="3765605"/>
              <a:ext cx="1882011" cy="369332"/>
            </a:xfrm>
            <a:prstGeom prst="rect">
              <a:avLst/>
            </a:prstGeom>
            <a:grp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rPr>
                <a:t>点击添加标题</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3016" y="3466275"/>
            <a:ext cx="2447506" cy="1977105"/>
            <a:chOff x="3017" y="3467088"/>
            <a:chExt cx="2448781" cy="1978135"/>
          </a:xfrm>
          <a:solidFill>
            <a:srgbClr val="000000"/>
          </a:solidFill>
        </p:grpSpPr>
        <p:sp>
          <p:nvSpPr>
            <p:cNvPr id="55" name="Rectangle 4"/>
            <p:cNvSpPr>
              <a:spLocks noChangeAspect="1"/>
            </p:cNvSpPr>
            <p:nvPr/>
          </p:nvSpPr>
          <p:spPr>
            <a:xfrm>
              <a:off x="3017" y="3467088"/>
              <a:ext cx="2448781" cy="1978135"/>
            </a:xfrm>
            <a:prstGeom prst="rect">
              <a:avLst/>
            </a:prstGeom>
            <a:grpFill/>
            <a:ln>
              <a:solidFill>
                <a:srgbClr val="01ED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2400">
                <a:solidFill>
                  <a:schemeClr val="bg1"/>
                </a:solidFill>
                <a:latin typeface="微软雅黑" panose="020B0503020204020204" pitchFamily="34" charset="-122"/>
                <a:ea typeface="微软雅黑" panose="020B0503020204020204" pitchFamily="34" charset="-122"/>
              </a:endParaRPr>
            </a:p>
          </p:txBody>
        </p:sp>
        <p:sp>
          <p:nvSpPr>
            <p:cNvPr id="56" name="TextBox 21"/>
            <p:cNvSpPr txBox="1"/>
            <p:nvPr/>
          </p:nvSpPr>
          <p:spPr>
            <a:xfrm>
              <a:off x="214541" y="4165715"/>
              <a:ext cx="1923009" cy="1015663"/>
            </a:xfrm>
            <a:prstGeom prst="rect">
              <a:avLst/>
            </a:prstGeom>
            <a:grpFill/>
          </p:spPr>
          <p:txBody>
            <a:bodyPr wrap="square" rtlCol="0">
              <a:spAutoFit/>
            </a:bodyPr>
            <a:lstStyle/>
            <a:p>
              <a:pPr algn="just"/>
              <a:r>
                <a:rPr lang="zh-CN" altLang="en-US" sz="1200" dirty="0">
                  <a:solidFill>
                    <a:schemeClr val="bg1"/>
                  </a:solidFill>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这里可以添加主要内容这里可以添加主要内容这里可以添加主要内容这里可以添加主要内容可以添加主要内容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7" name="TextBox 22"/>
            <p:cNvSpPr txBox="1"/>
            <p:nvPr/>
          </p:nvSpPr>
          <p:spPr>
            <a:xfrm>
              <a:off x="338535" y="3796383"/>
              <a:ext cx="1963544" cy="369332"/>
            </a:xfrm>
            <a:prstGeom prst="rect">
              <a:avLst/>
            </a:prstGeom>
            <a:grp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rPr>
                <a:t>点击添加标题</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7386896" y="1487475"/>
            <a:ext cx="2347137" cy="1977105"/>
            <a:chOff x="7390743" y="1487257"/>
            <a:chExt cx="2348359" cy="1978135"/>
          </a:xfrm>
          <a:solidFill>
            <a:srgbClr val="01EDF2"/>
          </a:solidFill>
        </p:grpSpPr>
        <p:sp>
          <p:nvSpPr>
            <p:cNvPr id="59" name="Rectangle 7"/>
            <p:cNvSpPr>
              <a:spLocks noChangeAspect="1"/>
            </p:cNvSpPr>
            <p:nvPr/>
          </p:nvSpPr>
          <p:spPr>
            <a:xfrm>
              <a:off x="7390743" y="1487257"/>
              <a:ext cx="2348359" cy="1978135"/>
            </a:xfrm>
            <a:prstGeom prst="rect">
              <a:avLst/>
            </a:prstGeom>
            <a:grpFill/>
            <a:ln>
              <a:solidFill>
                <a:srgbClr val="FFDB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2400">
                <a:solidFill>
                  <a:schemeClr val="bg1"/>
                </a:solidFill>
                <a:latin typeface="微软雅黑" panose="020B0503020204020204" pitchFamily="34" charset="-122"/>
                <a:ea typeface="微软雅黑" panose="020B0503020204020204" pitchFamily="34" charset="-122"/>
              </a:endParaRPr>
            </a:p>
          </p:txBody>
        </p:sp>
        <p:sp>
          <p:nvSpPr>
            <p:cNvPr id="60" name="TextBox 25"/>
            <p:cNvSpPr txBox="1"/>
            <p:nvPr/>
          </p:nvSpPr>
          <p:spPr>
            <a:xfrm>
              <a:off x="7595501" y="2196238"/>
              <a:ext cx="1923009" cy="1015663"/>
            </a:xfrm>
            <a:prstGeom prst="rect">
              <a:avLst/>
            </a:prstGeom>
            <a:grpFill/>
          </p:spPr>
          <p:txBody>
            <a:bodyPr wrap="square" rtlCol="0">
              <a:spAutoFit/>
            </a:bodyPr>
            <a:lstStyle/>
            <a:p>
              <a:pPr algn="just"/>
              <a:r>
                <a:rPr lang="zh-CN" altLang="en-US" sz="1200" dirty="0">
                  <a:solidFill>
                    <a:schemeClr val="bg1"/>
                  </a:solidFill>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这里可以添加主要内容这里可以添加主要内容这里可以添加主要内容这里可以添加主要内容可以添加主要内容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61" name="TextBox 26"/>
            <p:cNvSpPr txBox="1"/>
            <p:nvPr/>
          </p:nvSpPr>
          <p:spPr>
            <a:xfrm>
              <a:off x="7588510" y="1796128"/>
              <a:ext cx="1966927" cy="369204"/>
            </a:xfrm>
            <a:prstGeom prst="rect">
              <a:avLst/>
            </a:prstGeom>
            <a:grp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rPr>
                <a:t>点击添加标题</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2540040" y="1487475"/>
            <a:ext cx="2371882" cy="1977105"/>
            <a:chOff x="2541363" y="1487257"/>
            <a:chExt cx="2373117" cy="1978135"/>
          </a:xfrm>
          <a:solidFill>
            <a:srgbClr val="01EDF2"/>
          </a:solidFill>
        </p:grpSpPr>
        <p:sp>
          <p:nvSpPr>
            <p:cNvPr id="63" name="Rectangle 5"/>
            <p:cNvSpPr>
              <a:spLocks noChangeAspect="1"/>
            </p:cNvSpPr>
            <p:nvPr/>
          </p:nvSpPr>
          <p:spPr>
            <a:xfrm>
              <a:off x="2541363" y="1487257"/>
              <a:ext cx="2373117" cy="1978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d-ID" sz="2400">
                <a:solidFill>
                  <a:schemeClr val="bg1"/>
                </a:solidFill>
                <a:latin typeface="微软雅黑" panose="020B0503020204020204" pitchFamily="34" charset="-122"/>
                <a:ea typeface="微软雅黑" panose="020B0503020204020204" pitchFamily="34" charset="-122"/>
              </a:endParaRPr>
            </a:p>
          </p:txBody>
        </p:sp>
        <p:sp>
          <p:nvSpPr>
            <p:cNvPr id="64" name="TextBox 29"/>
            <p:cNvSpPr txBox="1"/>
            <p:nvPr/>
          </p:nvSpPr>
          <p:spPr>
            <a:xfrm>
              <a:off x="2766416" y="2196238"/>
              <a:ext cx="1923009" cy="1015663"/>
            </a:xfrm>
            <a:prstGeom prst="rect">
              <a:avLst/>
            </a:prstGeom>
            <a:grpFill/>
          </p:spPr>
          <p:txBody>
            <a:bodyPr wrap="square" rtlCol="0">
              <a:spAutoFit/>
            </a:bodyPr>
            <a:lstStyle/>
            <a:p>
              <a:pPr algn="just"/>
              <a:r>
                <a:rPr lang="zh-CN" altLang="en-US" sz="1200" dirty="0">
                  <a:solidFill>
                    <a:schemeClr val="bg1"/>
                  </a:solidFill>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这里可以添加主要内容这里可以添加主要内容这里可以添加主要内容这里可以添加主要内容可以添加主要内容</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65" name="TextBox 30"/>
            <p:cNvSpPr txBox="1"/>
            <p:nvPr/>
          </p:nvSpPr>
          <p:spPr>
            <a:xfrm>
              <a:off x="2938281" y="1796128"/>
              <a:ext cx="1579278" cy="369332"/>
            </a:xfrm>
            <a:prstGeom prst="rect">
              <a:avLst/>
            </a:prstGeom>
            <a:grpFill/>
          </p:spPr>
          <p:txBody>
            <a:bodyPr wrap="non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rPr>
                <a:t>点击添加标题</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grpSp>
      <p:sp>
        <p:nvSpPr>
          <p:cNvPr id="32" name="文本框 31"/>
          <p:cNvSpPr txBox="1"/>
          <p:nvPr/>
        </p:nvSpPr>
        <p:spPr>
          <a:xfrm>
            <a:off x="11042249" y="7058627"/>
            <a:ext cx="877163" cy="369332"/>
          </a:xfrm>
          <a:prstGeom prst="rect">
            <a:avLst/>
          </a:prstGeom>
          <a:noFill/>
        </p:spPr>
        <p:txBody>
          <a:bodyPr wrap="none" rtlCol="0">
            <a:spAutoFit/>
          </a:bodyPr>
          <a:lstStyle/>
          <a:p>
            <a:r>
              <a:rPr lang="zh-CN" altLang="en-US" dirty="0" smtClean="0">
                <a:solidFill>
                  <a:srgbClr val="01EDF2"/>
                </a:solidFill>
              </a:rPr>
              <a:t>延迟付</a:t>
            </a:r>
            <a:endParaRPr lang="zh-CN" altLang="en-US" dirty="0">
              <a:solidFill>
                <a:srgbClr val="01EDF2"/>
              </a:solidFill>
            </a:endParaRPr>
          </a:p>
        </p:txBody>
      </p:sp>
      <p:grpSp>
        <p:nvGrpSpPr>
          <p:cNvPr id="73" name="组合 72"/>
          <p:cNvGrpSpPr/>
          <p:nvPr/>
        </p:nvGrpSpPr>
        <p:grpSpPr>
          <a:xfrm>
            <a:off x="201713" y="177114"/>
            <a:ext cx="719743" cy="719379"/>
            <a:chOff x="4433071" y="4221479"/>
            <a:chExt cx="870449" cy="870449"/>
          </a:xfrm>
        </p:grpSpPr>
        <p:pic>
          <p:nvPicPr>
            <p:cNvPr id="74" name="图片 7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75" name="TextBox 10"/>
            <p:cNvSpPr txBox="1"/>
            <p:nvPr/>
          </p:nvSpPr>
          <p:spPr>
            <a:xfrm>
              <a:off x="4527158" y="4329313"/>
              <a:ext cx="682273" cy="707578"/>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2</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38"/>
                                        </p:tgtEl>
                                        <p:attrNameLst>
                                          <p:attrName>r</p:attrName>
                                        </p:attrNameLst>
                                      </p:cBhvr>
                                    </p:animRot>
                                  </p:childTnLst>
                                </p:cTn>
                              </p:par>
                              <p:par>
                                <p:cTn id="11" presetID="2" presetClass="entr" presetSubtype="8" decel="5800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1500" fill="hold"/>
                                        <p:tgtEl>
                                          <p:spTgt spid="40"/>
                                        </p:tgtEl>
                                        <p:attrNameLst>
                                          <p:attrName>ppt_x</p:attrName>
                                        </p:attrNameLst>
                                      </p:cBhvr>
                                      <p:tavLst>
                                        <p:tav tm="0">
                                          <p:val>
                                            <p:strVal val="0-#ppt_w/2"/>
                                          </p:val>
                                        </p:tav>
                                        <p:tav tm="100000">
                                          <p:val>
                                            <p:strVal val="#ppt_x"/>
                                          </p:val>
                                        </p:tav>
                                      </p:tavLst>
                                    </p:anim>
                                    <p:anim calcmode="lin" valueType="num">
                                      <p:cBhvr additive="base">
                                        <p:cTn id="14" dur="1500" fill="hold"/>
                                        <p:tgtEl>
                                          <p:spTgt spid="40"/>
                                        </p:tgtEl>
                                        <p:attrNameLst>
                                          <p:attrName>ppt_y</p:attrName>
                                        </p:attrNameLst>
                                      </p:cBhvr>
                                      <p:tavLst>
                                        <p:tav tm="0">
                                          <p:val>
                                            <p:strVal val="#ppt_y"/>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1500"/>
                                        <p:tgtEl>
                                          <p:spTgt spid="40"/>
                                        </p:tgtEl>
                                      </p:cBhvr>
                                    </p:animEffect>
                                  </p:childTnLst>
                                </p:cTn>
                              </p:par>
                              <p:par>
                                <p:cTn id="18" presetID="2" presetClass="entr" presetSubtype="1" decel="58000" fill="hold" nodeType="withEffect">
                                  <p:stCondLst>
                                    <p:cond delay="500"/>
                                  </p:stCondLst>
                                  <p:childTnLst>
                                    <p:set>
                                      <p:cBhvr>
                                        <p:cTn id="19" dur="1" fill="hold">
                                          <p:stCondLst>
                                            <p:cond delay="0"/>
                                          </p:stCondLst>
                                        </p:cTn>
                                        <p:tgtEl>
                                          <p:spTgt spid="45"/>
                                        </p:tgtEl>
                                        <p:attrNameLst>
                                          <p:attrName>style.visibility</p:attrName>
                                        </p:attrNameLst>
                                      </p:cBhvr>
                                      <p:to>
                                        <p:strVal val="visible"/>
                                      </p:to>
                                    </p:set>
                                    <p:anim calcmode="lin" valueType="num">
                                      <p:cBhvr additive="base">
                                        <p:cTn id="20" dur="1500" fill="hold"/>
                                        <p:tgtEl>
                                          <p:spTgt spid="45"/>
                                        </p:tgtEl>
                                        <p:attrNameLst>
                                          <p:attrName>ppt_x</p:attrName>
                                        </p:attrNameLst>
                                      </p:cBhvr>
                                      <p:tavLst>
                                        <p:tav tm="0">
                                          <p:val>
                                            <p:strVal val="#ppt_x"/>
                                          </p:val>
                                        </p:tav>
                                        <p:tav tm="100000">
                                          <p:val>
                                            <p:strVal val="#ppt_x"/>
                                          </p:val>
                                        </p:tav>
                                      </p:tavLst>
                                    </p:anim>
                                    <p:anim calcmode="lin" valueType="num">
                                      <p:cBhvr additive="base">
                                        <p:cTn id="21" dur="1500" fill="hold"/>
                                        <p:tgtEl>
                                          <p:spTgt spid="45"/>
                                        </p:tgtEl>
                                        <p:attrNameLst>
                                          <p:attrName>ppt_y</p:attrName>
                                        </p:attrNameLst>
                                      </p:cBhvr>
                                      <p:tavLst>
                                        <p:tav tm="0">
                                          <p:val>
                                            <p:strVal val="0-#ppt_h/2"/>
                                          </p:val>
                                        </p:tav>
                                        <p:tav tm="100000">
                                          <p:val>
                                            <p:strVal val="#ppt_y"/>
                                          </p:val>
                                        </p:tav>
                                      </p:tavLst>
                                    </p:anim>
                                  </p:childTnLst>
                                </p:cTn>
                              </p:par>
                              <p:par>
                                <p:cTn id="22" presetID="10" presetClass="entr" presetSubtype="0" fill="hold" nodeType="withEffect">
                                  <p:stCondLst>
                                    <p:cond delay="50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1500"/>
                                        <p:tgtEl>
                                          <p:spTgt spid="45"/>
                                        </p:tgtEl>
                                      </p:cBhvr>
                                    </p:animEffect>
                                  </p:childTnLst>
                                </p:cTn>
                              </p:par>
                              <p:par>
                                <p:cTn id="25" presetID="2" presetClass="entr" presetSubtype="2" decel="58000" fill="hold" nodeType="withEffect">
                                  <p:stCondLst>
                                    <p:cond delay="125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750" fill="hold"/>
                                        <p:tgtEl>
                                          <p:spTgt spid="42"/>
                                        </p:tgtEl>
                                        <p:attrNameLst>
                                          <p:attrName>ppt_x</p:attrName>
                                        </p:attrNameLst>
                                      </p:cBhvr>
                                      <p:tavLst>
                                        <p:tav tm="0">
                                          <p:val>
                                            <p:strVal val="1+#ppt_w/2"/>
                                          </p:val>
                                        </p:tav>
                                        <p:tav tm="100000">
                                          <p:val>
                                            <p:strVal val="#ppt_x"/>
                                          </p:val>
                                        </p:tav>
                                      </p:tavLst>
                                    </p:anim>
                                    <p:anim calcmode="lin" valueType="num">
                                      <p:cBhvr additive="base">
                                        <p:cTn id="28" dur="1750" fill="hold"/>
                                        <p:tgtEl>
                                          <p:spTgt spid="42"/>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125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1750"/>
                                        <p:tgtEl>
                                          <p:spTgt spid="42"/>
                                        </p:tgtEl>
                                      </p:cBhvr>
                                    </p:animEffect>
                                  </p:childTnLst>
                                </p:cTn>
                              </p:par>
                              <p:par>
                                <p:cTn id="32" presetID="2" presetClass="entr" presetSubtype="4" decel="58000" fill="hold" nodeType="withEffect">
                                  <p:stCondLst>
                                    <p:cond delay="1500"/>
                                  </p:stCondLst>
                                  <p:childTnLst>
                                    <p:set>
                                      <p:cBhvr>
                                        <p:cTn id="33" dur="1" fill="hold">
                                          <p:stCondLst>
                                            <p:cond delay="0"/>
                                          </p:stCondLst>
                                        </p:cTn>
                                        <p:tgtEl>
                                          <p:spTgt spid="62"/>
                                        </p:tgtEl>
                                        <p:attrNameLst>
                                          <p:attrName>style.visibility</p:attrName>
                                        </p:attrNameLst>
                                      </p:cBhvr>
                                      <p:to>
                                        <p:strVal val="visible"/>
                                      </p:to>
                                    </p:set>
                                    <p:anim calcmode="lin" valueType="num">
                                      <p:cBhvr additive="base">
                                        <p:cTn id="34" dur="1750" fill="hold"/>
                                        <p:tgtEl>
                                          <p:spTgt spid="62"/>
                                        </p:tgtEl>
                                        <p:attrNameLst>
                                          <p:attrName>ppt_x</p:attrName>
                                        </p:attrNameLst>
                                      </p:cBhvr>
                                      <p:tavLst>
                                        <p:tav tm="0">
                                          <p:val>
                                            <p:strVal val="#ppt_x"/>
                                          </p:val>
                                        </p:tav>
                                        <p:tav tm="100000">
                                          <p:val>
                                            <p:strVal val="#ppt_x"/>
                                          </p:val>
                                        </p:tav>
                                      </p:tavLst>
                                    </p:anim>
                                    <p:anim calcmode="lin" valueType="num">
                                      <p:cBhvr additive="base">
                                        <p:cTn id="35" dur="1750" fill="hold"/>
                                        <p:tgtEl>
                                          <p:spTgt spid="62"/>
                                        </p:tgtEl>
                                        <p:attrNameLst>
                                          <p:attrName>ppt_y</p:attrName>
                                        </p:attrNameLst>
                                      </p:cBhvr>
                                      <p:tavLst>
                                        <p:tav tm="0">
                                          <p:val>
                                            <p:strVal val="1+#ppt_h/2"/>
                                          </p:val>
                                        </p:tav>
                                        <p:tav tm="100000">
                                          <p:val>
                                            <p:strVal val="#ppt_y"/>
                                          </p:val>
                                        </p:tav>
                                      </p:tavLst>
                                    </p:anim>
                                  </p:childTnLst>
                                </p:cTn>
                              </p:par>
                              <p:par>
                                <p:cTn id="36" presetID="10" presetClass="entr" presetSubtype="0" fill="hold" nodeType="withEffect">
                                  <p:stCondLst>
                                    <p:cond delay="150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1750"/>
                                        <p:tgtEl>
                                          <p:spTgt spid="62"/>
                                        </p:tgtEl>
                                      </p:cBhvr>
                                    </p:animEffect>
                                  </p:childTnLst>
                                </p:cTn>
                              </p:par>
                              <p:par>
                                <p:cTn id="39" presetID="2" presetClass="entr" presetSubtype="2" decel="58000" fill="hold" nodeType="withEffect">
                                  <p:stCondLst>
                                    <p:cond delay="200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1750" fill="hold"/>
                                        <p:tgtEl>
                                          <p:spTgt spid="43"/>
                                        </p:tgtEl>
                                        <p:attrNameLst>
                                          <p:attrName>ppt_x</p:attrName>
                                        </p:attrNameLst>
                                      </p:cBhvr>
                                      <p:tavLst>
                                        <p:tav tm="0">
                                          <p:val>
                                            <p:strVal val="1+#ppt_w/2"/>
                                          </p:val>
                                        </p:tav>
                                        <p:tav tm="100000">
                                          <p:val>
                                            <p:strVal val="#ppt_x"/>
                                          </p:val>
                                        </p:tav>
                                      </p:tavLst>
                                    </p:anim>
                                    <p:anim calcmode="lin" valueType="num">
                                      <p:cBhvr additive="base">
                                        <p:cTn id="42" dur="1750" fill="hold"/>
                                        <p:tgtEl>
                                          <p:spTgt spid="43"/>
                                        </p:tgtEl>
                                        <p:attrNameLst>
                                          <p:attrName>ppt_y</p:attrName>
                                        </p:attrNameLst>
                                      </p:cBhvr>
                                      <p:tavLst>
                                        <p:tav tm="0">
                                          <p:val>
                                            <p:strVal val="#ppt_y"/>
                                          </p:val>
                                        </p:tav>
                                        <p:tav tm="100000">
                                          <p:val>
                                            <p:strVal val="#ppt_y"/>
                                          </p:val>
                                        </p:tav>
                                      </p:tavLst>
                                    </p:anim>
                                  </p:childTnLst>
                                </p:cTn>
                              </p:par>
                              <p:par>
                                <p:cTn id="43" presetID="10" presetClass="entr" presetSubtype="0" fill="hold" nodeType="withEffect">
                                  <p:stCondLst>
                                    <p:cond delay="200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1750"/>
                                        <p:tgtEl>
                                          <p:spTgt spid="43"/>
                                        </p:tgtEl>
                                      </p:cBhvr>
                                    </p:animEffect>
                                  </p:childTnLst>
                                </p:cTn>
                              </p:par>
                              <p:par>
                                <p:cTn id="46" presetID="2" presetClass="entr" presetSubtype="8" decel="58000" fill="hold" nodeType="withEffect">
                                  <p:stCondLst>
                                    <p:cond delay="2250"/>
                                  </p:stCondLst>
                                  <p:childTnLst>
                                    <p:set>
                                      <p:cBhvr>
                                        <p:cTn id="47" dur="1" fill="hold">
                                          <p:stCondLst>
                                            <p:cond delay="0"/>
                                          </p:stCondLst>
                                        </p:cTn>
                                        <p:tgtEl>
                                          <p:spTgt spid="58"/>
                                        </p:tgtEl>
                                        <p:attrNameLst>
                                          <p:attrName>style.visibility</p:attrName>
                                        </p:attrNameLst>
                                      </p:cBhvr>
                                      <p:to>
                                        <p:strVal val="visible"/>
                                      </p:to>
                                    </p:set>
                                    <p:anim calcmode="lin" valueType="num">
                                      <p:cBhvr additive="base">
                                        <p:cTn id="48" dur="1750" fill="hold"/>
                                        <p:tgtEl>
                                          <p:spTgt spid="58"/>
                                        </p:tgtEl>
                                        <p:attrNameLst>
                                          <p:attrName>ppt_x</p:attrName>
                                        </p:attrNameLst>
                                      </p:cBhvr>
                                      <p:tavLst>
                                        <p:tav tm="0">
                                          <p:val>
                                            <p:strVal val="0-#ppt_w/2"/>
                                          </p:val>
                                        </p:tav>
                                        <p:tav tm="100000">
                                          <p:val>
                                            <p:strVal val="#ppt_x"/>
                                          </p:val>
                                        </p:tav>
                                      </p:tavLst>
                                    </p:anim>
                                    <p:anim calcmode="lin" valueType="num">
                                      <p:cBhvr additive="base">
                                        <p:cTn id="49" dur="1750" fill="hold"/>
                                        <p:tgtEl>
                                          <p:spTgt spid="58"/>
                                        </p:tgtEl>
                                        <p:attrNameLst>
                                          <p:attrName>ppt_y</p:attrName>
                                        </p:attrNameLst>
                                      </p:cBhvr>
                                      <p:tavLst>
                                        <p:tav tm="0">
                                          <p:val>
                                            <p:strVal val="#ppt_y"/>
                                          </p:val>
                                        </p:tav>
                                        <p:tav tm="100000">
                                          <p:val>
                                            <p:strVal val="#ppt_y"/>
                                          </p:val>
                                        </p:tav>
                                      </p:tavLst>
                                    </p:anim>
                                  </p:childTnLst>
                                </p:cTn>
                              </p:par>
                              <p:par>
                                <p:cTn id="50" presetID="10" presetClass="entr" presetSubtype="0" fill="hold" nodeType="withEffect">
                                  <p:stCondLst>
                                    <p:cond delay="225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1750"/>
                                        <p:tgtEl>
                                          <p:spTgt spid="58"/>
                                        </p:tgtEl>
                                      </p:cBhvr>
                                    </p:animEffect>
                                  </p:childTnLst>
                                </p:cTn>
                              </p:par>
                              <p:par>
                                <p:cTn id="53" presetID="2" presetClass="entr" presetSubtype="4" decel="58000" fill="hold" nodeType="withEffect">
                                  <p:stCondLst>
                                    <p:cond delay="325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1250" fill="hold"/>
                                        <p:tgtEl>
                                          <p:spTgt spid="41"/>
                                        </p:tgtEl>
                                        <p:attrNameLst>
                                          <p:attrName>ppt_x</p:attrName>
                                        </p:attrNameLst>
                                      </p:cBhvr>
                                      <p:tavLst>
                                        <p:tav tm="0">
                                          <p:val>
                                            <p:strVal val="#ppt_x"/>
                                          </p:val>
                                        </p:tav>
                                        <p:tav tm="100000">
                                          <p:val>
                                            <p:strVal val="#ppt_x"/>
                                          </p:val>
                                        </p:tav>
                                      </p:tavLst>
                                    </p:anim>
                                    <p:anim calcmode="lin" valueType="num">
                                      <p:cBhvr additive="base">
                                        <p:cTn id="56" dur="1250" fill="hold"/>
                                        <p:tgtEl>
                                          <p:spTgt spid="41"/>
                                        </p:tgtEl>
                                        <p:attrNameLst>
                                          <p:attrName>ppt_y</p:attrName>
                                        </p:attrNameLst>
                                      </p:cBhvr>
                                      <p:tavLst>
                                        <p:tav tm="0">
                                          <p:val>
                                            <p:strVal val="1+#ppt_h/2"/>
                                          </p:val>
                                        </p:tav>
                                        <p:tav tm="100000">
                                          <p:val>
                                            <p:strVal val="#ppt_y"/>
                                          </p:val>
                                        </p:tav>
                                      </p:tavLst>
                                    </p:anim>
                                  </p:childTnLst>
                                </p:cTn>
                              </p:par>
                              <p:par>
                                <p:cTn id="57" presetID="10" presetClass="entr" presetSubtype="0" fill="hold" nodeType="withEffect">
                                  <p:stCondLst>
                                    <p:cond delay="325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1250"/>
                                        <p:tgtEl>
                                          <p:spTgt spid="41"/>
                                        </p:tgtEl>
                                      </p:cBhvr>
                                    </p:animEffect>
                                  </p:childTnLst>
                                </p:cTn>
                              </p:par>
                              <p:par>
                                <p:cTn id="60" presetID="2" presetClass="entr" presetSubtype="2" decel="58000" fill="hold" nodeType="withEffect">
                                  <p:stCondLst>
                                    <p:cond delay="3500"/>
                                  </p:stCondLst>
                                  <p:childTnLst>
                                    <p:set>
                                      <p:cBhvr>
                                        <p:cTn id="61" dur="1" fill="hold">
                                          <p:stCondLst>
                                            <p:cond delay="0"/>
                                          </p:stCondLst>
                                        </p:cTn>
                                        <p:tgtEl>
                                          <p:spTgt spid="54"/>
                                        </p:tgtEl>
                                        <p:attrNameLst>
                                          <p:attrName>style.visibility</p:attrName>
                                        </p:attrNameLst>
                                      </p:cBhvr>
                                      <p:to>
                                        <p:strVal val="visible"/>
                                      </p:to>
                                    </p:set>
                                    <p:anim calcmode="lin" valueType="num">
                                      <p:cBhvr additive="base">
                                        <p:cTn id="62" dur="1500" fill="hold"/>
                                        <p:tgtEl>
                                          <p:spTgt spid="54"/>
                                        </p:tgtEl>
                                        <p:attrNameLst>
                                          <p:attrName>ppt_x</p:attrName>
                                        </p:attrNameLst>
                                      </p:cBhvr>
                                      <p:tavLst>
                                        <p:tav tm="0">
                                          <p:val>
                                            <p:strVal val="1+#ppt_w/2"/>
                                          </p:val>
                                        </p:tav>
                                        <p:tav tm="100000">
                                          <p:val>
                                            <p:strVal val="#ppt_x"/>
                                          </p:val>
                                        </p:tav>
                                      </p:tavLst>
                                    </p:anim>
                                    <p:anim calcmode="lin" valueType="num">
                                      <p:cBhvr additive="base">
                                        <p:cTn id="63" dur="1500" fill="hold"/>
                                        <p:tgtEl>
                                          <p:spTgt spid="54"/>
                                        </p:tgtEl>
                                        <p:attrNameLst>
                                          <p:attrName>ppt_y</p:attrName>
                                        </p:attrNameLst>
                                      </p:cBhvr>
                                      <p:tavLst>
                                        <p:tav tm="0">
                                          <p:val>
                                            <p:strVal val="#ppt_y"/>
                                          </p:val>
                                        </p:tav>
                                        <p:tav tm="100000">
                                          <p:val>
                                            <p:strVal val="#ppt_y"/>
                                          </p:val>
                                        </p:tav>
                                      </p:tavLst>
                                    </p:anim>
                                  </p:childTnLst>
                                </p:cTn>
                              </p:par>
                              <p:par>
                                <p:cTn id="64" presetID="10" presetClass="entr" presetSubtype="0" fill="hold" nodeType="withEffect">
                                  <p:stCondLst>
                                    <p:cond delay="350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1500"/>
                                        <p:tgtEl>
                                          <p:spTgt spid="54"/>
                                        </p:tgtEl>
                                      </p:cBhvr>
                                    </p:animEffect>
                                  </p:childTnLst>
                                </p:cTn>
                              </p:par>
                              <p:par>
                                <p:cTn id="67" presetID="2" presetClass="entr" presetSubtype="8" decel="58000" fill="hold" nodeType="withEffect">
                                  <p:stCondLst>
                                    <p:cond delay="2250"/>
                                  </p:stCondLst>
                                  <p:childTnLst>
                                    <p:set>
                                      <p:cBhvr>
                                        <p:cTn id="68" dur="1" fill="hold">
                                          <p:stCondLst>
                                            <p:cond delay="0"/>
                                          </p:stCondLst>
                                        </p:cTn>
                                        <p:tgtEl>
                                          <p:spTgt spid="39"/>
                                        </p:tgtEl>
                                        <p:attrNameLst>
                                          <p:attrName>style.visibility</p:attrName>
                                        </p:attrNameLst>
                                      </p:cBhvr>
                                      <p:to>
                                        <p:strVal val="visible"/>
                                      </p:to>
                                    </p:set>
                                    <p:anim calcmode="lin" valueType="num">
                                      <p:cBhvr additive="base">
                                        <p:cTn id="69" dur="1250" fill="hold"/>
                                        <p:tgtEl>
                                          <p:spTgt spid="39"/>
                                        </p:tgtEl>
                                        <p:attrNameLst>
                                          <p:attrName>ppt_x</p:attrName>
                                        </p:attrNameLst>
                                      </p:cBhvr>
                                      <p:tavLst>
                                        <p:tav tm="0">
                                          <p:val>
                                            <p:strVal val="0-#ppt_w/2"/>
                                          </p:val>
                                        </p:tav>
                                        <p:tav tm="100000">
                                          <p:val>
                                            <p:strVal val="#ppt_x"/>
                                          </p:val>
                                        </p:tav>
                                      </p:tavLst>
                                    </p:anim>
                                    <p:anim calcmode="lin" valueType="num">
                                      <p:cBhvr additive="base">
                                        <p:cTn id="70" dur="1250" fill="hold"/>
                                        <p:tgtEl>
                                          <p:spTgt spid="39"/>
                                        </p:tgtEl>
                                        <p:attrNameLst>
                                          <p:attrName>ppt_y</p:attrName>
                                        </p:attrNameLst>
                                      </p:cBhvr>
                                      <p:tavLst>
                                        <p:tav tm="0">
                                          <p:val>
                                            <p:strVal val="#ppt_y"/>
                                          </p:val>
                                        </p:tav>
                                        <p:tav tm="100000">
                                          <p:val>
                                            <p:strVal val="#ppt_y"/>
                                          </p:val>
                                        </p:tav>
                                      </p:tavLst>
                                    </p:anim>
                                  </p:childTnLst>
                                </p:cTn>
                              </p:par>
                              <p:par>
                                <p:cTn id="71" presetID="10" presetClass="entr" presetSubtype="0" fill="hold" nodeType="withEffect">
                                  <p:stCondLst>
                                    <p:cond delay="225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1250"/>
                                        <p:tgtEl>
                                          <p:spTgt spid="39"/>
                                        </p:tgtEl>
                                      </p:cBhvr>
                                    </p:animEffect>
                                  </p:childTnLst>
                                </p:cTn>
                              </p:par>
                              <p:par>
                                <p:cTn id="74" presetID="2" presetClass="entr" presetSubtype="1" decel="58000" fill="hold" nodeType="withEffect">
                                  <p:stCondLst>
                                    <p:cond delay="1750"/>
                                  </p:stCondLst>
                                  <p:childTnLst>
                                    <p:set>
                                      <p:cBhvr>
                                        <p:cTn id="75" dur="1" fill="hold">
                                          <p:stCondLst>
                                            <p:cond delay="0"/>
                                          </p:stCondLst>
                                        </p:cTn>
                                        <p:tgtEl>
                                          <p:spTgt spid="50"/>
                                        </p:tgtEl>
                                        <p:attrNameLst>
                                          <p:attrName>style.visibility</p:attrName>
                                        </p:attrNameLst>
                                      </p:cBhvr>
                                      <p:to>
                                        <p:strVal val="visible"/>
                                      </p:to>
                                    </p:set>
                                    <p:anim calcmode="lin" valueType="num">
                                      <p:cBhvr additive="base">
                                        <p:cTn id="76" dur="1250" fill="hold"/>
                                        <p:tgtEl>
                                          <p:spTgt spid="50"/>
                                        </p:tgtEl>
                                        <p:attrNameLst>
                                          <p:attrName>ppt_x</p:attrName>
                                        </p:attrNameLst>
                                      </p:cBhvr>
                                      <p:tavLst>
                                        <p:tav tm="0">
                                          <p:val>
                                            <p:strVal val="#ppt_x"/>
                                          </p:val>
                                        </p:tav>
                                        <p:tav tm="100000">
                                          <p:val>
                                            <p:strVal val="#ppt_x"/>
                                          </p:val>
                                        </p:tav>
                                      </p:tavLst>
                                    </p:anim>
                                    <p:anim calcmode="lin" valueType="num">
                                      <p:cBhvr additive="base">
                                        <p:cTn id="77" dur="1250" fill="hold"/>
                                        <p:tgtEl>
                                          <p:spTgt spid="50"/>
                                        </p:tgtEl>
                                        <p:attrNameLst>
                                          <p:attrName>ppt_y</p:attrName>
                                        </p:attrNameLst>
                                      </p:cBhvr>
                                      <p:tavLst>
                                        <p:tav tm="0">
                                          <p:val>
                                            <p:strVal val="0-#ppt_h/2"/>
                                          </p:val>
                                        </p:tav>
                                        <p:tav tm="100000">
                                          <p:val>
                                            <p:strVal val="#ppt_y"/>
                                          </p:val>
                                        </p:tav>
                                      </p:tavLst>
                                    </p:anim>
                                  </p:childTnLst>
                                </p:cTn>
                              </p:par>
                              <p:par>
                                <p:cTn id="78" presetID="10" presetClass="entr" presetSubtype="0" fill="hold" nodeType="withEffect">
                                  <p:stCondLst>
                                    <p:cond delay="175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1250"/>
                                        <p:tgtEl>
                                          <p:spTgt spid="50"/>
                                        </p:tgtEl>
                                      </p:cBhvr>
                                    </p:animEffect>
                                  </p:childTnLst>
                                </p:cTn>
                              </p:par>
                            </p:childTnLst>
                          </p:cTn>
                        </p:par>
                        <p:par>
                          <p:cTn id="81" fill="hold">
                            <p:stCondLst>
                              <p:cond delay="500"/>
                            </p:stCondLst>
                            <p:childTnLst>
                              <p:par>
                                <p:cTn id="82" presetID="42" presetClass="entr" presetSubtype="0"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1200"/>
                                        <p:tgtEl>
                                          <p:spTgt spid="32"/>
                                        </p:tgtEl>
                                      </p:cBhvr>
                                    </p:animEffect>
                                    <p:anim calcmode="lin" valueType="num">
                                      <p:cBhvr>
                                        <p:cTn id="85" dur="1200" fill="hold"/>
                                        <p:tgtEl>
                                          <p:spTgt spid="32"/>
                                        </p:tgtEl>
                                        <p:attrNameLst>
                                          <p:attrName>ppt_x</p:attrName>
                                        </p:attrNameLst>
                                      </p:cBhvr>
                                      <p:tavLst>
                                        <p:tav tm="0">
                                          <p:val>
                                            <p:strVal val="#ppt_x"/>
                                          </p:val>
                                        </p:tav>
                                        <p:tav tm="100000">
                                          <p:val>
                                            <p:strVal val="#ppt_x"/>
                                          </p:val>
                                        </p:tav>
                                      </p:tavLst>
                                    </p:anim>
                                    <p:anim calcmode="lin" valueType="num">
                                      <p:cBhvr>
                                        <p:cTn id="86" dur="12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0" y="1281235"/>
            <a:ext cx="12192000" cy="2131088"/>
          </a:xfrm>
          <a:prstGeom prst="rect">
            <a:avLst/>
          </a:prstGeom>
          <a:solidFill>
            <a:srgbClr val="01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1EDF2"/>
              </a:solidFill>
            </a:endParaRPr>
          </a:p>
        </p:txBody>
      </p:sp>
      <p:grpSp>
        <p:nvGrpSpPr>
          <p:cNvPr id="33" name="组合 32"/>
          <p:cNvGrpSpPr/>
          <p:nvPr/>
        </p:nvGrpSpPr>
        <p:grpSpPr>
          <a:xfrm>
            <a:off x="3725195" y="4253623"/>
            <a:ext cx="1871796" cy="1870478"/>
            <a:chOff x="8758812" y="1700808"/>
            <a:chExt cx="2017749" cy="2017329"/>
          </a:xfrm>
        </p:grpSpPr>
        <p:sp>
          <p:nvSpPr>
            <p:cNvPr id="34" name="Oval 8"/>
            <p:cNvSpPr>
              <a:spLocks noChangeArrowheads="1"/>
            </p:cNvSpPr>
            <p:nvPr/>
          </p:nvSpPr>
          <p:spPr bwMode="auto">
            <a:xfrm>
              <a:off x="8758812" y="1700808"/>
              <a:ext cx="2017749" cy="2017329"/>
            </a:xfrm>
            <a:prstGeom prst="ellipse">
              <a:avLst/>
            </a:prstGeom>
            <a:solidFill>
              <a:srgbClr val="01EDF2"/>
            </a:solidFill>
            <a:ln w="19050">
              <a:noFill/>
              <a:round/>
            </a:ln>
          </p:spPr>
          <p:txBody>
            <a:bodyPr vert="horz" wrap="square" lIns="91392" tIns="45696" rIns="91392" bIns="45696" numCol="1" anchor="t" anchorCtr="0" compatLnSpc="1"/>
            <a:lstStyle/>
            <a:p>
              <a:endParaRPr lang="zh-CN" altLang="en-US" sz="1800">
                <a:solidFill>
                  <a:srgbClr val="01EDF2"/>
                </a:solidFill>
              </a:endParaRPr>
            </a:p>
          </p:txBody>
        </p:sp>
        <p:sp>
          <p:nvSpPr>
            <p:cNvPr id="35" name="Freeform 9"/>
            <p:cNvSpPr>
              <a:spLocks noEditPoints="1"/>
            </p:cNvSpPr>
            <p:nvPr/>
          </p:nvSpPr>
          <p:spPr bwMode="auto">
            <a:xfrm>
              <a:off x="9147462" y="2296783"/>
              <a:ext cx="1247970" cy="938546"/>
            </a:xfrm>
            <a:custGeom>
              <a:avLst/>
              <a:gdLst>
                <a:gd name="T0" fmla="*/ 42 w 1545"/>
                <a:gd name="T1" fmla="*/ 0 h 1162"/>
                <a:gd name="T2" fmla="*/ 0 w 1545"/>
                <a:gd name="T3" fmla="*/ 932 h 1162"/>
                <a:gd name="T4" fmla="*/ 1503 w 1545"/>
                <a:gd name="T5" fmla="*/ 973 h 1162"/>
                <a:gd name="T6" fmla="*/ 1545 w 1545"/>
                <a:gd name="T7" fmla="*/ 41 h 1162"/>
                <a:gd name="T8" fmla="*/ 866 w 1545"/>
                <a:gd name="T9" fmla="*/ 907 h 1162"/>
                <a:gd name="T10" fmla="*/ 850 w 1545"/>
                <a:gd name="T11" fmla="*/ 922 h 1162"/>
                <a:gd name="T12" fmla="*/ 681 w 1545"/>
                <a:gd name="T13" fmla="*/ 907 h 1162"/>
                <a:gd name="T14" fmla="*/ 696 w 1545"/>
                <a:gd name="T15" fmla="*/ 885 h 1162"/>
                <a:gd name="T16" fmla="*/ 866 w 1545"/>
                <a:gd name="T17" fmla="*/ 900 h 1162"/>
                <a:gd name="T18" fmla="*/ 1481 w 1545"/>
                <a:gd name="T19" fmla="*/ 818 h 1162"/>
                <a:gd name="T20" fmla="*/ 64 w 1545"/>
                <a:gd name="T21" fmla="*/ 818 h 1162"/>
                <a:gd name="T22" fmla="*/ 1481 w 1545"/>
                <a:gd name="T23" fmla="*/ 65 h 1162"/>
                <a:gd name="T24" fmla="*/ 1008 w 1545"/>
                <a:gd name="T25" fmla="*/ 1083 h 1162"/>
                <a:gd name="T26" fmla="*/ 648 w 1545"/>
                <a:gd name="T27" fmla="*/ 1000 h 1162"/>
                <a:gd name="T28" fmla="*/ 1008 w 1545"/>
                <a:gd name="T29" fmla="*/ 1083 h 1162"/>
                <a:gd name="T30" fmla="*/ 477 w 1545"/>
                <a:gd name="T31" fmla="*/ 1162 h 1162"/>
                <a:gd name="T32" fmla="*/ 1051 w 1545"/>
                <a:gd name="T33" fmla="*/ 1107 h 1162"/>
                <a:gd name="T34" fmla="*/ 307 w 1545"/>
                <a:gd name="T35" fmla="*/ 550 h 1162"/>
                <a:gd name="T36" fmla="*/ 533 w 1545"/>
                <a:gd name="T37" fmla="*/ 678 h 1162"/>
                <a:gd name="T38" fmla="*/ 437 w 1545"/>
                <a:gd name="T39" fmla="*/ 230 h 1162"/>
                <a:gd name="T40" fmla="*/ 197 w 1545"/>
                <a:gd name="T41" fmla="*/ 678 h 1162"/>
                <a:gd name="T42" fmla="*/ 307 w 1545"/>
                <a:gd name="T43" fmla="*/ 550 h 1162"/>
                <a:gd name="T44" fmla="*/ 325 w 1545"/>
                <a:gd name="T45" fmla="*/ 497 h 1162"/>
                <a:gd name="T46" fmla="*/ 466 w 1545"/>
                <a:gd name="T47" fmla="*/ 497 h 1162"/>
                <a:gd name="T48" fmla="*/ 715 w 1545"/>
                <a:gd name="T49" fmla="*/ 492 h 1162"/>
                <a:gd name="T50" fmla="*/ 991 w 1545"/>
                <a:gd name="T51" fmla="*/ 358 h 1162"/>
                <a:gd name="T52" fmla="*/ 655 w 1545"/>
                <a:gd name="T53" fmla="*/ 230 h 1162"/>
                <a:gd name="T54" fmla="*/ 715 w 1545"/>
                <a:gd name="T55" fmla="*/ 678 h 1162"/>
                <a:gd name="T56" fmla="*/ 715 w 1545"/>
                <a:gd name="T57" fmla="*/ 282 h 1162"/>
                <a:gd name="T58" fmla="*/ 928 w 1545"/>
                <a:gd name="T59" fmla="*/ 358 h 1162"/>
                <a:gd name="T60" fmla="*/ 715 w 1545"/>
                <a:gd name="T61" fmla="*/ 438 h 1162"/>
                <a:gd name="T62" fmla="*/ 1106 w 1545"/>
                <a:gd name="T63" fmla="*/ 492 h 1162"/>
                <a:gd name="T64" fmla="*/ 1381 w 1545"/>
                <a:gd name="T65" fmla="*/ 358 h 1162"/>
                <a:gd name="T66" fmla="*/ 1045 w 1545"/>
                <a:gd name="T67" fmla="*/ 230 h 1162"/>
                <a:gd name="T68" fmla="*/ 1106 w 1545"/>
                <a:gd name="T69" fmla="*/ 678 h 1162"/>
                <a:gd name="T70" fmla="*/ 1106 w 1545"/>
                <a:gd name="T71" fmla="*/ 282 h 1162"/>
                <a:gd name="T72" fmla="*/ 1318 w 1545"/>
                <a:gd name="T73" fmla="*/ 358 h 1162"/>
                <a:gd name="T74" fmla="*/ 1106 w 1545"/>
                <a:gd name="T75" fmla="*/ 43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5" h="1162">
                  <a:moveTo>
                    <a:pt x="1503" y="0"/>
                  </a:moveTo>
                  <a:lnTo>
                    <a:pt x="42" y="0"/>
                  </a:lnTo>
                  <a:cubicBezTo>
                    <a:pt x="19" y="0"/>
                    <a:pt x="0" y="18"/>
                    <a:pt x="0" y="41"/>
                  </a:cubicBezTo>
                  <a:lnTo>
                    <a:pt x="0" y="932"/>
                  </a:lnTo>
                  <a:cubicBezTo>
                    <a:pt x="0" y="955"/>
                    <a:pt x="19" y="973"/>
                    <a:pt x="42" y="973"/>
                  </a:cubicBezTo>
                  <a:lnTo>
                    <a:pt x="1503" y="973"/>
                  </a:lnTo>
                  <a:cubicBezTo>
                    <a:pt x="1526" y="973"/>
                    <a:pt x="1545" y="955"/>
                    <a:pt x="1545" y="932"/>
                  </a:cubicBezTo>
                  <a:lnTo>
                    <a:pt x="1545" y="41"/>
                  </a:lnTo>
                  <a:cubicBezTo>
                    <a:pt x="1545" y="18"/>
                    <a:pt x="1526" y="0"/>
                    <a:pt x="1503" y="0"/>
                  </a:cubicBezTo>
                  <a:close/>
                  <a:moveTo>
                    <a:pt x="866" y="907"/>
                  </a:moveTo>
                  <a:lnTo>
                    <a:pt x="866" y="907"/>
                  </a:lnTo>
                  <a:cubicBezTo>
                    <a:pt x="866" y="915"/>
                    <a:pt x="859" y="922"/>
                    <a:pt x="850" y="922"/>
                  </a:cubicBezTo>
                  <a:lnTo>
                    <a:pt x="696" y="922"/>
                  </a:lnTo>
                  <a:cubicBezTo>
                    <a:pt x="687" y="922"/>
                    <a:pt x="681" y="915"/>
                    <a:pt x="681" y="907"/>
                  </a:cubicBezTo>
                  <a:lnTo>
                    <a:pt x="681" y="900"/>
                  </a:lnTo>
                  <a:cubicBezTo>
                    <a:pt x="681" y="892"/>
                    <a:pt x="687" y="885"/>
                    <a:pt x="696" y="885"/>
                  </a:cubicBezTo>
                  <a:lnTo>
                    <a:pt x="850" y="885"/>
                  </a:lnTo>
                  <a:cubicBezTo>
                    <a:pt x="859" y="885"/>
                    <a:pt x="866" y="892"/>
                    <a:pt x="866" y="900"/>
                  </a:cubicBezTo>
                  <a:lnTo>
                    <a:pt x="866" y="907"/>
                  </a:lnTo>
                  <a:close/>
                  <a:moveTo>
                    <a:pt x="1481" y="818"/>
                  </a:moveTo>
                  <a:lnTo>
                    <a:pt x="1481" y="818"/>
                  </a:lnTo>
                  <a:lnTo>
                    <a:pt x="64" y="818"/>
                  </a:lnTo>
                  <a:lnTo>
                    <a:pt x="64" y="65"/>
                  </a:lnTo>
                  <a:lnTo>
                    <a:pt x="1481" y="65"/>
                  </a:lnTo>
                  <a:lnTo>
                    <a:pt x="1481" y="818"/>
                  </a:lnTo>
                  <a:close/>
                  <a:moveTo>
                    <a:pt x="1008" y="1083"/>
                  </a:moveTo>
                  <a:lnTo>
                    <a:pt x="537" y="1083"/>
                  </a:lnTo>
                  <a:lnTo>
                    <a:pt x="648" y="1000"/>
                  </a:lnTo>
                  <a:lnTo>
                    <a:pt x="897" y="1000"/>
                  </a:lnTo>
                  <a:lnTo>
                    <a:pt x="1008" y="1083"/>
                  </a:lnTo>
                  <a:close/>
                  <a:moveTo>
                    <a:pt x="1051" y="1162"/>
                  </a:moveTo>
                  <a:lnTo>
                    <a:pt x="477" y="1162"/>
                  </a:lnTo>
                  <a:lnTo>
                    <a:pt x="477" y="1107"/>
                  </a:lnTo>
                  <a:lnTo>
                    <a:pt x="1051" y="1107"/>
                  </a:lnTo>
                  <a:lnTo>
                    <a:pt x="1051" y="1162"/>
                  </a:lnTo>
                  <a:close/>
                  <a:moveTo>
                    <a:pt x="307" y="550"/>
                  </a:moveTo>
                  <a:lnTo>
                    <a:pt x="489" y="550"/>
                  </a:lnTo>
                  <a:lnTo>
                    <a:pt x="533" y="678"/>
                  </a:lnTo>
                  <a:lnTo>
                    <a:pt x="600" y="678"/>
                  </a:lnTo>
                  <a:lnTo>
                    <a:pt x="437" y="230"/>
                  </a:lnTo>
                  <a:lnTo>
                    <a:pt x="367" y="230"/>
                  </a:lnTo>
                  <a:lnTo>
                    <a:pt x="197" y="678"/>
                  </a:lnTo>
                  <a:lnTo>
                    <a:pt x="260" y="678"/>
                  </a:lnTo>
                  <a:lnTo>
                    <a:pt x="307" y="550"/>
                  </a:lnTo>
                  <a:close/>
                  <a:moveTo>
                    <a:pt x="466" y="497"/>
                  </a:moveTo>
                  <a:lnTo>
                    <a:pt x="325" y="497"/>
                  </a:lnTo>
                  <a:lnTo>
                    <a:pt x="399" y="297"/>
                  </a:lnTo>
                  <a:lnTo>
                    <a:pt x="466" y="497"/>
                  </a:lnTo>
                  <a:close/>
                  <a:moveTo>
                    <a:pt x="715" y="678"/>
                  </a:moveTo>
                  <a:lnTo>
                    <a:pt x="715" y="492"/>
                  </a:lnTo>
                  <a:lnTo>
                    <a:pt x="856" y="492"/>
                  </a:lnTo>
                  <a:cubicBezTo>
                    <a:pt x="942" y="489"/>
                    <a:pt x="986" y="444"/>
                    <a:pt x="991" y="358"/>
                  </a:cubicBezTo>
                  <a:cubicBezTo>
                    <a:pt x="986" y="276"/>
                    <a:pt x="942" y="233"/>
                    <a:pt x="856" y="230"/>
                  </a:cubicBezTo>
                  <a:lnTo>
                    <a:pt x="655" y="230"/>
                  </a:lnTo>
                  <a:lnTo>
                    <a:pt x="655" y="678"/>
                  </a:lnTo>
                  <a:lnTo>
                    <a:pt x="715" y="678"/>
                  </a:lnTo>
                  <a:close/>
                  <a:moveTo>
                    <a:pt x="715" y="438"/>
                  </a:moveTo>
                  <a:lnTo>
                    <a:pt x="715" y="282"/>
                  </a:lnTo>
                  <a:lnTo>
                    <a:pt x="838" y="282"/>
                  </a:lnTo>
                  <a:cubicBezTo>
                    <a:pt x="898" y="282"/>
                    <a:pt x="928" y="307"/>
                    <a:pt x="928" y="358"/>
                  </a:cubicBezTo>
                  <a:cubicBezTo>
                    <a:pt x="930" y="413"/>
                    <a:pt x="899" y="440"/>
                    <a:pt x="836" y="438"/>
                  </a:cubicBezTo>
                  <a:lnTo>
                    <a:pt x="715" y="438"/>
                  </a:lnTo>
                  <a:close/>
                  <a:moveTo>
                    <a:pt x="1106" y="678"/>
                  </a:moveTo>
                  <a:lnTo>
                    <a:pt x="1106" y="492"/>
                  </a:lnTo>
                  <a:lnTo>
                    <a:pt x="1247" y="492"/>
                  </a:lnTo>
                  <a:cubicBezTo>
                    <a:pt x="1332" y="489"/>
                    <a:pt x="1377" y="444"/>
                    <a:pt x="1381" y="358"/>
                  </a:cubicBezTo>
                  <a:cubicBezTo>
                    <a:pt x="1377" y="276"/>
                    <a:pt x="1332" y="233"/>
                    <a:pt x="1247" y="230"/>
                  </a:cubicBezTo>
                  <a:lnTo>
                    <a:pt x="1045" y="230"/>
                  </a:lnTo>
                  <a:lnTo>
                    <a:pt x="1045" y="678"/>
                  </a:lnTo>
                  <a:lnTo>
                    <a:pt x="1106" y="678"/>
                  </a:lnTo>
                  <a:close/>
                  <a:moveTo>
                    <a:pt x="1106" y="438"/>
                  </a:moveTo>
                  <a:lnTo>
                    <a:pt x="1106" y="282"/>
                  </a:lnTo>
                  <a:lnTo>
                    <a:pt x="1229" y="282"/>
                  </a:lnTo>
                  <a:cubicBezTo>
                    <a:pt x="1289" y="282"/>
                    <a:pt x="1318" y="307"/>
                    <a:pt x="1318" y="358"/>
                  </a:cubicBezTo>
                  <a:cubicBezTo>
                    <a:pt x="1320" y="413"/>
                    <a:pt x="1289" y="440"/>
                    <a:pt x="1227" y="438"/>
                  </a:cubicBezTo>
                  <a:lnTo>
                    <a:pt x="1106" y="43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endParaRPr>
            </a:p>
          </p:txBody>
        </p:sp>
      </p:grpSp>
      <p:grpSp>
        <p:nvGrpSpPr>
          <p:cNvPr id="36" name="组合 35"/>
          <p:cNvGrpSpPr/>
          <p:nvPr/>
        </p:nvGrpSpPr>
        <p:grpSpPr>
          <a:xfrm>
            <a:off x="3226634" y="1414581"/>
            <a:ext cx="1871796" cy="1870478"/>
            <a:chOff x="1204523" y="1700808"/>
            <a:chExt cx="2017749" cy="2017329"/>
          </a:xfrm>
        </p:grpSpPr>
        <p:sp>
          <p:nvSpPr>
            <p:cNvPr id="37" name="Oval 10"/>
            <p:cNvSpPr>
              <a:spLocks noChangeArrowheads="1"/>
            </p:cNvSpPr>
            <p:nvPr/>
          </p:nvSpPr>
          <p:spPr bwMode="auto">
            <a:xfrm>
              <a:off x="1204523" y="1700808"/>
              <a:ext cx="2017749" cy="2017329"/>
            </a:xfrm>
            <a:prstGeom prst="ellipse">
              <a:avLst/>
            </a:prstGeom>
            <a:noFill/>
            <a:ln>
              <a:solidFill>
                <a:schemeClr val="bg1">
                  <a:lumMod val="95000"/>
                </a:schemeClr>
              </a:solidFill>
            </a:ln>
          </p:spPr>
          <p:txBody>
            <a:bodyPr vert="horz" wrap="square" lIns="91392" tIns="45696" rIns="91392" bIns="45696" numCol="1" anchor="t" anchorCtr="0" compatLnSpc="1"/>
            <a:lstStyle/>
            <a:p>
              <a:endParaRPr lang="zh-CN" altLang="en-US" sz="1800">
                <a:solidFill>
                  <a:srgbClr val="01EDF2"/>
                </a:solidFill>
              </a:endParaRPr>
            </a:p>
          </p:txBody>
        </p:sp>
        <p:sp>
          <p:nvSpPr>
            <p:cNvPr id="44" name="Freeform 11"/>
            <p:cNvSpPr>
              <a:spLocks noEditPoints="1"/>
            </p:cNvSpPr>
            <p:nvPr/>
          </p:nvSpPr>
          <p:spPr bwMode="auto">
            <a:xfrm>
              <a:off x="1475570" y="2177463"/>
              <a:ext cx="1478653" cy="975453"/>
            </a:xfrm>
            <a:custGeom>
              <a:avLst/>
              <a:gdLst>
                <a:gd name="T0" fmla="*/ 1295 w 1747"/>
                <a:gd name="T1" fmla="*/ 377 h 1154"/>
                <a:gd name="T2" fmla="*/ 1260 w 1747"/>
                <a:gd name="T3" fmla="*/ 0 h 1154"/>
                <a:gd name="T4" fmla="*/ 641 w 1747"/>
                <a:gd name="T5" fmla="*/ 1031 h 1154"/>
                <a:gd name="T6" fmla="*/ 59 w 1747"/>
                <a:gd name="T7" fmla="*/ 1031 h 1154"/>
                <a:gd name="T8" fmla="*/ 1747 w 1747"/>
                <a:gd name="T9" fmla="*/ 1154 h 1154"/>
                <a:gd name="T10" fmla="*/ 371 w 1747"/>
                <a:gd name="T11" fmla="*/ 962 h 1154"/>
                <a:gd name="T12" fmla="*/ 270 w 1747"/>
                <a:gd name="T13" fmla="*/ 863 h 1154"/>
                <a:gd name="T14" fmla="*/ 371 w 1747"/>
                <a:gd name="T15" fmla="*/ 830 h 1154"/>
                <a:gd name="T16" fmla="*/ 270 w 1747"/>
                <a:gd name="T17" fmla="*/ 731 h 1154"/>
                <a:gd name="T18" fmla="*/ 371 w 1747"/>
                <a:gd name="T19" fmla="*/ 691 h 1154"/>
                <a:gd name="T20" fmla="*/ 270 w 1747"/>
                <a:gd name="T21" fmla="*/ 592 h 1154"/>
                <a:gd name="T22" fmla="*/ 371 w 1747"/>
                <a:gd name="T23" fmla="*/ 559 h 1154"/>
                <a:gd name="T24" fmla="*/ 270 w 1747"/>
                <a:gd name="T25" fmla="*/ 460 h 1154"/>
                <a:gd name="T26" fmla="*/ 524 w 1747"/>
                <a:gd name="T27" fmla="*/ 962 h 1154"/>
                <a:gd name="T28" fmla="*/ 422 w 1747"/>
                <a:gd name="T29" fmla="*/ 863 h 1154"/>
                <a:gd name="T30" fmla="*/ 524 w 1747"/>
                <a:gd name="T31" fmla="*/ 830 h 1154"/>
                <a:gd name="T32" fmla="*/ 422 w 1747"/>
                <a:gd name="T33" fmla="*/ 731 h 1154"/>
                <a:gd name="T34" fmla="*/ 524 w 1747"/>
                <a:gd name="T35" fmla="*/ 691 h 1154"/>
                <a:gd name="T36" fmla="*/ 422 w 1747"/>
                <a:gd name="T37" fmla="*/ 592 h 1154"/>
                <a:gd name="T38" fmla="*/ 524 w 1747"/>
                <a:gd name="T39" fmla="*/ 559 h 1154"/>
                <a:gd name="T40" fmla="*/ 422 w 1747"/>
                <a:gd name="T41" fmla="*/ 460 h 1154"/>
                <a:gd name="T42" fmla="*/ 940 w 1747"/>
                <a:gd name="T43" fmla="*/ 938 h 1154"/>
                <a:gd name="T44" fmla="*/ 774 w 1747"/>
                <a:gd name="T45" fmla="*/ 776 h 1154"/>
                <a:gd name="T46" fmla="*/ 940 w 1747"/>
                <a:gd name="T47" fmla="*/ 723 h 1154"/>
                <a:gd name="T48" fmla="*/ 774 w 1747"/>
                <a:gd name="T49" fmla="*/ 561 h 1154"/>
                <a:gd name="T50" fmla="*/ 940 w 1747"/>
                <a:gd name="T51" fmla="*/ 496 h 1154"/>
                <a:gd name="T52" fmla="*/ 774 w 1747"/>
                <a:gd name="T53" fmla="*/ 334 h 1154"/>
                <a:gd name="T54" fmla="*/ 940 w 1747"/>
                <a:gd name="T55" fmla="*/ 281 h 1154"/>
                <a:gd name="T56" fmla="*/ 774 w 1747"/>
                <a:gd name="T57" fmla="*/ 119 h 1154"/>
                <a:gd name="T58" fmla="*/ 1163 w 1747"/>
                <a:gd name="T59" fmla="*/ 938 h 1154"/>
                <a:gd name="T60" fmla="*/ 997 w 1747"/>
                <a:gd name="T61" fmla="*/ 776 h 1154"/>
                <a:gd name="T62" fmla="*/ 1163 w 1747"/>
                <a:gd name="T63" fmla="*/ 723 h 1154"/>
                <a:gd name="T64" fmla="*/ 997 w 1747"/>
                <a:gd name="T65" fmla="*/ 561 h 1154"/>
                <a:gd name="T66" fmla="*/ 1163 w 1747"/>
                <a:gd name="T67" fmla="*/ 496 h 1154"/>
                <a:gd name="T68" fmla="*/ 997 w 1747"/>
                <a:gd name="T69" fmla="*/ 334 h 1154"/>
                <a:gd name="T70" fmla="*/ 1163 w 1747"/>
                <a:gd name="T71" fmla="*/ 281 h 1154"/>
                <a:gd name="T72" fmla="*/ 997 w 1747"/>
                <a:gd name="T73" fmla="*/ 119 h 1154"/>
                <a:gd name="T74" fmla="*/ 1463 w 1747"/>
                <a:gd name="T75" fmla="*/ 950 h 1154"/>
                <a:gd name="T76" fmla="*/ 1361 w 1747"/>
                <a:gd name="T77" fmla="*/ 850 h 1154"/>
                <a:gd name="T78" fmla="*/ 1463 w 1747"/>
                <a:gd name="T79" fmla="*/ 810 h 1154"/>
                <a:gd name="T80" fmla="*/ 1361 w 1747"/>
                <a:gd name="T81" fmla="*/ 711 h 1154"/>
                <a:gd name="T82" fmla="*/ 1463 w 1747"/>
                <a:gd name="T83" fmla="*/ 679 h 1154"/>
                <a:gd name="T84" fmla="*/ 1361 w 1747"/>
                <a:gd name="T85" fmla="*/ 579 h 1154"/>
                <a:gd name="T86" fmla="*/ 1615 w 1747"/>
                <a:gd name="T87" fmla="*/ 950 h 1154"/>
                <a:gd name="T88" fmla="*/ 1514 w 1747"/>
                <a:gd name="T89" fmla="*/ 850 h 1154"/>
                <a:gd name="T90" fmla="*/ 1615 w 1747"/>
                <a:gd name="T91" fmla="*/ 810 h 1154"/>
                <a:gd name="T92" fmla="*/ 1514 w 1747"/>
                <a:gd name="T93" fmla="*/ 711 h 1154"/>
                <a:gd name="T94" fmla="*/ 1615 w 1747"/>
                <a:gd name="T95" fmla="*/ 679 h 1154"/>
                <a:gd name="T96" fmla="*/ 1514 w 1747"/>
                <a:gd name="T97" fmla="*/ 579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47" h="1154">
                  <a:moveTo>
                    <a:pt x="1689" y="1031"/>
                  </a:moveTo>
                  <a:lnTo>
                    <a:pt x="1689" y="548"/>
                  </a:lnTo>
                  <a:lnTo>
                    <a:pt x="1295" y="377"/>
                  </a:lnTo>
                  <a:lnTo>
                    <a:pt x="1295" y="1031"/>
                  </a:lnTo>
                  <a:lnTo>
                    <a:pt x="1260" y="1031"/>
                  </a:lnTo>
                  <a:lnTo>
                    <a:pt x="1260" y="0"/>
                  </a:lnTo>
                  <a:lnTo>
                    <a:pt x="677" y="0"/>
                  </a:lnTo>
                  <a:lnTo>
                    <a:pt x="677" y="1031"/>
                  </a:lnTo>
                  <a:lnTo>
                    <a:pt x="641" y="1031"/>
                  </a:lnTo>
                  <a:lnTo>
                    <a:pt x="641" y="262"/>
                  </a:lnTo>
                  <a:lnTo>
                    <a:pt x="59" y="463"/>
                  </a:lnTo>
                  <a:lnTo>
                    <a:pt x="59" y="1031"/>
                  </a:lnTo>
                  <a:lnTo>
                    <a:pt x="0" y="1031"/>
                  </a:lnTo>
                  <a:lnTo>
                    <a:pt x="0" y="1154"/>
                  </a:lnTo>
                  <a:lnTo>
                    <a:pt x="1747" y="1154"/>
                  </a:lnTo>
                  <a:lnTo>
                    <a:pt x="1747" y="1031"/>
                  </a:lnTo>
                  <a:lnTo>
                    <a:pt x="1689" y="1031"/>
                  </a:lnTo>
                  <a:close/>
                  <a:moveTo>
                    <a:pt x="371" y="962"/>
                  </a:moveTo>
                  <a:lnTo>
                    <a:pt x="371" y="962"/>
                  </a:lnTo>
                  <a:lnTo>
                    <a:pt x="270" y="962"/>
                  </a:lnTo>
                  <a:lnTo>
                    <a:pt x="270" y="863"/>
                  </a:lnTo>
                  <a:lnTo>
                    <a:pt x="371" y="863"/>
                  </a:lnTo>
                  <a:lnTo>
                    <a:pt x="371" y="962"/>
                  </a:lnTo>
                  <a:close/>
                  <a:moveTo>
                    <a:pt x="371" y="830"/>
                  </a:moveTo>
                  <a:lnTo>
                    <a:pt x="371" y="830"/>
                  </a:lnTo>
                  <a:lnTo>
                    <a:pt x="270" y="830"/>
                  </a:lnTo>
                  <a:lnTo>
                    <a:pt x="270" y="731"/>
                  </a:lnTo>
                  <a:lnTo>
                    <a:pt x="371" y="731"/>
                  </a:lnTo>
                  <a:lnTo>
                    <a:pt x="371" y="830"/>
                  </a:lnTo>
                  <a:close/>
                  <a:moveTo>
                    <a:pt x="371" y="691"/>
                  </a:moveTo>
                  <a:lnTo>
                    <a:pt x="371" y="691"/>
                  </a:lnTo>
                  <a:lnTo>
                    <a:pt x="270" y="691"/>
                  </a:lnTo>
                  <a:lnTo>
                    <a:pt x="270" y="592"/>
                  </a:lnTo>
                  <a:lnTo>
                    <a:pt x="371" y="592"/>
                  </a:lnTo>
                  <a:lnTo>
                    <a:pt x="371" y="691"/>
                  </a:lnTo>
                  <a:close/>
                  <a:moveTo>
                    <a:pt x="371" y="559"/>
                  </a:moveTo>
                  <a:lnTo>
                    <a:pt x="371" y="559"/>
                  </a:lnTo>
                  <a:lnTo>
                    <a:pt x="270" y="559"/>
                  </a:lnTo>
                  <a:lnTo>
                    <a:pt x="270" y="460"/>
                  </a:lnTo>
                  <a:lnTo>
                    <a:pt x="371" y="460"/>
                  </a:lnTo>
                  <a:lnTo>
                    <a:pt x="371" y="559"/>
                  </a:lnTo>
                  <a:close/>
                  <a:moveTo>
                    <a:pt x="524" y="962"/>
                  </a:moveTo>
                  <a:lnTo>
                    <a:pt x="524" y="962"/>
                  </a:lnTo>
                  <a:lnTo>
                    <a:pt x="422" y="962"/>
                  </a:lnTo>
                  <a:lnTo>
                    <a:pt x="422" y="863"/>
                  </a:lnTo>
                  <a:lnTo>
                    <a:pt x="524" y="863"/>
                  </a:lnTo>
                  <a:lnTo>
                    <a:pt x="524" y="962"/>
                  </a:lnTo>
                  <a:close/>
                  <a:moveTo>
                    <a:pt x="524" y="830"/>
                  </a:moveTo>
                  <a:lnTo>
                    <a:pt x="524" y="830"/>
                  </a:lnTo>
                  <a:lnTo>
                    <a:pt x="422" y="830"/>
                  </a:lnTo>
                  <a:lnTo>
                    <a:pt x="422" y="731"/>
                  </a:lnTo>
                  <a:lnTo>
                    <a:pt x="524" y="731"/>
                  </a:lnTo>
                  <a:lnTo>
                    <a:pt x="524" y="830"/>
                  </a:lnTo>
                  <a:close/>
                  <a:moveTo>
                    <a:pt x="524" y="691"/>
                  </a:moveTo>
                  <a:lnTo>
                    <a:pt x="524" y="691"/>
                  </a:lnTo>
                  <a:lnTo>
                    <a:pt x="422" y="691"/>
                  </a:lnTo>
                  <a:lnTo>
                    <a:pt x="422" y="592"/>
                  </a:lnTo>
                  <a:lnTo>
                    <a:pt x="524" y="592"/>
                  </a:lnTo>
                  <a:lnTo>
                    <a:pt x="524" y="691"/>
                  </a:lnTo>
                  <a:close/>
                  <a:moveTo>
                    <a:pt x="524" y="559"/>
                  </a:moveTo>
                  <a:lnTo>
                    <a:pt x="524" y="559"/>
                  </a:lnTo>
                  <a:lnTo>
                    <a:pt x="422" y="559"/>
                  </a:lnTo>
                  <a:lnTo>
                    <a:pt x="422" y="460"/>
                  </a:lnTo>
                  <a:lnTo>
                    <a:pt x="524" y="460"/>
                  </a:lnTo>
                  <a:lnTo>
                    <a:pt x="524" y="559"/>
                  </a:lnTo>
                  <a:close/>
                  <a:moveTo>
                    <a:pt x="940" y="938"/>
                  </a:moveTo>
                  <a:lnTo>
                    <a:pt x="940" y="938"/>
                  </a:lnTo>
                  <a:lnTo>
                    <a:pt x="774" y="938"/>
                  </a:lnTo>
                  <a:lnTo>
                    <a:pt x="774" y="776"/>
                  </a:lnTo>
                  <a:lnTo>
                    <a:pt x="940" y="776"/>
                  </a:lnTo>
                  <a:lnTo>
                    <a:pt x="940" y="938"/>
                  </a:lnTo>
                  <a:close/>
                  <a:moveTo>
                    <a:pt x="940" y="723"/>
                  </a:moveTo>
                  <a:lnTo>
                    <a:pt x="940" y="723"/>
                  </a:lnTo>
                  <a:lnTo>
                    <a:pt x="774" y="723"/>
                  </a:lnTo>
                  <a:lnTo>
                    <a:pt x="774" y="561"/>
                  </a:lnTo>
                  <a:lnTo>
                    <a:pt x="940" y="561"/>
                  </a:lnTo>
                  <a:lnTo>
                    <a:pt x="940" y="723"/>
                  </a:lnTo>
                  <a:close/>
                  <a:moveTo>
                    <a:pt x="940" y="496"/>
                  </a:moveTo>
                  <a:lnTo>
                    <a:pt x="940" y="496"/>
                  </a:lnTo>
                  <a:lnTo>
                    <a:pt x="774" y="496"/>
                  </a:lnTo>
                  <a:lnTo>
                    <a:pt x="774" y="334"/>
                  </a:lnTo>
                  <a:lnTo>
                    <a:pt x="940" y="334"/>
                  </a:lnTo>
                  <a:lnTo>
                    <a:pt x="940" y="496"/>
                  </a:lnTo>
                  <a:close/>
                  <a:moveTo>
                    <a:pt x="940" y="281"/>
                  </a:moveTo>
                  <a:lnTo>
                    <a:pt x="940" y="281"/>
                  </a:lnTo>
                  <a:lnTo>
                    <a:pt x="774" y="281"/>
                  </a:lnTo>
                  <a:lnTo>
                    <a:pt x="774" y="119"/>
                  </a:lnTo>
                  <a:lnTo>
                    <a:pt x="940" y="119"/>
                  </a:lnTo>
                  <a:lnTo>
                    <a:pt x="940" y="281"/>
                  </a:lnTo>
                  <a:close/>
                  <a:moveTo>
                    <a:pt x="1163" y="938"/>
                  </a:moveTo>
                  <a:lnTo>
                    <a:pt x="1163" y="938"/>
                  </a:lnTo>
                  <a:lnTo>
                    <a:pt x="997" y="938"/>
                  </a:lnTo>
                  <a:lnTo>
                    <a:pt x="997" y="776"/>
                  </a:lnTo>
                  <a:lnTo>
                    <a:pt x="1163" y="776"/>
                  </a:lnTo>
                  <a:lnTo>
                    <a:pt x="1163" y="938"/>
                  </a:lnTo>
                  <a:close/>
                  <a:moveTo>
                    <a:pt x="1163" y="723"/>
                  </a:moveTo>
                  <a:lnTo>
                    <a:pt x="1163" y="723"/>
                  </a:lnTo>
                  <a:lnTo>
                    <a:pt x="997" y="723"/>
                  </a:lnTo>
                  <a:lnTo>
                    <a:pt x="997" y="561"/>
                  </a:lnTo>
                  <a:lnTo>
                    <a:pt x="1163" y="561"/>
                  </a:lnTo>
                  <a:lnTo>
                    <a:pt x="1163" y="723"/>
                  </a:lnTo>
                  <a:close/>
                  <a:moveTo>
                    <a:pt x="1163" y="496"/>
                  </a:moveTo>
                  <a:lnTo>
                    <a:pt x="1163" y="496"/>
                  </a:lnTo>
                  <a:lnTo>
                    <a:pt x="997" y="496"/>
                  </a:lnTo>
                  <a:lnTo>
                    <a:pt x="997" y="334"/>
                  </a:lnTo>
                  <a:lnTo>
                    <a:pt x="1163" y="334"/>
                  </a:lnTo>
                  <a:lnTo>
                    <a:pt x="1163" y="496"/>
                  </a:lnTo>
                  <a:close/>
                  <a:moveTo>
                    <a:pt x="1163" y="281"/>
                  </a:moveTo>
                  <a:lnTo>
                    <a:pt x="1163" y="281"/>
                  </a:lnTo>
                  <a:lnTo>
                    <a:pt x="997" y="281"/>
                  </a:lnTo>
                  <a:lnTo>
                    <a:pt x="997" y="119"/>
                  </a:lnTo>
                  <a:lnTo>
                    <a:pt x="1163" y="119"/>
                  </a:lnTo>
                  <a:lnTo>
                    <a:pt x="1163" y="281"/>
                  </a:lnTo>
                  <a:close/>
                  <a:moveTo>
                    <a:pt x="1463" y="950"/>
                  </a:moveTo>
                  <a:lnTo>
                    <a:pt x="1463" y="950"/>
                  </a:lnTo>
                  <a:lnTo>
                    <a:pt x="1361" y="950"/>
                  </a:lnTo>
                  <a:lnTo>
                    <a:pt x="1361" y="850"/>
                  </a:lnTo>
                  <a:lnTo>
                    <a:pt x="1463" y="850"/>
                  </a:lnTo>
                  <a:lnTo>
                    <a:pt x="1463" y="950"/>
                  </a:lnTo>
                  <a:close/>
                  <a:moveTo>
                    <a:pt x="1463" y="810"/>
                  </a:moveTo>
                  <a:lnTo>
                    <a:pt x="1463" y="810"/>
                  </a:lnTo>
                  <a:lnTo>
                    <a:pt x="1361" y="810"/>
                  </a:lnTo>
                  <a:lnTo>
                    <a:pt x="1361" y="711"/>
                  </a:lnTo>
                  <a:lnTo>
                    <a:pt x="1463" y="711"/>
                  </a:lnTo>
                  <a:lnTo>
                    <a:pt x="1463" y="810"/>
                  </a:lnTo>
                  <a:close/>
                  <a:moveTo>
                    <a:pt x="1463" y="679"/>
                  </a:moveTo>
                  <a:lnTo>
                    <a:pt x="1463" y="679"/>
                  </a:lnTo>
                  <a:lnTo>
                    <a:pt x="1361" y="679"/>
                  </a:lnTo>
                  <a:lnTo>
                    <a:pt x="1361" y="579"/>
                  </a:lnTo>
                  <a:lnTo>
                    <a:pt x="1463" y="579"/>
                  </a:lnTo>
                  <a:lnTo>
                    <a:pt x="1463" y="679"/>
                  </a:lnTo>
                  <a:close/>
                  <a:moveTo>
                    <a:pt x="1615" y="950"/>
                  </a:moveTo>
                  <a:lnTo>
                    <a:pt x="1615" y="950"/>
                  </a:lnTo>
                  <a:lnTo>
                    <a:pt x="1514" y="950"/>
                  </a:lnTo>
                  <a:lnTo>
                    <a:pt x="1514" y="850"/>
                  </a:lnTo>
                  <a:lnTo>
                    <a:pt x="1615" y="850"/>
                  </a:lnTo>
                  <a:lnTo>
                    <a:pt x="1615" y="950"/>
                  </a:lnTo>
                  <a:close/>
                  <a:moveTo>
                    <a:pt x="1615" y="810"/>
                  </a:moveTo>
                  <a:lnTo>
                    <a:pt x="1615" y="810"/>
                  </a:lnTo>
                  <a:lnTo>
                    <a:pt x="1514" y="810"/>
                  </a:lnTo>
                  <a:lnTo>
                    <a:pt x="1514" y="711"/>
                  </a:lnTo>
                  <a:lnTo>
                    <a:pt x="1615" y="711"/>
                  </a:lnTo>
                  <a:lnTo>
                    <a:pt x="1615" y="810"/>
                  </a:lnTo>
                  <a:close/>
                  <a:moveTo>
                    <a:pt x="1615" y="679"/>
                  </a:moveTo>
                  <a:lnTo>
                    <a:pt x="1615" y="679"/>
                  </a:lnTo>
                  <a:lnTo>
                    <a:pt x="1514" y="679"/>
                  </a:lnTo>
                  <a:lnTo>
                    <a:pt x="1514" y="579"/>
                  </a:lnTo>
                  <a:lnTo>
                    <a:pt x="1615" y="579"/>
                  </a:lnTo>
                  <a:lnTo>
                    <a:pt x="1615" y="679"/>
                  </a:lnTo>
                  <a:close/>
                </a:path>
              </a:pathLst>
            </a:custGeom>
            <a:solidFill>
              <a:schemeClr val="bg1"/>
            </a:solidFill>
            <a:ln w="9525">
              <a:solidFill>
                <a:schemeClr val="bg1">
                  <a:lumMod val="95000"/>
                </a:schemeClr>
              </a:solidFill>
              <a:round/>
            </a:ln>
          </p:spPr>
          <p:txBody>
            <a:bodyPr vert="horz" wrap="square" lIns="91392" tIns="45696" rIns="91392" bIns="45696" numCol="1" anchor="t" anchorCtr="0" compatLnSpc="1"/>
            <a:lstStyle/>
            <a:p>
              <a:endParaRPr lang="zh-CN" altLang="en-US" sz="1800">
                <a:solidFill>
                  <a:srgbClr val="01EDF2"/>
                </a:solidFill>
              </a:endParaRPr>
            </a:p>
          </p:txBody>
        </p:sp>
      </p:grpSp>
      <p:sp>
        <p:nvSpPr>
          <p:cNvPr id="47" name="Freeform 12"/>
          <p:cNvSpPr/>
          <p:nvPr/>
        </p:nvSpPr>
        <p:spPr bwMode="auto">
          <a:xfrm>
            <a:off x="2918440" y="2758580"/>
            <a:ext cx="517011" cy="517011"/>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bg1"/>
          </a:solidFill>
          <a:ln>
            <a:noFill/>
          </a:ln>
        </p:spPr>
        <p:txBody>
          <a:bodyPr vert="horz" wrap="square" lIns="91392" tIns="45696" rIns="91392" bIns="45696" numCol="1" anchor="t" anchorCtr="0" compatLnSpc="1"/>
          <a:lstStyle/>
          <a:p>
            <a:endParaRPr lang="zh-CN" altLang="en-US" sz="1800">
              <a:solidFill>
                <a:srgbClr val="01EDF2"/>
              </a:solidFill>
            </a:endParaRPr>
          </a:p>
        </p:txBody>
      </p:sp>
      <p:sp>
        <p:nvSpPr>
          <p:cNvPr id="66" name="TextBox 84"/>
          <p:cNvSpPr txBox="1">
            <a:spLocks noChangeArrowheads="1"/>
          </p:cNvSpPr>
          <p:nvPr/>
        </p:nvSpPr>
        <p:spPr bwMode="auto">
          <a:xfrm>
            <a:off x="6180104" y="3699196"/>
            <a:ext cx="4606113" cy="2417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20000"/>
              </a:lnSpc>
            </a:pPr>
            <a:r>
              <a:rPr lang="zh-CN" altLang="en-US" sz="14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这里输入产品形式的简介这里输入产品形式的简介这里输入产品形式的简介这里输入产品形式的简介这里输入产品形式的简介里输入产品形式的简介这里输入产品形式的简介这里输入产品形式的简介这里输入产品形式的简介里输入产品形式的简介。</a:t>
            </a:r>
            <a:endParaRPr lang="zh-CN" altLang="en-US" sz="14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20000"/>
              </a:lnSpc>
            </a:pPr>
            <a:endParaRPr lang="en-US" altLang="zh-CN" sz="14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20000"/>
              </a:lnSpc>
            </a:pPr>
            <a:r>
              <a:rPr lang="zh-CN" altLang="en-US" sz="14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这里输入产品形式的简介这里输入产品形式的简介这里输入产品形式的简介这里输入产品形式的简介这里输入产品形式的简介里输入产品形式的简介。</a:t>
            </a:r>
            <a:endParaRPr lang="zh-CN" altLang="en-US" sz="14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TextBox 12"/>
          <p:cNvSpPr txBox="1"/>
          <p:nvPr/>
        </p:nvSpPr>
        <p:spPr>
          <a:xfrm>
            <a:off x="3554291" y="3379842"/>
            <a:ext cx="1544139" cy="399902"/>
          </a:xfrm>
          <a:prstGeom prst="rect">
            <a:avLst/>
          </a:prstGeom>
          <a:noFill/>
        </p:spPr>
        <p:txBody>
          <a:bodyPr wrap="square" rtlCol="0">
            <a:spAutoFit/>
          </a:bodyPr>
          <a:lstStyle/>
          <a:p>
            <a:pPr algn="ctr"/>
            <a:r>
              <a:rPr lang="zh-CN" altLang="en-US" sz="2000" b="1" dirty="0">
                <a:solidFill>
                  <a:srgbClr val="01EDF2"/>
                </a:solidFill>
                <a:latin typeface="微软雅黑" panose="020B0503020204020204" pitchFamily="34" charset="-122"/>
                <a:ea typeface="微软雅黑" panose="020B0503020204020204" pitchFamily="34" charset="-122"/>
              </a:rPr>
              <a:t>线下门店</a:t>
            </a:r>
            <a:endParaRPr lang="zh-CN" altLang="en-US" sz="2000" b="1" dirty="0">
              <a:solidFill>
                <a:srgbClr val="01EDF2"/>
              </a:solidFill>
              <a:latin typeface="微软雅黑" panose="020B0503020204020204" pitchFamily="34" charset="-122"/>
              <a:ea typeface="微软雅黑" panose="020B0503020204020204" pitchFamily="34" charset="-122"/>
            </a:endParaRPr>
          </a:p>
        </p:txBody>
      </p:sp>
      <p:sp>
        <p:nvSpPr>
          <p:cNvPr id="68" name="TextBox 13"/>
          <p:cNvSpPr txBox="1"/>
          <p:nvPr/>
        </p:nvSpPr>
        <p:spPr>
          <a:xfrm>
            <a:off x="1565482" y="4894276"/>
            <a:ext cx="1544139" cy="399902"/>
          </a:xfrm>
          <a:prstGeom prst="rect">
            <a:avLst/>
          </a:prstGeom>
          <a:noFill/>
        </p:spPr>
        <p:txBody>
          <a:bodyPr wrap="square" rtlCol="0">
            <a:spAutoFit/>
          </a:bodyPr>
          <a:lstStyle/>
          <a:p>
            <a:pPr algn="ctr"/>
            <a:r>
              <a:rPr lang="zh-CN" altLang="en-US" sz="2000" b="1" dirty="0">
                <a:solidFill>
                  <a:srgbClr val="01EDF2"/>
                </a:solidFill>
                <a:latin typeface="微软雅黑" panose="020B0503020204020204" pitchFamily="34" charset="-122"/>
                <a:ea typeface="微软雅黑" panose="020B0503020204020204" pitchFamily="34" charset="-122"/>
              </a:rPr>
              <a:t>手机</a:t>
            </a:r>
            <a:r>
              <a:rPr lang="en-US" altLang="zh-CN" sz="2000" b="1" dirty="0">
                <a:solidFill>
                  <a:srgbClr val="01EDF2"/>
                </a:solidFill>
                <a:latin typeface="微软雅黑" panose="020B0503020204020204" pitchFamily="34" charset="-122"/>
                <a:ea typeface="微软雅黑" panose="020B0503020204020204" pitchFamily="34" charset="-122"/>
              </a:rPr>
              <a:t>APP</a:t>
            </a:r>
            <a:endParaRPr lang="zh-CN" altLang="en-US" sz="2000" b="1" dirty="0">
              <a:solidFill>
                <a:srgbClr val="01EDF2"/>
              </a:solidFill>
              <a:latin typeface="微软雅黑" panose="020B0503020204020204" pitchFamily="34" charset="-122"/>
              <a:ea typeface="微软雅黑" panose="020B0503020204020204" pitchFamily="34" charset="-122"/>
            </a:endParaRPr>
          </a:p>
        </p:txBody>
      </p:sp>
      <p:sp>
        <p:nvSpPr>
          <p:cNvPr id="69" name="TextBox 14"/>
          <p:cNvSpPr txBox="1"/>
          <p:nvPr/>
        </p:nvSpPr>
        <p:spPr>
          <a:xfrm>
            <a:off x="3889023" y="6195801"/>
            <a:ext cx="1544139" cy="399902"/>
          </a:xfrm>
          <a:prstGeom prst="rect">
            <a:avLst/>
          </a:prstGeom>
          <a:noFill/>
        </p:spPr>
        <p:txBody>
          <a:bodyPr wrap="square" rtlCol="0">
            <a:spAutoFit/>
          </a:bodyPr>
          <a:lstStyle/>
          <a:p>
            <a:pPr algn="ctr"/>
            <a:r>
              <a:rPr lang="zh-CN" altLang="en-US" sz="2000" b="1" dirty="0">
                <a:solidFill>
                  <a:srgbClr val="01EDF2"/>
                </a:solidFill>
                <a:latin typeface="微软雅黑" panose="020B0503020204020204" pitchFamily="34" charset="-122"/>
                <a:ea typeface="微软雅黑" panose="020B0503020204020204" pitchFamily="34" charset="-122"/>
              </a:rPr>
              <a:t>电脑客户端</a:t>
            </a:r>
            <a:endParaRPr lang="zh-CN" altLang="en-US" sz="2000" b="1" dirty="0">
              <a:solidFill>
                <a:srgbClr val="01EDF2"/>
              </a:solidFill>
              <a:latin typeface="微软雅黑" panose="020B0503020204020204" pitchFamily="34" charset="-122"/>
              <a:ea typeface="微软雅黑" panose="020B0503020204020204" pitchFamily="34" charset="-122"/>
            </a:endParaRPr>
          </a:p>
        </p:txBody>
      </p:sp>
      <p:sp>
        <p:nvSpPr>
          <p:cNvPr id="70" name="TextBox 17"/>
          <p:cNvSpPr txBox="1"/>
          <p:nvPr/>
        </p:nvSpPr>
        <p:spPr>
          <a:xfrm>
            <a:off x="415211" y="213256"/>
            <a:ext cx="2694410" cy="584775"/>
          </a:xfrm>
          <a:prstGeom prst="rect">
            <a:avLst/>
          </a:prstGeom>
          <a:noFill/>
        </p:spPr>
        <p:txBody>
          <a:bodyPr wrap="square" rtlCol="0">
            <a:spAutoFit/>
          </a:bodyPr>
          <a:lstStyle/>
          <a:p>
            <a:pPr algn="ctr"/>
            <a:r>
              <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产品形式</a:t>
            </a:r>
            <a:endPar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1" name="Freeform 12"/>
          <p:cNvSpPr/>
          <p:nvPr/>
        </p:nvSpPr>
        <p:spPr bwMode="auto">
          <a:xfrm>
            <a:off x="3192961" y="4377265"/>
            <a:ext cx="517011" cy="517011"/>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rgbClr val="01EDF2"/>
          </a:solidFill>
          <a:ln>
            <a:noFill/>
          </a:ln>
        </p:spPr>
        <p:txBody>
          <a:bodyPr vert="horz" wrap="square" lIns="91392" tIns="45696" rIns="91392" bIns="45696" numCol="1" anchor="t" anchorCtr="0" compatLnSpc="1"/>
          <a:lstStyle/>
          <a:p>
            <a:endParaRPr lang="zh-CN" altLang="en-US" sz="1800">
              <a:solidFill>
                <a:srgbClr val="01EDF2"/>
              </a:solidFill>
            </a:endParaRPr>
          </a:p>
        </p:txBody>
      </p:sp>
      <p:pic>
        <p:nvPicPr>
          <p:cNvPr id="72" name="图片 71"/>
          <p:cNvPicPr>
            <a:picLocks noChangeAspect="1"/>
          </p:cNvPicPr>
          <p:nvPr/>
        </p:nvPicPr>
        <p:blipFill rotWithShape="1">
          <a:blip r:embed="rId1">
            <a:duotone>
              <a:schemeClr val="accent4">
                <a:shade val="45000"/>
                <a:satMod val="135000"/>
              </a:schemeClr>
              <a:prstClr val="white"/>
            </a:duotone>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rcRect l="9576" r="2869" b="25264"/>
          <a:stretch>
            <a:fillRect/>
          </a:stretch>
        </p:blipFill>
        <p:spPr>
          <a:xfrm flipH="1">
            <a:off x="6291499" y="1281235"/>
            <a:ext cx="4380298" cy="2131088"/>
          </a:xfrm>
          <a:prstGeom prst="rect">
            <a:avLst/>
          </a:prstGeom>
        </p:spPr>
      </p:pic>
      <p:grpSp>
        <p:nvGrpSpPr>
          <p:cNvPr id="73" name="组合 72"/>
          <p:cNvGrpSpPr/>
          <p:nvPr/>
        </p:nvGrpSpPr>
        <p:grpSpPr>
          <a:xfrm>
            <a:off x="1426490" y="2999413"/>
            <a:ext cx="1870478" cy="1870478"/>
            <a:chOff x="5182632" y="1700808"/>
            <a:chExt cx="2017329" cy="2017329"/>
          </a:xfrm>
        </p:grpSpPr>
        <p:sp>
          <p:nvSpPr>
            <p:cNvPr id="74" name="Oval 6"/>
            <p:cNvSpPr>
              <a:spLocks noChangeArrowheads="1"/>
            </p:cNvSpPr>
            <p:nvPr/>
          </p:nvSpPr>
          <p:spPr bwMode="auto">
            <a:xfrm>
              <a:off x="5182632" y="1700808"/>
              <a:ext cx="2017329" cy="2017329"/>
            </a:xfrm>
            <a:prstGeom prst="ellipse">
              <a:avLst/>
            </a:prstGeom>
            <a:solidFill>
              <a:schemeClr val="bg1">
                <a:lumMod val="75000"/>
              </a:schemeClr>
            </a:solidFill>
            <a:ln w="9525">
              <a:noFill/>
              <a:round/>
            </a:ln>
          </p:spPr>
          <p:txBody>
            <a:bodyPr vert="horz" wrap="square" lIns="91392" tIns="45696" rIns="91392" bIns="45696" numCol="1" anchor="t" anchorCtr="0" compatLnSpc="1"/>
            <a:lstStyle/>
            <a:p>
              <a:endParaRPr lang="zh-CN" altLang="en-US" sz="1800">
                <a:solidFill>
                  <a:srgbClr val="01EDF2"/>
                </a:solidFill>
              </a:endParaRPr>
            </a:p>
          </p:txBody>
        </p:sp>
        <p:sp>
          <p:nvSpPr>
            <p:cNvPr id="75" name="Freeform 7"/>
            <p:cNvSpPr>
              <a:spLocks noEditPoints="1"/>
            </p:cNvSpPr>
            <p:nvPr/>
          </p:nvSpPr>
          <p:spPr bwMode="auto">
            <a:xfrm>
              <a:off x="5838928" y="2110699"/>
              <a:ext cx="746769" cy="1195548"/>
            </a:xfrm>
            <a:custGeom>
              <a:avLst/>
              <a:gdLst>
                <a:gd name="T0" fmla="*/ 74 w 991"/>
                <a:gd name="T1" fmla="*/ 0 h 1589"/>
                <a:gd name="T2" fmla="*/ 0 w 991"/>
                <a:gd name="T3" fmla="*/ 1517 h 1589"/>
                <a:gd name="T4" fmla="*/ 917 w 991"/>
                <a:gd name="T5" fmla="*/ 1589 h 1589"/>
                <a:gd name="T6" fmla="*/ 991 w 991"/>
                <a:gd name="T7" fmla="*/ 72 h 1589"/>
                <a:gd name="T8" fmla="*/ 401 w 991"/>
                <a:gd name="T9" fmla="*/ 38 h 1589"/>
                <a:gd name="T10" fmla="*/ 577 w 991"/>
                <a:gd name="T11" fmla="*/ 38 h 1589"/>
                <a:gd name="T12" fmla="*/ 577 w 991"/>
                <a:gd name="T13" fmla="*/ 88 h 1589"/>
                <a:gd name="T14" fmla="*/ 376 w 991"/>
                <a:gd name="T15" fmla="*/ 63 h 1589"/>
                <a:gd name="T16" fmla="*/ 753 w 991"/>
                <a:gd name="T17" fmla="*/ 1472 h 1589"/>
                <a:gd name="T18" fmla="*/ 722 w 991"/>
                <a:gd name="T19" fmla="*/ 1503 h 1589"/>
                <a:gd name="T20" fmla="*/ 180 w 991"/>
                <a:gd name="T21" fmla="*/ 1472 h 1589"/>
                <a:gd name="T22" fmla="*/ 211 w 991"/>
                <a:gd name="T23" fmla="*/ 1439 h 1589"/>
                <a:gd name="T24" fmla="*/ 753 w 991"/>
                <a:gd name="T25" fmla="*/ 1470 h 1589"/>
                <a:gd name="T26" fmla="*/ 866 w 991"/>
                <a:gd name="T27" fmla="*/ 1503 h 1589"/>
                <a:gd name="T28" fmla="*/ 835 w 991"/>
                <a:gd name="T29" fmla="*/ 1471 h 1589"/>
                <a:gd name="T30" fmla="*/ 898 w 991"/>
                <a:gd name="T31" fmla="*/ 1471 h 1589"/>
                <a:gd name="T32" fmla="*/ 903 w 991"/>
                <a:gd name="T33" fmla="*/ 1349 h 1589"/>
                <a:gd name="T34" fmla="*/ 88 w 991"/>
                <a:gd name="T35" fmla="*/ 1349 h 1589"/>
                <a:gd name="T36" fmla="*/ 903 w 991"/>
                <a:gd name="T37" fmla="*/ 141 h 1589"/>
                <a:gd name="T38" fmla="*/ 211 w 991"/>
                <a:gd name="T39" fmla="*/ 877 h 1589"/>
                <a:gd name="T40" fmla="*/ 347 w 991"/>
                <a:gd name="T41" fmla="*/ 1004 h 1589"/>
                <a:gd name="T42" fmla="*/ 289 w 991"/>
                <a:gd name="T43" fmla="*/ 556 h 1589"/>
                <a:gd name="T44" fmla="*/ 145 w 991"/>
                <a:gd name="T45" fmla="*/ 1004 h 1589"/>
                <a:gd name="T46" fmla="*/ 211 w 991"/>
                <a:gd name="T47" fmla="*/ 877 h 1589"/>
                <a:gd name="T48" fmla="*/ 222 w 991"/>
                <a:gd name="T49" fmla="*/ 823 h 1589"/>
                <a:gd name="T50" fmla="*/ 306 w 991"/>
                <a:gd name="T51" fmla="*/ 823 h 1589"/>
                <a:gd name="T52" fmla="*/ 456 w 991"/>
                <a:gd name="T53" fmla="*/ 818 h 1589"/>
                <a:gd name="T54" fmla="*/ 621 w 991"/>
                <a:gd name="T55" fmla="*/ 684 h 1589"/>
                <a:gd name="T56" fmla="*/ 420 w 991"/>
                <a:gd name="T57" fmla="*/ 556 h 1589"/>
                <a:gd name="T58" fmla="*/ 456 w 991"/>
                <a:gd name="T59" fmla="*/ 1004 h 1589"/>
                <a:gd name="T60" fmla="*/ 456 w 991"/>
                <a:gd name="T61" fmla="*/ 608 h 1589"/>
                <a:gd name="T62" fmla="*/ 584 w 991"/>
                <a:gd name="T63" fmla="*/ 684 h 1589"/>
                <a:gd name="T64" fmla="*/ 456 w 991"/>
                <a:gd name="T65" fmla="*/ 765 h 1589"/>
                <a:gd name="T66" fmla="*/ 690 w 991"/>
                <a:gd name="T67" fmla="*/ 818 h 1589"/>
                <a:gd name="T68" fmla="*/ 856 w 991"/>
                <a:gd name="T69" fmla="*/ 684 h 1589"/>
                <a:gd name="T70" fmla="*/ 654 w 991"/>
                <a:gd name="T71" fmla="*/ 556 h 1589"/>
                <a:gd name="T72" fmla="*/ 690 w 991"/>
                <a:gd name="T73" fmla="*/ 1004 h 1589"/>
                <a:gd name="T74" fmla="*/ 690 w 991"/>
                <a:gd name="T75" fmla="*/ 608 h 1589"/>
                <a:gd name="T76" fmla="*/ 818 w 991"/>
                <a:gd name="T77" fmla="*/ 684 h 1589"/>
                <a:gd name="T78" fmla="*/ 690 w 991"/>
                <a:gd name="T79" fmla="*/ 765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1" h="1589">
                  <a:moveTo>
                    <a:pt x="917" y="0"/>
                  </a:moveTo>
                  <a:lnTo>
                    <a:pt x="74" y="0"/>
                  </a:lnTo>
                  <a:cubicBezTo>
                    <a:pt x="33" y="0"/>
                    <a:pt x="0" y="32"/>
                    <a:pt x="0" y="72"/>
                  </a:cubicBezTo>
                  <a:lnTo>
                    <a:pt x="0" y="1517"/>
                  </a:lnTo>
                  <a:cubicBezTo>
                    <a:pt x="0" y="1556"/>
                    <a:pt x="33" y="1589"/>
                    <a:pt x="74" y="1589"/>
                  </a:cubicBezTo>
                  <a:lnTo>
                    <a:pt x="917" y="1589"/>
                  </a:lnTo>
                  <a:cubicBezTo>
                    <a:pt x="957" y="1589"/>
                    <a:pt x="991" y="1556"/>
                    <a:pt x="991" y="1517"/>
                  </a:cubicBezTo>
                  <a:lnTo>
                    <a:pt x="991" y="72"/>
                  </a:lnTo>
                  <a:cubicBezTo>
                    <a:pt x="991" y="32"/>
                    <a:pt x="957" y="0"/>
                    <a:pt x="917" y="0"/>
                  </a:cubicBezTo>
                  <a:close/>
                  <a:moveTo>
                    <a:pt x="401" y="38"/>
                  </a:moveTo>
                  <a:lnTo>
                    <a:pt x="401" y="38"/>
                  </a:lnTo>
                  <a:lnTo>
                    <a:pt x="577" y="38"/>
                  </a:lnTo>
                  <a:cubicBezTo>
                    <a:pt x="591" y="38"/>
                    <a:pt x="602" y="49"/>
                    <a:pt x="602" y="63"/>
                  </a:cubicBezTo>
                  <a:cubicBezTo>
                    <a:pt x="602" y="77"/>
                    <a:pt x="591" y="88"/>
                    <a:pt x="577" y="88"/>
                  </a:cubicBezTo>
                  <a:lnTo>
                    <a:pt x="401" y="88"/>
                  </a:lnTo>
                  <a:cubicBezTo>
                    <a:pt x="387" y="88"/>
                    <a:pt x="376" y="77"/>
                    <a:pt x="376" y="63"/>
                  </a:cubicBezTo>
                  <a:cubicBezTo>
                    <a:pt x="376" y="49"/>
                    <a:pt x="387" y="38"/>
                    <a:pt x="401" y="38"/>
                  </a:cubicBezTo>
                  <a:close/>
                  <a:moveTo>
                    <a:pt x="753" y="1472"/>
                  </a:moveTo>
                  <a:lnTo>
                    <a:pt x="753" y="1472"/>
                  </a:lnTo>
                  <a:cubicBezTo>
                    <a:pt x="753" y="1489"/>
                    <a:pt x="739" y="1503"/>
                    <a:pt x="722" y="1503"/>
                  </a:cubicBezTo>
                  <a:lnTo>
                    <a:pt x="211" y="1503"/>
                  </a:lnTo>
                  <a:cubicBezTo>
                    <a:pt x="194" y="1503"/>
                    <a:pt x="180" y="1489"/>
                    <a:pt x="180" y="1472"/>
                  </a:cubicBezTo>
                  <a:lnTo>
                    <a:pt x="180" y="1470"/>
                  </a:lnTo>
                  <a:cubicBezTo>
                    <a:pt x="180" y="1453"/>
                    <a:pt x="194" y="1439"/>
                    <a:pt x="211" y="1439"/>
                  </a:cubicBezTo>
                  <a:lnTo>
                    <a:pt x="722" y="1439"/>
                  </a:lnTo>
                  <a:cubicBezTo>
                    <a:pt x="739" y="1439"/>
                    <a:pt x="753" y="1453"/>
                    <a:pt x="753" y="1470"/>
                  </a:cubicBezTo>
                  <a:lnTo>
                    <a:pt x="753" y="1472"/>
                  </a:lnTo>
                  <a:close/>
                  <a:moveTo>
                    <a:pt x="866" y="1503"/>
                  </a:moveTo>
                  <a:lnTo>
                    <a:pt x="866" y="1503"/>
                  </a:lnTo>
                  <a:cubicBezTo>
                    <a:pt x="849" y="1503"/>
                    <a:pt x="835" y="1488"/>
                    <a:pt x="835" y="1471"/>
                  </a:cubicBezTo>
                  <a:cubicBezTo>
                    <a:pt x="835" y="1453"/>
                    <a:pt x="849" y="1439"/>
                    <a:pt x="866" y="1439"/>
                  </a:cubicBezTo>
                  <a:cubicBezTo>
                    <a:pt x="884" y="1439"/>
                    <a:pt x="898" y="1453"/>
                    <a:pt x="898" y="1471"/>
                  </a:cubicBezTo>
                  <a:cubicBezTo>
                    <a:pt x="898" y="1488"/>
                    <a:pt x="884" y="1503"/>
                    <a:pt x="866" y="1503"/>
                  </a:cubicBezTo>
                  <a:close/>
                  <a:moveTo>
                    <a:pt x="903" y="1349"/>
                  </a:moveTo>
                  <a:lnTo>
                    <a:pt x="903" y="1349"/>
                  </a:lnTo>
                  <a:lnTo>
                    <a:pt x="88" y="1349"/>
                  </a:lnTo>
                  <a:lnTo>
                    <a:pt x="88" y="141"/>
                  </a:lnTo>
                  <a:lnTo>
                    <a:pt x="903" y="141"/>
                  </a:lnTo>
                  <a:lnTo>
                    <a:pt x="903" y="1349"/>
                  </a:lnTo>
                  <a:close/>
                  <a:moveTo>
                    <a:pt x="211" y="877"/>
                  </a:moveTo>
                  <a:lnTo>
                    <a:pt x="320" y="877"/>
                  </a:lnTo>
                  <a:lnTo>
                    <a:pt x="347" y="1004"/>
                  </a:lnTo>
                  <a:lnTo>
                    <a:pt x="387" y="1004"/>
                  </a:lnTo>
                  <a:lnTo>
                    <a:pt x="289" y="556"/>
                  </a:lnTo>
                  <a:lnTo>
                    <a:pt x="247" y="556"/>
                  </a:lnTo>
                  <a:lnTo>
                    <a:pt x="145" y="1004"/>
                  </a:lnTo>
                  <a:lnTo>
                    <a:pt x="183" y="1004"/>
                  </a:lnTo>
                  <a:lnTo>
                    <a:pt x="211" y="877"/>
                  </a:lnTo>
                  <a:close/>
                  <a:moveTo>
                    <a:pt x="306" y="823"/>
                  </a:moveTo>
                  <a:lnTo>
                    <a:pt x="222" y="823"/>
                  </a:lnTo>
                  <a:lnTo>
                    <a:pt x="266" y="623"/>
                  </a:lnTo>
                  <a:lnTo>
                    <a:pt x="306" y="823"/>
                  </a:lnTo>
                  <a:close/>
                  <a:moveTo>
                    <a:pt x="456" y="1004"/>
                  </a:moveTo>
                  <a:lnTo>
                    <a:pt x="456" y="818"/>
                  </a:lnTo>
                  <a:lnTo>
                    <a:pt x="541" y="818"/>
                  </a:lnTo>
                  <a:cubicBezTo>
                    <a:pt x="592" y="815"/>
                    <a:pt x="619" y="770"/>
                    <a:pt x="621" y="684"/>
                  </a:cubicBezTo>
                  <a:cubicBezTo>
                    <a:pt x="619" y="602"/>
                    <a:pt x="592" y="559"/>
                    <a:pt x="541" y="556"/>
                  </a:cubicBezTo>
                  <a:lnTo>
                    <a:pt x="420" y="556"/>
                  </a:lnTo>
                  <a:lnTo>
                    <a:pt x="420" y="1004"/>
                  </a:lnTo>
                  <a:lnTo>
                    <a:pt x="456" y="1004"/>
                  </a:lnTo>
                  <a:close/>
                  <a:moveTo>
                    <a:pt x="456" y="765"/>
                  </a:moveTo>
                  <a:lnTo>
                    <a:pt x="456" y="608"/>
                  </a:lnTo>
                  <a:lnTo>
                    <a:pt x="530" y="608"/>
                  </a:lnTo>
                  <a:cubicBezTo>
                    <a:pt x="566" y="608"/>
                    <a:pt x="584" y="633"/>
                    <a:pt x="584" y="684"/>
                  </a:cubicBezTo>
                  <a:cubicBezTo>
                    <a:pt x="585" y="739"/>
                    <a:pt x="566" y="766"/>
                    <a:pt x="529" y="765"/>
                  </a:cubicBezTo>
                  <a:lnTo>
                    <a:pt x="456" y="765"/>
                  </a:lnTo>
                  <a:close/>
                  <a:moveTo>
                    <a:pt x="690" y="1004"/>
                  </a:moveTo>
                  <a:lnTo>
                    <a:pt x="690" y="818"/>
                  </a:lnTo>
                  <a:lnTo>
                    <a:pt x="775" y="818"/>
                  </a:lnTo>
                  <a:cubicBezTo>
                    <a:pt x="826" y="815"/>
                    <a:pt x="853" y="770"/>
                    <a:pt x="856" y="684"/>
                  </a:cubicBezTo>
                  <a:cubicBezTo>
                    <a:pt x="853" y="602"/>
                    <a:pt x="826" y="559"/>
                    <a:pt x="775" y="556"/>
                  </a:cubicBezTo>
                  <a:lnTo>
                    <a:pt x="654" y="556"/>
                  </a:lnTo>
                  <a:lnTo>
                    <a:pt x="654" y="1004"/>
                  </a:lnTo>
                  <a:lnTo>
                    <a:pt x="690" y="1004"/>
                  </a:lnTo>
                  <a:close/>
                  <a:moveTo>
                    <a:pt x="690" y="765"/>
                  </a:moveTo>
                  <a:lnTo>
                    <a:pt x="690" y="608"/>
                  </a:lnTo>
                  <a:lnTo>
                    <a:pt x="764" y="608"/>
                  </a:lnTo>
                  <a:cubicBezTo>
                    <a:pt x="800" y="608"/>
                    <a:pt x="818" y="633"/>
                    <a:pt x="818" y="684"/>
                  </a:cubicBezTo>
                  <a:cubicBezTo>
                    <a:pt x="819" y="739"/>
                    <a:pt x="801" y="766"/>
                    <a:pt x="763" y="765"/>
                  </a:cubicBezTo>
                  <a:lnTo>
                    <a:pt x="690" y="765"/>
                  </a:lnTo>
                  <a:close/>
                </a:path>
              </a:pathLst>
            </a:custGeom>
            <a:solidFill>
              <a:schemeClr val="bg1"/>
            </a:solidFill>
            <a:ln w="9525">
              <a:solidFill>
                <a:schemeClr val="bg1"/>
              </a:solidFill>
              <a:round/>
            </a:ln>
          </p:spPr>
          <p:txBody>
            <a:bodyPr vert="horz" wrap="square" lIns="91392" tIns="45696" rIns="91392" bIns="45696" numCol="1" anchor="t" anchorCtr="0" compatLnSpc="1"/>
            <a:lstStyle/>
            <a:p>
              <a:endParaRPr lang="zh-CN" altLang="en-US" sz="1800">
                <a:solidFill>
                  <a:srgbClr val="01EDF2"/>
                </a:solidFill>
              </a:endParaRPr>
            </a:p>
          </p:txBody>
        </p:sp>
      </p:grpSp>
      <p:sp>
        <p:nvSpPr>
          <p:cNvPr id="24" name="文本框 23"/>
          <p:cNvSpPr txBox="1"/>
          <p:nvPr/>
        </p:nvSpPr>
        <p:spPr>
          <a:xfrm>
            <a:off x="11042249" y="7058627"/>
            <a:ext cx="877163" cy="369332"/>
          </a:xfrm>
          <a:prstGeom prst="rect">
            <a:avLst/>
          </a:prstGeom>
          <a:noFill/>
        </p:spPr>
        <p:txBody>
          <a:bodyPr wrap="none" rtlCol="0">
            <a:spAutoFit/>
          </a:bodyPr>
          <a:lstStyle/>
          <a:p>
            <a:r>
              <a:rPr lang="zh-CN" altLang="en-US" dirty="0" smtClean="0">
                <a:solidFill>
                  <a:srgbClr val="01EDF2"/>
                </a:solidFill>
              </a:rPr>
              <a:t>延迟付</a:t>
            </a:r>
            <a:endParaRPr lang="zh-CN" altLang="en-US" dirty="0">
              <a:solidFill>
                <a:srgbClr val="01EDF2"/>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23" presetClass="entr" presetSubtype="52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 calcmode="lin" valueType="num">
                                      <p:cBhvr>
                                        <p:cTn id="13" dur="500" fill="hold"/>
                                        <p:tgtEl>
                                          <p:spTgt spid="36"/>
                                        </p:tgtEl>
                                        <p:attrNameLst>
                                          <p:attrName>ppt_x</p:attrName>
                                        </p:attrNameLst>
                                      </p:cBhvr>
                                      <p:tavLst>
                                        <p:tav tm="0">
                                          <p:val>
                                            <p:fltVal val="0.5"/>
                                          </p:val>
                                        </p:tav>
                                        <p:tav tm="100000">
                                          <p:val>
                                            <p:strVal val="#ppt_x"/>
                                          </p:val>
                                        </p:tav>
                                      </p:tavLst>
                                    </p:anim>
                                    <p:anim calcmode="lin" valueType="num">
                                      <p:cBhvr>
                                        <p:cTn id="14" dur="500" fill="hold"/>
                                        <p:tgtEl>
                                          <p:spTgt spid="36"/>
                                        </p:tgtEl>
                                        <p:attrNameLst>
                                          <p:attrName>ppt_y</p:attrName>
                                        </p:attrNameLst>
                                      </p:cBhvr>
                                      <p:tavLst>
                                        <p:tav tm="0">
                                          <p:val>
                                            <p:fltVal val="0.5"/>
                                          </p:val>
                                        </p:tav>
                                        <p:tav tm="100000">
                                          <p:val>
                                            <p:strVal val="#ppt_y"/>
                                          </p:val>
                                        </p:tav>
                                      </p:tavLst>
                                    </p:anim>
                                  </p:childTnLst>
                                </p:cTn>
                              </p:par>
                            </p:childTnLst>
                          </p:cTn>
                        </p:par>
                        <p:par>
                          <p:cTn id="15" fill="hold">
                            <p:stCondLst>
                              <p:cond delay="1000"/>
                            </p:stCondLst>
                            <p:childTnLst>
                              <p:par>
                                <p:cTn id="16" presetID="23" presetClass="entr" presetSubtype="16" fill="hold" grpId="0" nodeType="afterEffect">
                                  <p:stCondLst>
                                    <p:cond delay="0"/>
                                  </p:stCondLst>
                                  <p:iterate type="lt">
                                    <p:tmPct val="10000"/>
                                  </p:iterate>
                                  <p:childTnLst>
                                    <p:set>
                                      <p:cBhvr>
                                        <p:cTn id="17" dur="1" fill="hold">
                                          <p:stCondLst>
                                            <p:cond delay="0"/>
                                          </p:stCondLst>
                                        </p:cTn>
                                        <p:tgtEl>
                                          <p:spTgt spid="67"/>
                                        </p:tgtEl>
                                        <p:attrNameLst>
                                          <p:attrName>style.visibility</p:attrName>
                                        </p:attrNameLst>
                                      </p:cBhvr>
                                      <p:to>
                                        <p:strVal val="visible"/>
                                      </p:to>
                                    </p:set>
                                    <p:anim calcmode="lin" valueType="num">
                                      <p:cBhvr>
                                        <p:cTn id="18" dur="300" fill="hold"/>
                                        <p:tgtEl>
                                          <p:spTgt spid="67"/>
                                        </p:tgtEl>
                                        <p:attrNameLst>
                                          <p:attrName>ppt_w</p:attrName>
                                        </p:attrNameLst>
                                      </p:cBhvr>
                                      <p:tavLst>
                                        <p:tav tm="0">
                                          <p:val>
                                            <p:fltVal val="0"/>
                                          </p:val>
                                        </p:tav>
                                        <p:tav tm="100000">
                                          <p:val>
                                            <p:strVal val="#ppt_w"/>
                                          </p:val>
                                        </p:tav>
                                      </p:tavLst>
                                    </p:anim>
                                    <p:anim calcmode="lin" valueType="num">
                                      <p:cBhvr>
                                        <p:cTn id="19" dur="300" fill="hold"/>
                                        <p:tgtEl>
                                          <p:spTgt spid="67"/>
                                        </p:tgtEl>
                                        <p:attrNameLst>
                                          <p:attrName>ppt_h</p:attrName>
                                        </p:attrNameLst>
                                      </p:cBhvr>
                                      <p:tavLst>
                                        <p:tav tm="0">
                                          <p:val>
                                            <p:fltVal val="0"/>
                                          </p:val>
                                        </p:tav>
                                        <p:tav tm="100000">
                                          <p:val>
                                            <p:strVal val="#ppt_h"/>
                                          </p:val>
                                        </p:tav>
                                      </p:tavLst>
                                    </p:anim>
                                  </p:childTnLst>
                                </p:cTn>
                              </p:par>
                            </p:childTnLst>
                          </p:cTn>
                        </p:par>
                        <p:par>
                          <p:cTn id="20" fill="hold">
                            <p:stCondLst>
                              <p:cond delay="889"/>
                            </p:stCondLst>
                            <p:childTnLst>
                              <p:par>
                                <p:cTn id="21" presetID="23" presetClass="entr" presetSubtype="528"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 calcmode="lin" valueType="num">
                                      <p:cBhvr>
                                        <p:cTn id="23" dur="500" fill="hold"/>
                                        <p:tgtEl>
                                          <p:spTgt spid="73"/>
                                        </p:tgtEl>
                                        <p:attrNameLst>
                                          <p:attrName>ppt_w</p:attrName>
                                        </p:attrNameLst>
                                      </p:cBhvr>
                                      <p:tavLst>
                                        <p:tav tm="0">
                                          <p:val>
                                            <p:fltVal val="0"/>
                                          </p:val>
                                        </p:tav>
                                        <p:tav tm="100000">
                                          <p:val>
                                            <p:strVal val="#ppt_w"/>
                                          </p:val>
                                        </p:tav>
                                      </p:tavLst>
                                    </p:anim>
                                    <p:anim calcmode="lin" valueType="num">
                                      <p:cBhvr>
                                        <p:cTn id="24" dur="500" fill="hold"/>
                                        <p:tgtEl>
                                          <p:spTgt spid="73"/>
                                        </p:tgtEl>
                                        <p:attrNameLst>
                                          <p:attrName>ppt_h</p:attrName>
                                        </p:attrNameLst>
                                      </p:cBhvr>
                                      <p:tavLst>
                                        <p:tav tm="0">
                                          <p:val>
                                            <p:fltVal val="0"/>
                                          </p:val>
                                        </p:tav>
                                        <p:tav tm="100000">
                                          <p:val>
                                            <p:strVal val="#ppt_h"/>
                                          </p:val>
                                        </p:tav>
                                      </p:tavLst>
                                    </p:anim>
                                    <p:anim calcmode="lin" valueType="num">
                                      <p:cBhvr>
                                        <p:cTn id="25" dur="500" fill="hold"/>
                                        <p:tgtEl>
                                          <p:spTgt spid="73"/>
                                        </p:tgtEl>
                                        <p:attrNameLst>
                                          <p:attrName>ppt_x</p:attrName>
                                        </p:attrNameLst>
                                      </p:cBhvr>
                                      <p:tavLst>
                                        <p:tav tm="0">
                                          <p:val>
                                            <p:fltVal val="0.5"/>
                                          </p:val>
                                        </p:tav>
                                        <p:tav tm="100000">
                                          <p:val>
                                            <p:strVal val="#ppt_x"/>
                                          </p:val>
                                        </p:tav>
                                      </p:tavLst>
                                    </p:anim>
                                    <p:anim calcmode="lin" valueType="num">
                                      <p:cBhvr>
                                        <p:cTn id="26" dur="500" fill="hold"/>
                                        <p:tgtEl>
                                          <p:spTgt spid="73"/>
                                        </p:tgtEl>
                                        <p:attrNameLst>
                                          <p:attrName>ppt_y</p:attrName>
                                        </p:attrNameLst>
                                      </p:cBhvr>
                                      <p:tavLst>
                                        <p:tav tm="0">
                                          <p:val>
                                            <p:fltVal val="0.5"/>
                                          </p:val>
                                        </p:tav>
                                        <p:tav tm="100000">
                                          <p:val>
                                            <p:strVal val="#ppt_y"/>
                                          </p:val>
                                        </p:tav>
                                      </p:tavLst>
                                    </p:anim>
                                  </p:childTnLst>
                                </p:cTn>
                              </p:par>
                            </p:childTnLst>
                          </p:cTn>
                        </p:par>
                        <p:par>
                          <p:cTn id="27" fill="hold">
                            <p:stCondLst>
                              <p:cond delay="1389"/>
                            </p:stCondLst>
                            <p:childTnLst>
                              <p:par>
                                <p:cTn id="28" presetID="23" presetClass="entr" presetSubtype="16" fill="hold" grpId="0" nodeType="afterEffect">
                                  <p:stCondLst>
                                    <p:cond delay="0"/>
                                  </p:stCondLst>
                                  <p:iterate type="lt">
                                    <p:tmPct val="10000"/>
                                  </p:iterate>
                                  <p:childTnLst>
                                    <p:set>
                                      <p:cBhvr>
                                        <p:cTn id="29" dur="1" fill="hold">
                                          <p:stCondLst>
                                            <p:cond delay="0"/>
                                          </p:stCondLst>
                                        </p:cTn>
                                        <p:tgtEl>
                                          <p:spTgt spid="68"/>
                                        </p:tgtEl>
                                        <p:attrNameLst>
                                          <p:attrName>style.visibility</p:attrName>
                                        </p:attrNameLst>
                                      </p:cBhvr>
                                      <p:to>
                                        <p:strVal val="visible"/>
                                      </p:to>
                                    </p:set>
                                    <p:anim calcmode="lin" valueType="num">
                                      <p:cBhvr>
                                        <p:cTn id="30" dur="300" fill="hold"/>
                                        <p:tgtEl>
                                          <p:spTgt spid="68"/>
                                        </p:tgtEl>
                                        <p:attrNameLst>
                                          <p:attrName>ppt_w</p:attrName>
                                        </p:attrNameLst>
                                      </p:cBhvr>
                                      <p:tavLst>
                                        <p:tav tm="0">
                                          <p:val>
                                            <p:fltVal val="0"/>
                                          </p:val>
                                        </p:tav>
                                        <p:tav tm="100000">
                                          <p:val>
                                            <p:strVal val="#ppt_w"/>
                                          </p:val>
                                        </p:tav>
                                      </p:tavLst>
                                    </p:anim>
                                    <p:anim calcmode="lin" valueType="num">
                                      <p:cBhvr>
                                        <p:cTn id="31" dur="300" fill="hold"/>
                                        <p:tgtEl>
                                          <p:spTgt spid="68"/>
                                        </p:tgtEl>
                                        <p:attrNameLst>
                                          <p:attrName>ppt_h</p:attrName>
                                        </p:attrNameLst>
                                      </p:cBhvr>
                                      <p:tavLst>
                                        <p:tav tm="0">
                                          <p:val>
                                            <p:fltVal val="0"/>
                                          </p:val>
                                        </p:tav>
                                        <p:tav tm="100000">
                                          <p:val>
                                            <p:strVal val="#ppt_h"/>
                                          </p:val>
                                        </p:tav>
                                      </p:tavLst>
                                    </p:anim>
                                  </p:childTnLst>
                                </p:cTn>
                              </p:par>
                            </p:childTnLst>
                          </p:cTn>
                        </p:par>
                        <p:par>
                          <p:cTn id="32" fill="hold">
                            <p:stCondLst>
                              <p:cond delay="1810"/>
                            </p:stCondLst>
                            <p:childTnLst>
                              <p:par>
                                <p:cTn id="33" presetID="23" presetClass="entr" presetSubtype="528"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anim calcmode="lin" valueType="num">
                                      <p:cBhvr>
                                        <p:cTn id="37" dur="500" fill="hold"/>
                                        <p:tgtEl>
                                          <p:spTgt spid="33"/>
                                        </p:tgtEl>
                                        <p:attrNameLst>
                                          <p:attrName>ppt_x</p:attrName>
                                        </p:attrNameLst>
                                      </p:cBhvr>
                                      <p:tavLst>
                                        <p:tav tm="0">
                                          <p:val>
                                            <p:fltVal val="0.5"/>
                                          </p:val>
                                        </p:tav>
                                        <p:tav tm="100000">
                                          <p:val>
                                            <p:strVal val="#ppt_x"/>
                                          </p:val>
                                        </p:tav>
                                      </p:tavLst>
                                    </p:anim>
                                    <p:anim calcmode="lin" valueType="num">
                                      <p:cBhvr>
                                        <p:cTn id="38" dur="500" fill="hold"/>
                                        <p:tgtEl>
                                          <p:spTgt spid="33"/>
                                        </p:tgtEl>
                                        <p:attrNameLst>
                                          <p:attrName>ppt_y</p:attrName>
                                        </p:attrNameLst>
                                      </p:cBhvr>
                                      <p:tavLst>
                                        <p:tav tm="0">
                                          <p:val>
                                            <p:fltVal val="0.5"/>
                                          </p:val>
                                        </p:tav>
                                        <p:tav tm="100000">
                                          <p:val>
                                            <p:strVal val="#ppt_y"/>
                                          </p:val>
                                        </p:tav>
                                      </p:tavLst>
                                    </p:anim>
                                  </p:childTnLst>
                                </p:cTn>
                              </p:par>
                            </p:childTnLst>
                          </p:cTn>
                        </p:par>
                        <p:par>
                          <p:cTn id="39" fill="hold">
                            <p:stCondLst>
                              <p:cond delay="2310"/>
                            </p:stCondLst>
                            <p:childTnLst>
                              <p:par>
                                <p:cTn id="40" presetID="23" presetClass="entr" presetSubtype="16" fill="hold" grpId="0" nodeType="afterEffect">
                                  <p:stCondLst>
                                    <p:cond delay="0"/>
                                  </p:stCondLst>
                                  <p:iterate type="lt">
                                    <p:tmPct val="10000"/>
                                  </p:iterate>
                                  <p:childTnLst>
                                    <p:set>
                                      <p:cBhvr>
                                        <p:cTn id="41" dur="1" fill="hold">
                                          <p:stCondLst>
                                            <p:cond delay="0"/>
                                          </p:stCondLst>
                                        </p:cTn>
                                        <p:tgtEl>
                                          <p:spTgt spid="69"/>
                                        </p:tgtEl>
                                        <p:attrNameLst>
                                          <p:attrName>style.visibility</p:attrName>
                                        </p:attrNameLst>
                                      </p:cBhvr>
                                      <p:to>
                                        <p:strVal val="visible"/>
                                      </p:to>
                                    </p:set>
                                    <p:anim calcmode="lin" valueType="num">
                                      <p:cBhvr>
                                        <p:cTn id="42" dur="300" fill="hold"/>
                                        <p:tgtEl>
                                          <p:spTgt spid="69"/>
                                        </p:tgtEl>
                                        <p:attrNameLst>
                                          <p:attrName>ppt_w</p:attrName>
                                        </p:attrNameLst>
                                      </p:cBhvr>
                                      <p:tavLst>
                                        <p:tav tm="0">
                                          <p:val>
                                            <p:fltVal val="0"/>
                                          </p:val>
                                        </p:tav>
                                        <p:tav tm="100000">
                                          <p:val>
                                            <p:strVal val="#ppt_w"/>
                                          </p:val>
                                        </p:tav>
                                      </p:tavLst>
                                    </p:anim>
                                    <p:anim calcmode="lin" valueType="num">
                                      <p:cBhvr>
                                        <p:cTn id="43" dur="300" fill="hold"/>
                                        <p:tgtEl>
                                          <p:spTgt spid="69"/>
                                        </p:tgtEl>
                                        <p:attrNameLst>
                                          <p:attrName>ppt_h</p:attrName>
                                        </p:attrNameLst>
                                      </p:cBhvr>
                                      <p:tavLst>
                                        <p:tav tm="0">
                                          <p:val>
                                            <p:fltVal val="0"/>
                                          </p:val>
                                        </p:tav>
                                        <p:tav tm="100000">
                                          <p:val>
                                            <p:strVal val="#ppt_h"/>
                                          </p:val>
                                        </p:tav>
                                      </p:tavLst>
                                    </p:anim>
                                  </p:childTnLst>
                                </p:cTn>
                              </p:par>
                            </p:childTnLst>
                          </p:cTn>
                        </p:par>
                        <p:par>
                          <p:cTn id="44" fill="hold">
                            <p:stCondLst>
                              <p:cond delay="2730"/>
                            </p:stCondLst>
                            <p:childTnLst>
                              <p:par>
                                <p:cTn id="45" presetID="10" presetClass="entr" presetSubtype="0" fill="hold" grpId="0"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par>
                          <p:cTn id="48" fill="hold">
                            <p:stCondLst>
                              <p:cond delay="3230"/>
                            </p:stCondLst>
                            <p:childTnLst>
                              <p:par>
                                <p:cTn id="49" presetID="10" presetClass="entr" presetSubtype="0" fill="hold" grpId="0" nodeType="after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500"/>
                                        <p:tgtEl>
                                          <p:spTgt spid="71"/>
                                        </p:tgtEl>
                                      </p:cBhvr>
                                    </p:animEffect>
                                  </p:childTnLst>
                                </p:cTn>
                              </p:par>
                              <p:par>
                                <p:cTn id="52" presetID="2" presetClass="entr" presetSubtype="4" decel="58000" fill="hold" nodeType="withEffect">
                                  <p:stCondLst>
                                    <p:cond delay="0"/>
                                  </p:stCondLst>
                                  <p:childTnLst>
                                    <p:set>
                                      <p:cBhvr>
                                        <p:cTn id="53" dur="1" fill="hold">
                                          <p:stCondLst>
                                            <p:cond delay="0"/>
                                          </p:stCondLst>
                                        </p:cTn>
                                        <p:tgtEl>
                                          <p:spTgt spid="72"/>
                                        </p:tgtEl>
                                        <p:attrNameLst>
                                          <p:attrName>style.visibility</p:attrName>
                                        </p:attrNameLst>
                                      </p:cBhvr>
                                      <p:to>
                                        <p:strVal val="visible"/>
                                      </p:to>
                                    </p:set>
                                    <p:anim calcmode="lin" valueType="num">
                                      <p:cBhvr additive="base">
                                        <p:cTn id="54" dur="1250" fill="hold"/>
                                        <p:tgtEl>
                                          <p:spTgt spid="72"/>
                                        </p:tgtEl>
                                        <p:attrNameLst>
                                          <p:attrName>ppt_x</p:attrName>
                                        </p:attrNameLst>
                                      </p:cBhvr>
                                      <p:tavLst>
                                        <p:tav tm="0">
                                          <p:val>
                                            <p:strVal val="#ppt_x"/>
                                          </p:val>
                                        </p:tav>
                                        <p:tav tm="100000">
                                          <p:val>
                                            <p:strVal val="#ppt_x"/>
                                          </p:val>
                                        </p:tav>
                                      </p:tavLst>
                                    </p:anim>
                                    <p:anim calcmode="lin" valueType="num">
                                      <p:cBhvr additive="base">
                                        <p:cTn id="55" dur="1250" fill="hold"/>
                                        <p:tgtEl>
                                          <p:spTgt spid="72"/>
                                        </p:tgtEl>
                                        <p:attrNameLst>
                                          <p:attrName>ppt_y</p:attrName>
                                        </p:attrNameLst>
                                      </p:cBhvr>
                                      <p:tavLst>
                                        <p:tav tm="0">
                                          <p:val>
                                            <p:strVal val="1+#ppt_h/2"/>
                                          </p:val>
                                        </p:tav>
                                        <p:tav tm="100000">
                                          <p:val>
                                            <p:strVal val="#ppt_y"/>
                                          </p:val>
                                        </p:tav>
                                      </p:tavLst>
                                    </p:anim>
                                  </p:childTnLst>
                                </p:cTn>
                              </p:par>
                              <p:par>
                                <p:cTn id="56" presetID="10" presetClass="entr" presetSubtype="0" fill="hold"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1250"/>
                                        <p:tgtEl>
                                          <p:spTgt spid="72"/>
                                        </p:tgtEl>
                                      </p:cBhvr>
                                    </p:animEffect>
                                  </p:childTnLst>
                                </p:cTn>
                              </p:par>
                            </p:childTnLst>
                          </p:cTn>
                        </p:par>
                        <p:par>
                          <p:cTn id="59" fill="hold">
                            <p:stCondLst>
                              <p:cond delay="3730"/>
                            </p:stCondLst>
                            <p:childTnLst>
                              <p:par>
                                <p:cTn id="60" presetID="23" presetClass="entr" presetSubtype="16" fill="hold" grpId="0" nodeType="afterEffect">
                                  <p:stCondLst>
                                    <p:cond delay="0"/>
                                  </p:stCondLst>
                                  <p:iterate type="lt">
                                    <p:tmPct val="10000"/>
                                  </p:iterate>
                                  <p:childTnLst>
                                    <p:set>
                                      <p:cBhvr>
                                        <p:cTn id="61" dur="1" fill="hold">
                                          <p:stCondLst>
                                            <p:cond delay="0"/>
                                          </p:stCondLst>
                                        </p:cTn>
                                        <p:tgtEl>
                                          <p:spTgt spid="66"/>
                                        </p:tgtEl>
                                        <p:attrNameLst>
                                          <p:attrName>style.visibility</p:attrName>
                                        </p:attrNameLst>
                                      </p:cBhvr>
                                      <p:to>
                                        <p:strVal val="visible"/>
                                      </p:to>
                                    </p:set>
                                    <p:anim calcmode="lin" valueType="num">
                                      <p:cBhvr>
                                        <p:cTn id="62" dur="250" fill="hold"/>
                                        <p:tgtEl>
                                          <p:spTgt spid="66"/>
                                        </p:tgtEl>
                                        <p:attrNameLst>
                                          <p:attrName>ppt_w</p:attrName>
                                        </p:attrNameLst>
                                      </p:cBhvr>
                                      <p:tavLst>
                                        <p:tav tm="0">
                                          <p:val>
                                            <p:fltVal val="0"/>
                                          </p:val>
                                        </p:tav>
                                        <p:tav tm="100000">
                                          <p:val>
                                            <p:strVal val="#ppt_w"/>
                                          </p:val>
                                        </p:tav>
                                      </p:tavLst>
                                    </p:anim>
                                    <p:anim calcmode="lin" valueType="num">
                                      <p:cBhvr>
                                        <p:cTn id="63" dur="250" fill="hold"/>
                                        <p:tgtEl>
                                          <p:spTgt spid="66"/>
                                        </p:tgtEl>
                                        <p:attrNameLst>
                                          <p:attrName>ppt_h</p:attrName>
                                        </p:attrNameLst>
                                      </p:cBhvr>
                                      <p:tavLst>
                                        <p:tav tm="0">
                                          <p:val>
                                            <p:fltVal val="0"/>
                                          </p:val>
                                        </p:tav>
                                        <p:tav tm="100000">
                                          <p:val>
                                            <p:strVal val="#ppt_h"/>
                                          </p:val>
                                        </p:tav>
                                      </p:tavLst>
                                    </p:anim>
                                  </p:childTnLst>
                                </p:cTn>
                              </p:par>
                            </p:childTnLst>
                          </p:cTn>
                        </p:par>
                        <p:par>
                          <p:cTn id="64" fill="hold">
                            <p:stCondLst>
                              <p:cond delay="9080"/>
                            </p:stCondLst>
                            <p:childTnLst>
                              <p:par>
                                <p:cTn id="65" presetID="42" presetClass="entr" presetSubtype="0"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1200"/>
                                        <p:tgtEl>
                                          <p:spTgt spid="24"/>
                                        </p:tgtEl>
                                      </p:cBhvr>
                                    </p:animEffect>
                                    <p:anim calcmode="lin" valueType="num">
                                      <p:cBhvr>
                                        <p:cTn id="68" dur="1200" fill="hold"/>
                                        <p:tgtEl>
                                          <p:spTgt spid="24"/>
                                        </p:tgtEl>
                                        <p:attrNameLst>
                                          <p:attrName>ppt_x</p:attrName>
                                        </p:attrNameLst>
                                      </p:cBhvr>
                                      <p:tavLst>
                                        <p:tav tm="0">
                                          <p:val>
                                            <p:strVal val="#ppt_x"/>
                                          </p:val>
                                        </p:tav>
                                        <p:tav tm="100000">
                                          <p:val>
                                            <p:strVal val="#ppt_x"/>
                                          </p:val>
                                        </p:tav>
                                      </p:tavLst>
                                    </p:anim>
                                    <p:anim calcmode="lin" valueType="num">
                                      <p:cBhvr>
                                        <p:cTn id="69" dur="12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7" grpId="0" animBg="1"/>
      <p:bldP spid="66" grpId="0"/>
      <p:bldP spid="67" grpId="0"/>
      <p:bldP spid="68" grpId="0"/>
      <p:bldP spid="69" grpId="0"/>
      <p:bldP spid="71" grpId="0" animBg="1"/>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17"/>
          <p:cNvSpPr txBox="1"/>
          <p:nvPr/>
        </p:nvSpPr>
        <p:spPr>
          <a:xfrm>
            <a:off x="561483" y="239969"/>
            <a:ext cx="2694410" cy="584775"/>
          </a:xfrm>
          <a:prstGeom prst="rect">
            <a:avLst/>
          </a:prstGeom>
          <a:noFill/>
        </p:spPr>
        <p:txBody>
          <a:bodyPr wrap="square" rtlCol="0">
            <a:spAutoFit/>
          </a:bodyPr>
          <a:lstStyle/>
          <a:p>
            <a:pPr algn="ctr"/>
            <a:r>
              <a:rPr lang="zh-CN" altLang="en-US" sz="3200" b="1" dirty="0">
                <a:solidFill>
                  <a:srgbClr val="01EDF2"/>
                </a:solidFill>
                <a:latin typeface="微软雅黑" panose="020B0503020204020204" pitchFamily="34" charset="-122"/>
                <a:ea typeface="微软雅黑" panose="020B0503020204020204" pitchFamily="34" charset="-122"/>
              </a:rPr>
              <a:t>产品展示</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686939" y="1233017"/>
            <a:ext cx="1583351" cy="1579517"/>
          </a:xfrm>
          <a:prstGeom prst="rect">
            <a:avLst/>
          </a:prstGeom>
          <a:ln>
            <a:solidFill>
              <a:srgbClr val="01EDF2"/>
            </a:solidFill>
          </a:ln>
        </p:spPr>
      </p:pic>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4864" y="3707238"/>
            <a:ext cx="1583351" cy="1579517"/>
          </a:xfrm>
          <a:prstGeom prst="rect">
            <a:avLst/>
          </a:prstGeom>
          <a:ln>
            <a:solidFill>
              <a:srgbClr val="01EDF2"/>
            </a:solidFill>
          </a:ln>
        </p:spPr>
      </p:pic>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0236" y="2719102"/>
            <a:ext cx="1583351" cy="1579517"/>
          </a:xfrm>
          <a:prstGeom prst="rect">
            <a:avLst/>
          </a:prstGeom>
          <a:ln>
            <a:solidFill>
              <a:srgbClr val="01EDF2"/>
            </a:solidFill>
          </a:ln>
        </p:spPr>
      </p:pic>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3587" y="1877091"/>
            <a:ext cx="1583351" cy="1583351"/>
          </a:xfrm>
          <a:prstGeom prst="rect">
            <a:avLst/>
          </a:prstGeom>
          <a:ln>
            <a:solidFill>
              <a:srgbClr val="01EDF2"/>
            </a:solidFill>
          </a:ln>
        </p:spPr>
      </p:pic>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289" y="1427118"/>
            <a:ext cx="1939893" cy="1291984"/>
          </a:xfrm>
          <a:prstGeom prst="rect">
            <a:avLst/>
          </a:prstGeom>
          <a:ln>
            <a:solidFill>
              <a:srgbClr val="01EDF2"/>
            </a:solidFill>
          </a:ln>
        </p:spPr>
      </p:pic>
      <p:sp>
        <p:nvSpPr>
          <p:cNvPr id="30" name="TextBox 84"/>
          <p:cNvSpPr txBox="1">
            <a:spLocks noChangeArrowheads="1"/>
          </p:cNvSpPr>
          <p:nvPr/>
        </p:nvSpPr>
        <p:spPr bwMode="auto">
          <a:xfrm>
            <a:off x="770182" y="3932793"/>
            <a:ext cx="4606113" cy="2417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20000"/>
              </a:lnSpc>
            </a:pPr>
            <a:r>
              <a:rPr lang="zh-CN" altLang="en-US" sz="1400" dirty="0">
                <a:solidFill>
                  <a:srgbClr val="01EDF2"/>
                </a:solidFill>
                <a:latin typeface="微软雅黑" panose="020B0503020204020204" pitchFamily="34" charset="-122"/>
                <a:ea typeface="微软雅黑" panose="020B0503020204020204" pitchFamily="34" charset="-122"/>
                <a:sym typeface="微软雅黑" panose="020B0503020204020204" pitchFamily="34" charset="-122"/>
              </a:rPr>
              <a:t>这里输入产品形式的简介这里输入产品形式的简介这里输入产品形式的简介这里输入产品形式的简介这里输入产品形式的简介里输入产品形式的简介这里输入产品形式的简介这里输入产品形式的简介这里输入产品形式的简介里输入产品形式的简介。</a:t>
            </a:r>
            <a:endParaRPr lang="zh-CN" altLang="en-US" sz="1400" dirty="0">
              <a:solidFill>
                <a:srgbClr val="01EDF2"/>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20000"/>
              </a:lnSpc>
            </a:pPr>
            <a:endParaRPr lang="en-US" altLang="zh-CN" sz="1400" dirty="0">
              <a:solidFill>
                <a:srgbClr val="01EDF2"/>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20000"/>
              </a:lnSpc>
            </a:pPr>
            <a:r>
              <a:rPr lang="zh-CN" altLang="en-US" sz="1400" dirty="0">
                <a:solidFill>
                  <a:srgbClr val="01EDF2"/>
                </a:solidFill>
                <a:latin typeface="微软雅黑" panose="020B0503020204020204" pitchFamily="34" charset="-122"/>
                <a:ea typeface="微软雅黑" panose="020B0503020204020204" pitchFamily="34" charset="-122"/>
                <a:sym typeface="微软雅黑" panose="020B0503020204020204" pitchFamily="34" charset="-122"/>
              </a:rPr>
              <a:t>这里输入产品形式的简介这里输入产品形式的简介这里输入产品形式的简介这里输入产品形式的简介这里输入产品形式的简介里输入产品形式的简介。</a:t>
            </a:r>
            <a:endParaRPr lang="zh-CN" altLang="en-US" sz="1400" dirty="0">
              <a:solidFill>
                <a:srgbClr val="01EDF2"/>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90543" y="4496997"/>
            <a:ext cx="1453139" cy="1090616"/>
          </a:xfrm>
          <a:prstGeom prst="rect">
            <a:avLst/>
          </a:prstGeom>
          <a:ln>
            <a:solidFill>
              <a:srgbClr val="01EDF2"/>
            </a:solidFill>
          </a:ln>
        </p:spPr>
      </p:pic>
      <p:sp>
        <p:nvSpPr>
          <p:cNvPr id="14" name="文本框 13"/>
          <p:cNvSpPr txBox="1"/>
          <p:nvPr/>
        </p:nvSpPr>
        <p:spPr>
          <a:xfrm>
            <a:off x="11042249" y="7058627"/>
            <a:ext cx="877163" cy="369332"/>
          </a:xfrm>
          <a:prstGeom prst="rect">
            <a:avLst/>
          </a:prstGeom>
          <a:noFill/>
        </p:spPr>
        <p:txBody>
          <a:bodyPr wrap="none" rtlCol="0">
            <a:spAutoFit/>
          </a:bodyPr>
          <a:lstStyle/>
          <a:p>
            <a:r>
              <a:rPr lang="zh-CN" altLang="en-US" dirty="0" smtClean="0">
                <a:solidFill>
                  <a:srgbClr val="01EDF2"/>
                </a:solidFill>
              </a:rPr>
              <a:t>延迟付</a:t>
            </a:r>
            <a:endParaRPr lang="zh-CN" altLang="en-US" dirty="0">
              <a:solidFill>
                <a:srgbClr val="01EDF2"/>
              </a:solidFill>
            </a:endParaRPr>
          </a:p>
        </p:txBody>
      </p:sp>
      <p:grpSp>
        <p:nvGrpSpPr>
          <p:cNvPr id="37" name="组合 36"/>
          <p:cNvGrpSpPr/>
          <p:nvPr/>
        </p:nvGrpSpPr>
        <p:grpSpPr>
          <a:xfrm>
            <a:off x="201713" y="177114"/>
            <a:ext cx="719743" cy="719379"/>
            <a:chOff x="4433071" y="4221479"/>
            <a:chExt cx="870449" cy="870449"/>
          </a:xfrm>
        </p:grpSpPr>
        <p:pic>
          <p:nvPicPr>
            <p:cNvPr id="38" name="图片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39" name="TextBox 10"/>
            <p:cNvSpPr txBox="1"/>
            <p:nvPr/>
          </p:nvSpPr>
          <p:spPr>
            <a:xfrm>
              <a:off x="4527158" y="4329313"/>
              <a:ext cx="682273" cy="707578"/>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3</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2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5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75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10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1500"/>
                            </p:stCondLst>
                            <p:childTnLst>
                              <p:par>
                                <p:cTn id="30" presetID="23" presetClass="entr" presetSubtype="16" fill="hold" grpId="0" nodeType="afterEffect">
                                  <p:stCondLst>
                                    <p:cond delay="0"/>
                                  </p:stCondLst>
                                  <p:iterate type="lt">
                                    <p:tmPct val="10000"/>
                                  </p:iterate>
                                  <p:childTnLst>
                                    <p:set>
                                      <p:cBhvr>
                                        <p:cTn id="31" dur="1" fill="hold">
                                          <p:stCondLst>
                                            <p:cond delay="0"/>
                                          </p:stCondLst>
                                        </p:cTn>
                                        <p:tgtEl>
                                          <p:spTgt spid="30"/>
                                        </p:tgtEl>
                                        <p:attrNameLst>
                                          <p:attrName>style.visibility</p:attrName>
                                        </p:attrNameLst>
                                      </p:cBhvr>
                                      <p:to>
                                        <p:strVal val="visible"/>
                                      </p:to>
                                    </p:set>
                                    <p:anim calcmode="lin" valueType="num">
                                      <p:cBhvr>
                                        <p:cTn id="32" dur="250" fill="hold"/>
                                        <p:tgtEl>
                                          <p:spTgt spid="30"/>
                                        </p:tgtEl>
                                        <p:attrNameLst>
                                          <p:attrName>ppt_w</p:attrName>
                                        </p:attrNameLst>
                                      </p:cBhvr>
                                      <p:tavLst>
                                        <p:tav tm="0">
                                          <p:val>
                                            <p:fltVal val="0"/>
                                          </p:val>
                                        </p:tav>
                                        <p:tav tm="100000">
                                          <p:val>
                                            <p:strVal val="#ppt_w"/>
                                          </p:val>
                                        </p:tav>
                                      </p:tavLst>
                                    </p:anim>
                                    <p:anim calcmode="lin" valueType="num">
                                      <p:cBhvr>
                                        <p:cTn id="33" dur="250" fill="hold"/>
                                        <p:tgtEl>
                                          <p:spTgt spid="30"/>
                                        </p:tgtEl>
                                        <p:attrNameLst>
                                          <p:attrName>ppt_h</p:attrName>
                                        </p:attrNameLst>
                                      </p:cBhvr>
                                      <p:tavLst>
                                        <p:tav tm="0">
                                          <p:val>
                                            <p:fltVal val="0"/>
                                          </p:val>
                                        </p:tav>
                                        <p:tav tm="100000">
                                          <p:val>
                                            <p:strVal val="#ppt_h"/>
                                          </p:val>
                                        </p:tav>
                                      </p:tavLst>
                                    </p:anim>
                                  </p:childTnLst>
                                </p:cTn>
                              </p:par>
                            </p:childTnLst>
                          </p:cTn>
                        </p:par>
                        <p:par>
                          <p:cTn id="34" fill="hold">
                            <p:stCondLst>
                              <p:cond delay="6099"/>
                            </p:stCondLst>
                            <p:childTnLst>
                              <p:par>
                                <p:cTn id="35" presetID="42"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200"/>
                                        <p:tgtEl>
                                          <p:spTgt spid="14"/>
                                        </p:tgtEl>
                                      </p:cBhvr>
                                    </p:animEffect>
                                    <p:anim calcmode="lin" valueType="num">
                                      <p:cBhvr>
                                        <p:cTn id="38" dur="1200" fill="hold"/>
                                        <p:tgtEl>
                                          <p:spTgt spid="14"/>
                                        </p:tgtEl>
                                        <p:attrNameLst>
                                          <p:attrName>ppt_x</p:attrName>
                                        </p:attrNameLst>
                                      </p:cBhvr>
                                      <p:tavLst>
                                        <p:tav tm="0">
                                          <p:val>
                                            <p:strVal val="#ppt_x"/>
                                          </p:val>
                                        </p:tav>
                                        <p:tav tm="100000">
                                          <p:val>
                                            <p:strVal val="#ppt_x"/>
                                          </p:val>
                                        </p:tav>
                                      </p:tavLst>
                                    </p:anim>
                                    <p:anim calcmode="lin" valueType="num">
                                      <p:cBhvr>
                                        <p:cTn id="39" dur="12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4"/>
          <p:cNvSpPr txBox="1"/>
          <p:nvPr/>
        </p:nvSpPr>
        <p:spPr>
          <a:xfrm>
            <a:off x="463426" y="237186"/>
            <a:ext cx="3637893" cy="523220"/>
          </a:xfrm>
          <a:prstGeom prst="rect">
            <a:avLst/>
          </a:prstGeom>
          <a:noFill/>
        </p:spPr>
        <p:txBody>
          <a:bodyPr wrap="square" rtlCol="0">
            <a:spAutoFit/>
          </a:bodyPr>
          <a:lstStyle/>
          <a:p>
            <a:pPr algn="ctr"/>
            <a:r>
              <a:rPr lang="zh-CN" altLang="en-US" sz="2800" b="1" dirty="0">
                <a:solidFill>
                  <a:srgbClr val="01EDF2"/>
                </a:solidFill>
                <a:latin typeface="微软雅黑" panose="020B0503020204020204" pitchFamily="34" charset="-122"/>
                <a:ea typeface="微软雅黑" panose="020B0503020204020204" pitchFamily="34" charset="-122"/>
              </a:rPr>
              <a:t>网络营销方式</a:t>
            </a:r>
            <a:endParaRPr lang="zh-CN" altLang="en-US" sz="2800" b="1" dirty="0">
              <a:solidFill>
                <a:srgbClr val="01EDF2"/>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rot="10800000">
            <a:off x="3837271" y="3072002"/>
            <a:ext cx="5678164" cy="1884739"/>
            <a:chOff x="5442286" y="2197287"/>
            <a:chExt cx="5681121" cy="1885721"/>
          </a:xfrm>
        </p:grpSpPr>
        <p:sp>
          <p:nvSpPr>
            <p:cNvPr id="16" name="矩形 53"/>
            <p:cNvSpPr/>
            <p:nvPr/>
          </p:nvSpPr>
          <p:spPr bwMode="auto">
            <a:xfrm>
              <a:off x="6374933" y="3262668"/>
              <a:ext cx="4748474" cy="820340"/>
            </a:xfrm>
            <a:custGeom>
              <a:avLst/>
              <a:gdLst>
                <a:gd name="connsiteX0" fmla="*/ 0 w 4748474"/>
                <a:gd name="connsiteY0" fmla="*/ 0 h 820340"/>
                <a:gd name="connsiteX1" fmla="*/ 4748474 w 4748474"/>
                <a:gd name="connsiteY1" fmla="*/ 0 h 820340"/>
                <a:gd name="connsiteX2" fmla="*/ 4748474 w 4748474"/>
                <a:gd name="connsiteY2" fmla="*/ 820340 h 820340"/>
                <a:gd name="connsiteX3" fmla="*/ 0 w 4748474"/>
                <a:gd name="connsiteY3" fmla="*/ 820340 h 820340"/>
                <a:gd name="connsiteX4" fmla="*/ 0 w 4748474"/>
                <a:gd name="connsiteY4" fmla="*/ 0 h 820340"/>
                <a:gd name="connsiteX0-1" fmla="*/ 0 w 4748474"/>
                <a:gd name="connsiteY0-2" fmla="*/ 0 h 820340"/>
                <a:gd name="connsiteX1-3" fmla="*/ 4124531 w 4748474"/>
                <a:gd name="connsiteY1-4" fmla="*/ 0 h 820340"/>
                <a:gd name="connsiteX2-5" fmla="*/ 4748474 w 4748474"/>
                <a:gd name="connsiteY2-6" fmla="*/ 820340 h 820340"/>
                <a:gd name="connsiteX3-7" fmla="*/ 0 w 4748474"/>
                <a:gd name="connsiteY3-8" fmla="*/ 820340 h 820340"/>
                <a:gd name="connsiteX4-9" fmla="*/ 0 w 4748474"/>
                <a:gd name="connsiteY4-10" fmla="*/ 0 h 8203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48474" h="820340">
                  <a:moveTo>
                    <a:pt x="0" y="0"/>
                  </a:moveTo>
                  <a:lnTo>
                    <a:pt x="4124531" y="0"/>
                  </a:lnTo>
                  <a:lnTo>
                    <a:pt x="4748474" y="820340"/>
                  </a:lnTo>
                  <a:lnTo>
                    <a:pt x="0" y="820340"/>
                  </a:lnTo>
                  <a:lnTo>
                    <a:pt x="0" y="0"/>
                  </a:lnTo>
                  <a:close/>
                </a:path>
              </a:pathLst>
            </a:custGeom>
            <a:solidFill>
              <a:schemeClr val="bg1">
                <a:lumMod val="65000"/>
              </a:schemeClr>
            </a:solidFill>
            <a:ln w="19050"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17" name="Freeform 5"/>
            <p:cNvSpPr/>
            <p:nvPr/>
          </p:nvSpPr>
          <p:spPr bwMode="auto">
            <a:xfrm rot="3033017" flipH="1" flipV="1">
              <a:off x="5490135" y="2560765"/>
              <a:ext cx="1602298" cy="1105820"/>
            </a:xfrm>
            <a:custGeom>
              <a:avLst/>
              <a:gdLst>
                <a:gd name="T0" fmla="*/ 1933 w 2191"/>
                <a:gd name="T1" fmla="*/ 0 h 750"/>
                <a:gd name="T2" fmla="*/ 0 w 2191"/>
                <a:gd name="T3" fmla="*/ 0 h 750"/>
                <a:gd name="T4" fmla="*/ 0 w 2191"/>
                <a:gd name="T5" fmla="*/ 750 h 750"/>
                <a:gd name="T6" fmla="*/ 1933 w 2191"/>
                <a:gd name="T7" fmla="*/ 750 h 750"/>
                <a:gd name="T8" fmla="*/ 2191 w 2191"/>
                <a:gd name="T9" fmla="*/ 376 h 750"/>
                <a:gd name="T10" fmla="*/ 1933 w 2191"/>
                <a:gd name="T11" fmla="*/ 0 h 750"/>
              </a:gdLst>
              <a:ahLst/>
              <a:cxnLst>
                <a:cxn ang="0">
                  <a:pos x="T0" y="T1"/>
                </a:cxn>
                <a:cxn ang="0">
                  <a:pos x="T2" y="T3"/>
                </a:cxn>
                <a:cxn ang="0">
                  <a:pos x="T4" y="T5"/>
                </a:cxn>
                <a:cxn ang="0">
                  <a:pos x="T6" y="T7"/>
                </a:cxn>
                <a:cxn ang="0">
                  <a:pos x="T8" y="T9"/>
                </a:cxn>
                <a:cxn ang="0">
                  <a:pos x="T10" y="T11"/>
                </a:cxn>
              </a:cxnLst>
              <a:rect l="0" t="0" r="r" b="b"/>
              <a:pathLst>
                <a:path w="2191" h="750">
                  <a:moveTo>
                    <a:pt x="1933" y="0"/>
                  </a:moveTo>
                  <a:lnTo>
                    <a:pt x="0" y="0"/>
                  </a:lnTo>
                  <a:lnTo>
                    <a:pt x="0" y="750"/>
                  </a:lnTo>
                  <a:lnTo>
                    <a:pt x="1933" y="750"/>
                  </a:lnTo>
                  <a:lnTo>
                    <a:pt x="2191" y="376"/>
                  </a:lnTo>
                  <a:lnTo>
                    <a:pt x="1933" y="0"/>
                  </a:lnTo>
                  <a:close/>
                </a:path>
              </a:pathLst>
            </a:custGeom>
            <a:noFill/>
            <a:ln>
              <a:noFill/>
            </a:ln>
          </p:spPr>
          <p:txBody>
            <a:bodyPr vert="horz" wrap="square" lIns="68544" tIns="34272" rIns="68544" bIns="34272" numCol="1" anchor="t" anchorCtr="0" compatLnSpc="1"/>
            <a:lstStyle/>
            <a:p>
              <a:pPr defTabSz="913765">
                <a:defRPr/>
              </a:pPr>
              <a:endParaRPr lang="id-ID" sz="1350" kern="0">
                <a:solidFill>
                  <a:schemeClr val="bg1"/>
                </a:solidFill>
                <a:latin typeface="微软雅黑" panose="020B0503020204020204" pitchFamily="34" charset="-122"/>
                <a:ea typeface="微软雅黑" panose="020B0503020204020204" pitchFamily="34" charset="-122"/>
              </a:endParaRPr>
            </a:p>
          </p:txBody>
        </p:sp>
        <p:sp>
          <p:nvSpPr>
            <p:cNvPr id="18" name="Oval 18"/>
            <p:cNvSpPr/>
            <p:nvPr/>
          </p:nvSpPr>
          <p:spPr>
            <a:xfrm rot="21118087">
              <a:off x="5442286" y="2197287"/>
              <a:ext cx="1028136" cy="1028136"/>
            </a:xfrm>
            <a:prstGeom prst="ellipse">
              <a:avLst/>
            </a:prstGeom>
            <a:solidFill>
              <a:srgbClr val="01EDF2"/>
            </a:solidFill>
            <a:ln w="88900" cap="flat" cmpd="sng" algn="ctr">
              <a:noFill/>
              <a:prstDash val="solid"/>
              <a:miter lim="800000"/>
            </a:ln>
            <a:effectLst/>
          </p:spPr>
          <p:txBody>
            <a:bodyPr rtlCol="0" anchor="ctr"/>
            <a:lstStyle/>
            <a:p>
              <a:pPr algn="ctr" defTabSz="913765">
                <a:defRPr/>
              </a:pPr>
              <a:endParaRPr lang="id-ID" sz="1800" kern="0">
                <a:solidFill>
                  <a:schemeClr val="bg1"/>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704132" y="4468684"/>
            <a:ext cx="6056221" cy="1851785"/>
            <a:chOff x="3063342" y="4014583"/>
            <a:chExt cx="6059375" cy="1852749"/>
          </a:xfrm>
        </p:grpSpPr>
        <p:sp>
          <p:nvSpPr>
            <p:cNvPr id="20" name="矩形 1"/>
            <p:cNvSpPr/>
            <p:nvPr/>
          </p:nvSpPr>
          <p:spPr bwMode="auto">
            <a:xfrm>
              <a:off x="4158264" y="5010225"/>
              <a:ext cx="4964453" cy="857107"/>
            </a:xfrm>
            <a:custGeom>
              <a:avLst/>
              <a:gdLst>
                <a:gd name="connsiteX0" fmla="*/ 0 w 4964453"/>
                <a:gd name="connsiteY0" fmla="*/ 0 h 846349"/>
                <a:gd name="connsiteX1" fmla="*/ 4964453 w 4964453"/>
                <a:gd name="connsiteY1" fmla="*/ 0 h 846349"/>
                <a:gd name="connsiteX2" fmla="*/ 4964453 w 4964453"/>
                <a:gd name="connsiteY2" fmla="*/ 846349 h 846349"/>
                <a:gd name="connsiteX3" fmla="*/ 0 w 4964453"/>
                <a:gd name="connsiteY3" fmla="*/ 846349 h 846349"/>
                <a:gd name="connsiteX4" fmla="*/ 0 w 4964453"/>
                <a:gd name="connsiteY4" fmla="*/ 0 h 846349"/>
                <a:gd name="connsiteX0-1" fmla="*/ 0 w 4964453"/>
                <a:gd name="connsiteY0-2" fmla="*/ 10758 h 857107"/>
                <a:gd name="connsiteX1-3" fmla="*/ 4275963 w 4964453"/>
                <a:gd name="connsiteY1-4" fmla="*/ 0 h 857107"/>
                <a:gd name="connsiteX2-5" fmla="*/ 4964453 w 4964453"/>
                <a:gd name="connsiteY2-6" fmla="*/ 857107 h 857107"/>
                <a:gd name="connsiteX3-7" fmla="*/ 0 w 4964453"/>
                <a:gd name="connsiteY3-8" fmla="*/ 857107 h 857107"/>
                <a:gd name="connsiteX4-9" fmla="*/ 0 w 4964453"/>
                <a:gd name="connsiteY4-10" fmla="*/ 10758 h 8571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64453" h="857107">
                  <a:moveTo>
                    <a:pt x="0" y="10758"/>
                  </a:moveTo>
                  <a:lnTo>
                    <a:pt x="4275963" y="0"/>
                  </a:lnTo>
                  <a:lnTo>
                    <a:pt x="4964453" y="857107"/>
                  </a:lnTo>
                  <a:lnTo>
                    <a:pt x="0" y="857107"/>
                  </a:lnTo>
                  <a:lnTo>
                    <a:pt x="0" y="10758"/>
                  </a:lnTo>
                  <a:close/>
                </a:path>
              </a:pathLst>
            </a:custGeom>
            <a:solidFill>
              <a:srgbClr val="01EDF2"/>
            </a:solidFill>
            <a:ln w="19050"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endParaRPr lang="zh-CN" altLang="en-US" sz="1800">
                <a:solidFill>
                  <a:srgbClr val="01EDF2"/>
                </a:solidFill>
                <a:latin typeface="Arial" panose="020B0604020202020204" pitchFamily="34" charset="0"/>
                <a:ea typeface="宋体" panose="02010600030101010101" pitchFamily="2" charset="-122"/>
              </a:endParaRPr>
            </a:p>
          </p:txBody>
        </p:sp>
        <p:sp>
          <p:nvSpPr>
            <p:cNvPr id="21" name="Freeform 5"/>
            <p:cNvSpPr/>
            <p:nvPr/>
          </p:nvSpPr>
          <p:spPr bwMode="auto">
            <a:xfrm rot="2641675" flipH="1" flipV="1">
              <a:off x="3174260" y="4355248"/>
              <a:ext cx="1602297" cy="1111432"/>
            </a:xfrm>
            <a:custGeom>
              <a:avLst/>
              <a:gdLst>
                <a:gd name="T0" fmla="*/ 1933 w 2191"/>
                <a:gd name="T1" fmla="*/ 0 h 750"/>
                <a:gd name="T2" fmla="*/ 0 w 2191"/>
                <a:gd name="T3" fmla="*/ 0 h 750"/>
                <a:gd name="T4" fmla="*/ 0 w 2191"/>
                <a:gd name="T5" fmla="*/ 750 h 750"/>
                <a:gd name="T6" fmla="*/ 1933 w 2191"/>
                <a:gd name="T7" fmla="*/ 750 h 750"/>
                <a:gd name="T8" fmla="*/ 2191 w 2191"/>
                <a:gd name="T9" fmla="*/ 376 h 750"/>
                <a:gd name="T10" fmla="*/ 1933 w 2191"/>
                <a:gd name="T11" fmla="*/ 0 h 750"/>
              </a:gdLst>
              <a:ahLst/>
              <a:cxnLst>
                <a:cxn ang="0">
                  <a:pos x="T0" y="T1"/>
                </a:cxn>
                <a:cxn ang="0">
                  <a:pos x="T2" y="T3"/>
                </a:cxn>
                <a:cxn ang="0">
                  <a:pos x="T4" y="T5"/>
                </a:cxn>
                <a:cxn ang="0">
                  <a:pos x="T6" y="T7"/>
                </a:cxn>
                <a:cxn ang="0">
                  <a:pos x="T8" y="T9"/>
                </a:cxn>
                <a:cxn ang="0">
                  <a:pos x="T10" y="T11"/>
                </a:cxn>
              </a:cxnLst>
              <a:rect l="0" t="0" r="r" b="b"/>
              <a:pathLst>
                <a:path w="2191" h="750">
                  <a:moveTo>
                    <a:pt x="1933" y="0"/>
                  </a:moveTo>
                  <a:lnTo>
                    <a:pt x="0" y="0"/>
                  </a:lnTo>
                  <a:lnTo>
                    <a:pt x="0" y="750"/>
                  </a:lnTo>
                  <a:lnTo>
                    <a:pt x="1933" y="750"/>
                  </a:lnTo>
                  <a:lnTo>
                    <a:pt x="2191" y="376"/>
                  </a:lnTo>
                  <a:lnTo>
                    <a:pt x="1933" y="0"/>
                  </a:lnTo>
                  <a:close/>
                </a:path>
              </a:pathLst>
            </a:custGeom>
            <a:noFill/>
            <a:ln>
              <a:noFill/>
            </a:ln>
          </p:spPr>
          <p:txBody>
            <a:bodyPr vert="horz" wrap="square" lIns="68544" tIns="34272" rIns="68544" bIns="34272" numCol="1" anchor="t" anchorCtr="0" compatLnSpc="1"/>
            <a:lstStyle/>
            <a:p>
              <a:pPr defTabSz="913765">
                <a:defRPr/>
              </a:pPr>
              <a:endParaRPr lang="id-ID" sz="1350" kern="0">
                <a:solidFill>
                  <a:srgbClr val="01EDF2"/>
                </a:solidFill>
                <a:latin typeface="Calibri" panose="020F0502020204030204"/>
              </a:endParaRPr>
            </a:p>
          </p:txBody>
        </p:sp>
        <p:sp>
          <p:nvSpPr>
            <p:cNvPr id="22" name="Oval 36"/>
            <p:cNvSpPr/>
            <p:nvPr/>
          </p:nvSpPr>
          <p:spPr>
            <a:xfrm rot="21118087">
              <a:off x="3063342" y="4014583"/>
              <a:ext cx="1028136" cy="1028136"/>
            </a:xfrm>
            <a:prstGeom prst="ellipse">
              <a:avLst/>
            </a:prstGeom>
            <a:solidFill>
              <a:schemeClr val="bg1">
                <a:lumMod val="65000"/>
              </a:schemeClr>
            </a:solidFill>
            <a:ln w="88900" cap="flat" cmpd="sng" algn="ctr">
              <a:noFill/>
              <a:prstDash val="solid"/>
              <a:miter lim="800000"/>
            </a:ln>
            <a:effectLst/>
          </p:spPr>
          <p:txBody>
            <a:bodyPr rtlCol="0" anchor="ctr"/>
            <a:lstStyle/>
            <a:p>
              <a:pPr algn="ctr" defTabSz="913765">
                <a:defRPr/>
              </a:pPr>
              <a:endParaRPr lang="id-ID" sz="1800" kern="0">
                <a:solidFill>
                  <a:srgbClr val="01EDF2"/>
                </a:solidFill>
                <a:latin typeface="Calibri" panose="020F0502020204030204"/>
              </a:endParaRPr>
            </a:p>
          </p:txBody>
        </p:sp>
      </p:grpSp>
      <p:grpSp>
        <p:nvGrpSpPr>
          <p:cNvPr id="23" name="组合 22"/>
          <p:cNvGrpSpPr/>
          <p:nvPr/>
        </p:nvGrpSpPr>
        <p:grpSpPr>
          <a:xfrm>
            <a:off x="2154068" y="3086371"/>
            <a:ext cx="5862295" cy="1869704"/>
            <a:chOff x="4268356" y="3096517"/>
            <a:chExt cx="5865348" cy="1870678"/>
          </a:xfrm>
        </p:grpSpPr>
        <p:sp>
          <p:nvSpPr>
            <p:cNvPr id="32" name="Freeform 5"/>
            <p:cNvSpPr/>
            <p:nvPr/>
          </p:nvSpPr>
          <p:spPr bwMode="auto">
            <a:xfrm rot="2835143" flipH="1" flipV="1">
              <a:off x="4343210" y="3459163"/>
              <a:ext cx="1602297" cy="1095692"/>
            </a:xfrm>
            <a:custGeom>
              <a:avLst/>
              <a:gdLst>
                <a:gd name="T0" fmla="*/ 1933 w 2191"/>
                <a:gd name="T1" fmla="*/ 0 h 750"/>
                <a:gd name="T2" fmla="*/ 0 w 2191"/>
                <a:gd name="T3" fmla="*/ 0 h 750"/>
                <a:gd name="T4" fmla="*/ 0 w 2191"/>
                <a:gd name="T5" fmla="*/ 750 h 750"/>
                <a:gd name="T6" fmla="*/ 1933 w 2191"/>
                <a:gd name="T7" fmla="*/ 750 h 750"/>
                <a:gd name="T8" fmla="*/ 2191 w 2191"/>
                <a:gd name="T9" fmla="*/ 376 h 750"/>
                <a:gd name="T10" fmla="*/ 1933 w 2191"/>
                <a:gd name="T11" fmla="*/ 0 h 750"/>
              </a:gdLst>
              <a:ahLst/>
              <a:cxnLst>
                <a:cxn ang="0">
                  <a:pos x="T0" y="T1"/>
                </a:cxn>
                <a:cxn ang="0">
                  <a:pos x="T2" y="T3"/>
                </a:cxn>
                <a:cxn ang="0">
                  <a:pos x="T4" y="T5"/>
                </a:cxn>
                <a:cxn ang="0">
                  <a:pos x="T6" y="T7"/>
                </a:cxn>
                <a:cxn ang="0">
                  <a:pos x="T8" y="T9"/>
                </a:cxn>
                <a:cxn ang="0">
                  <a:pos x="T10" y="T11"/>
                </a:cxn>
              </a:cxnLst>
              <a:rect l="0" t="0" r="r" b="b"/>
              <a:pathLst>
                <a:path w="2191" h="750">
                  <a:moveTo>
                    <a:pt x="1933" y="0"/>
                  </a:moveTo>
                  <a:lnTo>
                    <a:pt x="0" y="0"/>
                  </a:lnTo>
                  <a:lnTo>
                    <a:pt x="0" y="750"/>
                  </a:lnTo>
                  <a:lnTo>
                    <a:pt x="1933" y="750"/>
                  </a:lnTo>
                  <a:lnTo>
                    <a:pt x="2191" y="376"/>
                  </a:lnTo>
                  <a:lnTo>
                    <a:pt x="1933" y="0"/>
                  </a:lnTo>
                  <a:close/>
                </a:path>
              </a:pathLst>
            </a:custGeom>
            <a:noFill/>
            <a:ln>
              <a:noFill/>
            </a:ln>
          </p:spPr>
          <p:txBody>
            <a:bodyPr vert="horz" wrap="square" lIns="68544" tIns="34272" rIns="68544" bIns="34272" numCol="1" anchor="t" anchorCtr="0" compatLnSpc="1"/>
            <a:lstStyle/>
            <a:p>
              <a:pPr defTabSz="913765">
                <a:defRPr/>
              </a:pPr>
              <a:endParaRPr lang="id-ID" sz="1350" kern="0">
                <a:solidFill>
                  <a:schemeClr val="bg1"/>
                </a:solidFill>
                <a:latin typeface="微软雅黑" panose="020B0503020204020204" pitchFamily="34" charset="-122"/>
                <a:ea typeface="微软雅黑" panose="020B0503020204020204" pitchFamily="34" charset="-122"/>
              </a:endParaRPr>
            </a:p>
          </p:txBody>
        </p:sp>
        <p:sp>
          <p:nvSpPr>
            <p:cNvPr id="33" name="Oval 27"/>
            <p:cNvSpPr/>
            <p:nvPr/>
          </p:nvSpPr>
          <p:spPr>
            <a:xfrm rot="21118087">
              <a:off x="4268356" y="3096517"/>
              <a:ext cx="1028136" cy="1028136"/>
            </a:xfrm>
            <a:prstGeom prst="ellipse">
              <a:avLst/>
            </a:prstGeom>
            <a:solidFill>
              <a:schemeClr val="bg1">
                <a:lumMod val="65000"/>
              </a:schemeClr>
            </a:solidFill>
            <a:ln w="88900" cap="flat" cmpd="sng" algn="ctr">
              <a:noFill/>
              <a:prstDash val="solid"/>
              <a:miter lim="800000"/>
            </a:ln>
            <a:effectLst/>
          </p:spPr>
          <p:txBody>
            <a:bodyPr rtlCol="0" anchor="ctr"/>
            <a:lstStyle/>
            <a:p>
              <a:pPr algn="ctr" defTabSz="913765">
                <a:defRPr/>
              </a:pPr>
              <a:endParaRPr lang="id-ID" sz="1800" kern="0">
                <a:solidFill>
                  <a:schemeClr val="bg1"/>
                </a:solidFill>
                <a:latin typeface="微软雅黑" panose="020B0503020204020204" pitchFamily="34" charset="-122"/>
                <a:ea typeface="微软雅黑" panose="020B0503020204020204" pitchFamily="34" charset="-122"/>
              </a:endParaRPr>
            </a:p>
          </p:txBody>
        </p:sp>
        <p:sp>
          <p:nvSpPr>
            <p:cNvPr id="34" name="矩形 52"/>
            <p:cNvSpPr/>
            <p:nvPr/>
          </p:nvSpPr>
          <p:spPr bwMode="auto">
            <a:xfrm>
              <a:off x="5304260" y="4149630"/>
              <a:ext cx="4829444" cy="817565"/>
            </a:xfrm>
            <a:custGeom>
              <a:avLst/>
              <a:gdLst>
                <a:gd name="connsiteX0" fmla="*/ 0 w 4829444"/>
                <a:gd name="connsiteY0" fmla="*/ 0 h 817565"/>
                <a:gd name="connsiteX1" fmla="*/ 4829444 w 4829444"/>
                <a:gd name="connsiteY1" fmla="*/ 0 h 817565"/>
                <a:gd name="connsiteX2" fmla="*/ 4829444 w 4829444"/>
                <a:gd name="connsiteY2" fmla="*/ 817565 h 817565"/>
                <a:gd name="connsiteX3" fmla="*/ 0 w 4829444"/>
                <a:gd name="connsiteY3" fmla="*/ 817565 h 817565"/>
                <a:gd name="connsiteX4" fmla="*/ 0 w 4829444"/>
                <a:gd name="connsiteY4" fmla="*/ 0 h 817565"/>
                <a:gd name="connsiteX0-1" fmla="*/ 0 w 4829444"/>
                <a:gd name="connsiteY0-2" fmla="*/ 0 h 817565"/>
                <a:gd name="connsiteX1-3" fmla="*/ 4205500 w 4829444"/>
                <a:gd name="connsiteY1-4" fmla="*/ 0 h 817565"/>
                <a:gd name="connsiteX2-5" fmla="*/ 4829444 w 4829444"/>
                <a:gd name="connsiteY2-6" fmla="*/ 817565 h 817565"/>
                <a:gd name="connsiteX3-7" fmla="*/ 0 w 4829444"/>
                <a:gd name="connsiteY3-8" fmla="*/ 817565 h 817565"/>
                <a:gd name="connsiteX4-9" fmla="*/ 0 w 4829444"/>
                <a:gd name="connsiteY4-10" fmla="*/ 0 h 81756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29444" h="817565">
                  <a:moveTo>
                    <a:pt x="0" y="0"/>
                  </a:moveTo>
                  <a:lnTo>
                    <a:pt x="4205500" y="0"/>
                  </a:lnTo>
                  <a:lnTo>
                    <a:pt x="4829444" y="817565"/>
                  </a:lnTo>
                  <a:lnTo>
                    <a:pt x="0" y="817565"/>
                  </a:lnTo>
                  <a:lnTo>
                    <a:pt x="0" y="0"/>
                  </a:lnTo>
                  <a:close/>
                </a:path>
              </a:pathLst>
            </a:custGeom>
            <a:solidFill>
              <a:schemeClr val="bg1">
                <a:lumMod val="50000"/>
              </a:schemeClr>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endParaRPr lang="zh-CN" altLang="en-US" sz="1800">
                <a:solidFill>
                  <a:schemeClr val="bg1"/>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rot="10800000">
            <a:off x="5808119" y="1845649"/>
            <a:ext cx="5550308" cy="1905315"/>
            <a:chOff x="6643563" y="1292513"/>
            <a:chExt cx="5553199" cy="1906307"/>
          </a:xfrm>
        </p:grpSpPr>
        <p:sp>
          <p:nvSpPr>
            <p:cNvPr id="36" name="Freeform 5"/>
            <p:cNvSpPr/>
            <p:nvPr/>
          </p:nvSpPr>
          <p:spPr bwMode="auto">
            <a:xfrm rot="3124552" flipH="1" flipV="1">
              <a:off x="6682092" y="1673311"/>
              <a:ext cx="1602297" cy="1105950"/>
            </a:xfrm>
            <a:custGeom>
              <a:avLst/>
              <a:gdLst>
                <a:gd name="T0" fmla="*/ 1933 w 2191"/>
                <a:gd name="T1" fmla="*/ 0 h 750"/>
                <a:gd name="T2" fmla="*/ 0 w 2191"/>
                <a:gd name="T3" fmla="*/ 0 h 750"/>
                <a:gd name="T4" fmla="*/ 0 w 2191"/>
                <a:gd name="T5" fmla="*/ 750 h 750"/>
                <a:gd name="T6" fmla="*/ 1933 w 2191"/>
                <a:gd name="T7" fmla="*/ 750 h 750"/>
                <a:gd name="T8" fmla="*/ 2191 w 2191"/>
                <a:gd name="T9" fmla="*/ 376 h 750"/>
                <a:gd name="T10" fmla="*/ 1933 w 2191"/>
                <a:gd name="T11" fmla="*/ 0 h 750"/>
              </a:gdLst>
              <a:ahLst/>
              <a:cxnLst>
                <a:cxn ang="0">
                  <a:pos x="T0" y="T1"/>
                </a:cxn>
                <a:cxn ang="0">
                  <a:pos x="T2" y="T3"/>
                </a:cxn>
                <a:cxn ang="0">
                  <a:pos x="T4" y="T5"/>
                </a:cxn>
                <a:cxn ang="0">
                  <a:pos x="T6" y="T7"/>
                </a:cxn>
                <a:cxn ang="0">
                  <a:pos x="T8" y="T9"/>
                </a:cxn>
                <a:cxn ang="0">
                  <a:pos x="T10" y="T11"/>
                </a:cxn>
              </a:cxnLst>
              <a:rect l="0" t="0" r="r" b="b"/>
              <a:pathLst>
                <a:path w="2191" h="750">
                  <a:moveTo>
                    <a:pt x="1933" y="0"/>
                  </a:moveTo>
                  <a:lnTo>
                    <a:pt x="0" y="0"/>
                  </a:lnTo>
                  <a:lnTo>
                    <a:pt x="0" y="750"/>
                  </a:lnTo>
                  <a:lnTo>
                    <a:pt x="1933" y="750"/>
                  </a:lnTo>
                  <a:lnTo>
                    <a:pt x="2191" y="376"/>
                  </a:lnTo>
                  <a:lnTo>
                    <a:pt x="1933" y="0"/>
                  </a:lnTo>
                  <a:close/>
                </a:path>
              </a:pathLst>
            </a:custGeom>
            <a:noFill/>
            <a:ln>
              <a:noFill/>
            </a:ln>
          </p:spPr>
          <p:txBody>
            <a:bodyPr vert="horz" wrap="square" lIns="68544" tIns="34272" rIns="68544" bIns="34272" numCol="1" anchor="t" anchorCtr="0" compatLnSpc="1"/>
            <a:lstStyle/>
            <a:p>
              <a:endParaRPr lang="id-ID" sz="1350" kern="0">
                <a:solidFill>
                  <a:srgbClr val="01EDF2"/>
                </a:solidFill>
                <a:latin typeface="微软雅黑" panose="020B0503020204020204" pitchFamily="34" charset="-122"/>
                <a:ea typeface="微软雅黑" panose="020B0503020204020204" pitchFamily="34" charset="-122"/>
              </a:endParaRPr>
            </a:p>
          </p:txBody>
        </p:sp>
        <p:sp>
          <p:nvSpPr>
            <p:cNvPr id="37" name="Oval 8"/>
            <p:cNvSpPr/>
            <p:nvPr/>
          </p:nvSpPr>
          <p:spPr>
            <a:xfrm rot="21118087">
              <a:off x="6643563" y="1292513"/>
              <a:ext cx="1028136" cy="1028136"/>
            </a:xfrm>
            <a:prstGeom prst="ellipse">
              <a:avLst/>
            </a:prstGeom>
            <a:solidFill>
              <a:srgbClr val="01EDF2"/>
            </a:solidFill>
            <a:ln w="88900" cap="flat" cmpd="sng" algn="ctr">
              <a:noFill/>
              <a:prstDash val="solid"/>
              <a:miter lim="800000"/>
            </a:ln>
            <a:effectLst/>
          </p:spPr>
          <p:txBody>
            <a:bodyPr rtlCol="0" anchor="ctr"/>
            <a:lstStyle/>
            <a:p>
              <a:pPr algn="ctr"/>
              <a:endParaRPr lang="id-ID" sz="1800" kern="0">
                <a:solidFill>
                  <a:srgbClr val="01EDF2"/>
                </a:solidFill>
                <a:latin typeface="微软雅黑" panose="020B0503020204020204" pitchFamily="34" charset="-122"/>
                <a:ea typeface="微软雅黑" panose="020B0503020204020204" pitchFamily="34" charset="-122"/>
              </a:endParaRPr>
            </a:p>
          </p:txBody>
        </p:sp>
        <p:sp>
          <p:nvSpPr>
            <p:cNvPr id="38" name="矩形 54"/>
            <p:cNvSpPr/>
            <p:nvPr/>
          </p:nvSpPr>
          <p:spPr bwMode="auto">
            <a:xfrm>
              <a:off x="7538541" y="2376677"/>
              <a:ext cx="4658221" cy="822143"/>
            </a:xfrm>
            <a:custGeom>
              <a:avLst/>
              <a:gdLst>
                <a:gd name="connsiteX0" fmla="*/ 0 w 4658221"/>
                <a:gd name="connsiteY0" fmla="*/ 0 h 811386"/>
                <a:gd name="connsiteX1" fmla="*/ 4658221 w 4658221"/>
                <a:gd name="connsiteY1" fmla="*/ 0 h 811386"/>
                <a:gd name="connsiteX2" fmla="*/ 4658221 w 4658221"/>
                <a:gd name="connsiteY2" fmla="*/ 811386 h 811386"/>
                <a:gd name="connsiteX3" fmla="*/ 0 w 4658221"/>
                <a:gd name="connsiteY3" fmla="*/ 811386 h 811386"/>
                <a:gd name="connsiteX4" fmla="*/ 0 w 4658221"/>
                <a:gd name="connsiteY4" fmla="*/ 0 h 811386"/>
                <a:gd name="connsiteX0-1" fmla="*/ 0 w 4658221"/>
                <a:gd name="connsiteY0-2" fmla="*/ 10757 h 822143"/>
                <a:gd name="connsiteX1-3" fmla="*/ 4077308 w 4658221"/>
                <a:gd name="connsiteY1-4" fmla="*/ 0 h 822143"/>
                <a:gd name="connsiteX2-5" fmla="*/ 4658221 w 4658221"/>
                <a:gd name="connsiteY2-6" fmla="*/ 822143 h 822143"/>
                <a:gd name="connsiteX3-7" fmla="*/ 0 w 4658221"/>
                <a:gd name="connsiteY3-8" fmla="*/ 822143 h 822143"/>
                <a:gd name="connsiteX4-9" fmla="*/ 0 w 4658221"/>
                <a:gd name="connsiteY4-10" fmla="*/ 10757 h 8221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58221" h="822143">
                  <a:moveTo>
                    <a:pt x="0" y="10757"/>
                  </a:moveTo>
                  <a:lnTo>
                    <a:pt x="4077308" y="0"/>
                  </a:lnTo>
                  <a:lnTo>
                    <a:pt x="4658221" y="822143"/>
                  </a:lnTo>
                  <a:lnTo>
                    <a:pt x="0" y="822143"/>
                  </a:lnTo>
                  <a:lnTo>
                    <a:pt x="0" y="10757"/>
                  </a:lnTo>
                  <a:close/>
                </a:path>
              </a:pathLst>
            </a:custGeom>
            <a:solidFill>
              <a:srgbClr val="01EDF2"/>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grpSp>
      <p:sp>
        <p:nvSpPr>
          <p:cNvPr id="39" name="TextBox 23"/>
          <p:cNvSpPr txBox="1"/>
          <p:nvPr/>
        </p:nvSpPr>
        <p:spPr>
          <a:xfrm>
            <a:off x="6675271" y="2076801"/>
            <a:ext cx="4021669" cy="307617"/>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利用</a:t>
            </a:r>
            <a:r>
              <a:rPr lang="en-US" altLang="zh-CN" sz="1400" dirty="0">
                <a:solidFill>
                  <a:schemeClr val="bg1"/>
                </a:solidFill>
                <a:latin typeface="微软雅黑" panose="020B0503020204020204" pitchFamily="34" charset="-122"/>
                <a:ea typeface="微软雅黑" panose="020B0503020204020204" pitchFamily="34" charset="-122"/>
              </a:rPr>
              <a:t>QQ</a:t>
            </a:r>
            <a:r>
              <a:rPr lang="zh-CN" altLang="en-US" sz="1400" dirty="0">
                <a:solidFill>
                  <a:schemeClr val="bg1"/>
                </a:solidFill>
                <a:latin typeface="微软雅黑" panose="020B0503020204020204" pitchFamily="34" charset="-122"/>
                <a:ea typeface="微软雅黑" panose="020B0503020204020204" pitchFamily="34" charset="-122"/>
              </a:rPr>
              <a:t>空间来进行的传播，达到广告目的。</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0" name="Freeform 12"/>
          <p:cNvSpPr/>
          <p:nvPr/>
        </p:nvSpPr>
        <p:spPr bwMode="auto">
          <a:xfrm>
            <a:off x="10599185" y="2954536"/>
            <a:ext cx="572789" cy="544229"/>
          </a:xfrm>
          <a:custGeom>
            <a:avLst/>
            <a:gdLst>
              <a:gd name="T0" fmla="*/ 244 w 836"/>
              <a:gd name="T1" fmla="*/ 537 h 795"/>
              <a:gd name="T2" fmla="*/ 510 w 836"/>
              <a:gd name="T3" fmla="*/ 376 h 795"/>
              <a:gd name="T4" fmla="*/ 187 w 836"/>
              <a:gd name="T5" fmla="*/ 332 h 795"/>
              <a:gd name="T6" fmla="*/ 619 w 836"/>
              <a:gd name="T7" fmla="*/ 327 h 795"/>
              <a:gd name="T8" fmla="*/ 619 w 836"/>
              <a:gd name="T9" fmla="*/ 358 h 795"/>
              <a:gd name="T10" fmla="*/ 374 w 836"/>
              <a:gd name="T11" fmla="*/ 533 h 795"/>
              <a:gd name="T12" fmla="*/ 635 w 836"/>
              <a:gd name="T13" fmla="*/ 554 h 795"/>
              <a:gd name="T14" fmla="*/ 627 w 836"/>
              <a:gd name="T15" fmla="*/ 508 h 795"/>
              <a:gd name="T16" fmla="*/ 836 w 836"/>
              <a:gd name="T17" fmla="*/ 304 h 795"/>
              <a:gd name="T18" fmla="*/ 547 w 836"/>
              <a:gd name="T19" fmla="*/ 262 h 795"/>
              <a:gd name="T20" fmla="*/ 418 w 836"/>
              <a:gd name="T21" fmla="*/ 0 h 795"/>
              <a:gd name="T22" fmla="*/ 289 w 836"/>
              <a:gd name="T23" fmla="*/ 262 h 795"/>
              <a:gd name="T24" fmla="*/ 0 w 836"/>
              <a:gd name="T25" fmla="*/ 304 h 795"/>
              <a:gd name="T26" fmla="*/ 209 w 836"/>
              <a:gd name="T27" fmla="*/ 508 h 795"/>
              <a:gd name="T28" fmla="*/ 159 w 836"/>
              <a:gd name="T29" fmla="*/ 795 h 795"/>
              <a:gd name="T30" fmla="*/ 418 w 836"/>
              <a:gd name="T31" fmla="*/ 660 h 795"/>
              <a:gd name="T32" fmla="*/ 676 w 836"/>
              <a:gd name="T33" fmla="*/ 795 h 795"/>
              <a:gd name="T34" fmla="*/ 636 w 836"/>
              <a:gd name="T35" fmla="*/ 559 h 795"/>
              <a:gd name="T36" fmla="*/ 244 w 836"/>
              <a:gd name="T37" fmla="*/ 576 h 795"/>
              <a:gd name="T38" fmla="*/ 244 w 836"/>
              <a:gd name="T39" fmla="*/ 537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795">
                <a:moveTo>
                  <a:pt x="244" y="537"/>
                </a:moveTo>
                <a:cubicBezTo>
                  <a:pt x="263" y="515"/>
                  <a:pt x="510" y="376"/>
                  <a:pt x="510" y="376"/>
                </a:cubicBezTo>
                <a:lnTo>
                  <a:pt x="187" y="332"/>
                </a:lnTo>
                <a:lnTo>
                  <a:pt x="619" y="327"/>
                </a:lnTo>
                <a:cubicBezTo>
                  <a:pt x="619" y="327"/>
                  <a:pt x="634" y="340"/>
                  <a:pt x="619" y="358"/>
                </a:cubicBezTo>
                <a:cubicBezTo>
                  <a:pt x="603" y="376"/>
                  <a:pt x="374" y="533"/>
                  <a:pt x="374" y="533"/>
                </a:cubicBezTo>
                <a:lnTo>
                  <a:pt x="635" y="554"/>
                </a:lnTo>
                <a:lnTo>
                  <a:pt x="627" y="508"/>
                </a:lnTo>
                <a:lnTo>
                  <a:pt x="836" y="304"/>
                </a:lnTo>
                <a:lnTo>
                  <a:pt x="547" y="262"/>
                </a:lnTo>
                <a:lnTo>
                  <a:pt x="418" y="0"/>
                </a:lnTo>
                <a:lnTo>
                  <a:pt x="289" y="262"/>
                </a:lnTo>
                <a:lnTo>
                  <a:pt x="0" y="304"/>
                </a:lnTo>
                <a:lnTo>
                  <a:pt x="209" y="508"/>
                </a:lnTo>
                <a:lnTo>
                  <a:pt x="159" y="795"/>
                </a:lnTo>
                <a:lnTo>
                  <a:pt x="418" y="660"/>
                </a:lnTo>
                <a:lnTo>
                  <a:pt x="676" y="795"/>
                </a:lnTo>
                <a:lnTo>
                  <a:pt x="636" y="559"/>
                </a:lnTo>
                <a:lnTo>
                  <a:pt x="244" y="576"/>
                </a:lnTo>
                <a:cubicBezTo>
                  <a:pt x="244" y="576"/>
                  <a:pt x="225" y="559"/>
                  <a:pt x="244" y="537"/>
                </a:cubicBezTo>
                <a:close/>
              </a:path>
            </a:pathLst>
          </a:custGeom>
          <a:solidFill>
            <a:schemeClr val="bg1">
              <a:lumMod val="95000"/>
            </a:schemeClr>
          </a:solidFill>
          <a:ln>
            <a:noFill/>
          </a:ln>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8724079" y="4256954"/>
            <a:ext cx="558509" cy="460135"/>
            <a:chOff x="3376613" y="2879725"/>
            <a:chExt cx="558800" cy="460375"/>
          </a:xfrm>
          <a:solidFill>
            <a:schemeClr val="bg1">
              <a:lumMod val="95000"/>
            </a:schemeClr>
          </a:solidFill>
          <a:effectLst>
            <a:outerShdw blurRad="50800" dist="38100" dir="2700000" algn="tl" rotWithShape="0">
              <a:prstClr val="black">
                <a:alpha val="40000"/>
              </a:prstClr>
            </a:outerShdw>
          </a:effectLst>
        </p:grpSpPr>
        <p:sp>
          <p:nvSpPr>
            <p:cNvPr id="42" name="Freeform 10"/>
            <p:cNvSpPr>
              <a:spLocks noEditPoints="1"/>
            </p:cNvSpPr>
            <p:nvPr/>
          </p:nvSpPr>
          <p:spPr bwMode="auto">
            <a:xfrm>
              <a:off x="3376613" y="2879725"/>
              <a:ext cx="396875" cy="361950"/>
            </a:xfrm>
            <a:custGeom>
              <a:avLst/>
              <a:gdLst>
                <a:gd name="T0" fmla="*/ 568 w 580"/>
                <a:gd name="T1" fmla="*/ 207 h 528"/>
                <a:gd name="T2" fmla="*/ 580 w 580"/>
                <a:gd name="T3" fmla="*/ 207 h 528"/>
                <a:gd name="T4" fmla="*/ 292 w 580"/>
                <a:gd name="T5" fmla="*/ 0 h 528"/>
                <a:gd name="T6" fmla="*/ 0 w 580"/>
                <a:gd name="T7" fmla="*/ 244 h 528"/>
                <a:gd name="T8" fmla="*/ 114 w 580"/>
                <a:gd name="T9" fmla="*/ 438 h 528"/>
                <a:gd name="T10" fmla="*/ 117 w 580"/>
                <a:gd name="T11" fmla="*/ 440 h 528"/>
                <a:gd name="T12" fmla="*/ 89 w 580"/>
                <a:gd name="T13" fmla="*/ 528 h 528"/>
                <a:gd name="T14" fmla="*/ 194 w 580"/>
                <a:gd name="T15" fmla="*/ 475 h 528"/>
                <a:gd name="T16" fmla="*/ 199 w 580"/>
                <a:gd name="T17" fmla="*/ 476 h 528"/>
                <a:gd name="T18" fmla="*/ 292 w 580"/>
                <a:gd name="T19" fmla="*/ 488 h 528"/>
                <a:gd name="T20" fmla="*/ 311 w 580"/>
                <a:gd name="T21" fmla="*/ 488 h 528"/>
                <a:gd name="T22" fmla="*/ 302 w 580"/>
                <a:gd name="T23" fmla="*/ 430 h 528"/>
                <a:gd name="T24" fmla="*/ 568 w 580"/>
                <a:gd name="T25" fmla="*/ 207 h 528"/>
                <a:gd name="T26" fmla="*/ 393 w 580"/>
                <a:gd name="T27" fmla="*/ 121 h 528"/>
                <a:gd name="T28" fmla="*/ 393 w 580"/>
                <a:gd name="T29" fmla="*/ 121 h 528"/>
                <a:gd name="T30" fmla="*/ 434 w 580"/>
                <a:gd name="T31" fmla="*/ 160 h 528"/>
                <a:gd name="T32" fmla="*/ 393 w 580"/>
                <a:gd name="T33" fmla="*/ 200 h 528"/>
                <a:gd name="T34" fmla="*/ 352 w 580"/>
                <a:gd name="T35" fmla="*/ 160 h 528"/>
                <a:gd name="T36" fmla="*/ 393 w 580"/>
                <a:gd name="T37" fmla="*/ 121 h 528"/>
                <a:gd name="T38" fmla="*/ 190 w 580"/>
                <a:gd name="T39" fmla="*/ 200 h 528"/>
                <a:gd name="T40" fmla="*/ 190 w 580"/>
                <a:gd name="T41" fmla="*/ 200 h 528"/>
                <a:gd name="T42" fmla="*/ 149 w 580"/>
                <a:gd name="T43" fmla="*/ 160 h 528"/>
                <a:gd name="T44" fmla="*/ 190 w 580"/>
                <a:gd name="T45" fmla="*/ 121 h 528"/>
                <a:gd name="T46" fmla="*/ 231 w 580"/>
                <a:gd name="T47" fmla="*/ 160 h 528"/>
                <a:gd name="T48" fmla="*/ 190 w 580"/>
                <a:gd name="T49" fmla="*/ 20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0" h="528">
                  <a:moveTo>
                    <a:pt x="568" y="207"/>
                  </a:moveTo>
                  <a:cubicBezTo>
                    <a:pt x="572" y="207"/>
                    <a:pt x="576" y="207"/>
                    <a:pt x="580" y="207"/>
                  </a:cubicBezTo>
                  <a:cubicBezTo>
                    <a:pt x="559" y="90"/>
                    <a:pt x="438" y="0"/>
                    <a:pt x="292" y="0"/>
                  </a:cubicBezTo>
                  <a:cubicBezTo>
                    <a:pt x="130" y="0"/>
                    <a:pt x="0" y="110"/>
                    <a:pt x="0" y="244"/>
                  </a:cubicBezTo>
                  <a:cubicBezTo>
                    <a:pt x="0" y="323"/>
                    <a:pt x="45" y="394"/>
                    <a:pt x="114" y="438"/>
                  </a:cubicBezTo>
                  <a:cubicBezTo>
                    <a:pt x="115" y="439"/>
                    <a:pt x="117" y="440"/>
                    <a:pt x="117" y="440"/>
                  </a:cubicBezTo>
                  <a:lnTo>
                    <a:pt x="89" y="528"/>
                  </a:lnTo>
                  <a:lnTo>
                    <a:pt x="194" y="475"/>
                  </a:lnTo>
                  <a:cubicBezTo>
                    <a:pt x="194" y="475"/>
                    <a:pt x="198" y="476"/>
                    <a:pt x="199" y="476"/>
                  </a:cubicBezTo>
                  <a:cubicBezTo>
                    <a:pt x="228" y="484"/>
                    <a:pt x="259" y="488"/>
                    <a:pt x="292" y="488"/>
                  </a:cubicBezTo>
                  <a:cubicBezTo>
                    <a:pt x="298" y="488"/>
                    <a:pt x="305" y="488"/>
                    <a:pt x="311" y="488"/>
                  </a:cubicBezTo>
                  <a:cubicBezTo>
                    <a:pt x="305" y="469"/>
                    <a:pt x="302" y="450"/>
                    <a:pt x="302" y="430"/>
                  </a:cubicBezTo>
                  <a:cubicBezTo>
                    <a:pt x="302" y="307"/>
                    <a:pt x="421" y="207"/>
                    <a:pt x="568" y="207"/>
                  </a:cubicBezTo>
                  <a:close/>
                  <a:moveTo>
                    <a:pt x="393" y="121"/>
                  </a:moveTo>
                  <a:lnTo>
                    <a:pt x="393" y="121"/>
                  </a:lnTo>
                  <a:cubicBezTo>
                    <a:pt x="416" y="121"/>
                    <a:pt x="434" y="138"/>
                    <a:pt x="434" y="160"/>
                  </a:cubicBezTo>
                  <a:cubicBezTo>
                    <a:pt x="434" y="182"/>
                    <a:pt x="416" y="200"/>
                    <a:pt x="393" y="200"/>
                  </a:cubicBezTo>
                  <a:cubicBezTo>
                    <a:pt x="370" y="200"/>
                    <a:pt x="352" y="182"/>
                    <a:pt x="352" y="160"/>
                  </a:cubicBezTo>
                  <a:cubicBezTo>
                    <a:pt x="352" y="138"/>
                    <a:pt x="370" y="121"/>
                    <a:pt x="393" y="121"/>
                  </a:cubicBezTo>
                  <a:close/>
                  <a:moveTo>
                    <a:pt x="190" y="200"/>
                  </a:moveTo>
                  <a:lnTo>
                    <a:pt x="190" y="200"/>
                  </a:lnTo>
                  <a:cubicBezTo>
                    <a:pt x="167" y="200"/>
                    <a:pt x="149" y="182"/>
                    <a:pt x="149" y="160"/>
                  </a:cubicBezTo>
                  <a:cubicBezTo>
                    <a:pt x="149" y="138"/>
                    <a:pt x="167" y="121"/>
                    <a:pt x="190" y="121"/>
                  </a:cubicBezTo>
                  <a:cubicBezTo>
                    <a:pt x="213" y="121"/>
                    <a:pt x="231" y="138"/>
                    <a:pt x="231" y="160"/>
                  </a:cubicBezTo>
                  <a:cubicBezTo>
                    <a:pt x="231" y="182"/>
                    <a:pt x="213" y="200"/>
                    <a:pt x="190" y="2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sp>
          <p:nvSpPr>
            <p:cNvPr id="43" name="Freeform 11"/>
            <p:cNvSpPr>
              <a:spLocks noEditPoints="1"/>
            </p:cNvSpPr>
            <p:nvPr/>
          </p:nvSpPr>
          <p:spPr bwMode="auto">
            <a:xfrm>
              <a:off x="3598863" y="3033713"/>
              <a:ext cx="336550" cy="306387"/>
            </a:xfrm>
            <a:custGeom>
              <a:avLst/>
              <a:gdLst>
                <a:gd name="T0" fmla="*/ 0 w 493"/>
                <a:gd name="T1" fmla="*/ 206 h 446"/>
                <a:gd name="T2" fmla="*/ 247 w 493"/>
                <a:gd name="T3" fmla="*/ 412 h 446"/>
                <a:gd name="T4" fmla="*/ 325 w 493"/>
                <a:gd name="T5" fmla="*/ 402 h 446"/>
                <a:gd name="T6" fmla="*/ 329 w 493"/>
                <a:gd name="T7" fmla="*/ 401 h 446"/>
                <a:gd name="T8" fmla="*/ 418 w 493"/>
                <a:gd name="T9" fmla="*/ 446 h 446"/>
                <a:gd name="T10" fmla="*/ 394 w 493"/>
                <a:gd name="T11" fmla="*/ 371 h 446"/>
                <a:gd name="T12" fmla="*/ 397 w 493"/>
                <a:gd name="T13" fmla="*/ 370 h 446"/>
                <a:gd name="T14" fmla="*/ 493 w 493"/>
                <a:gd name="T15" fmla="*/ 206 h 446"/>
                <a:gd name="T16" fmla="*/ 247 w 493"/>
                <a:gd name="T17" fmla="*/ 0 h 446"/>
                <a:gd name="T18" fmla="*/ 0 w 493"/>
                <a:gd name="T19" fmla="*/ 206 h 446"/>
                <a:gd name="T20" fmla="*/ 298 w 493"/>
                <a:gd name="T21" fmla="*/ 135 h 446"/>
                <a:gd name="T22" fmla="*/ 298 w 493"/>
                <a:gd name="T23" fmla="*/ 135 h 446"/>
                <a:gd name="T24" fmla="*/ 333 w 493"/>
                <a:gd name="T25" fmla="*/ 102 h 446"/>
                <a:gd name="T26" fmla="*/ 367 w 493"/>
                <a:gd name="T27" fmla="*/ 135 h 446"/>
                <a:gd name="T28" fmla="*/ 333 w 493"/>
                <a:gd name="T29" fmla="*/ 169 h 446"/>
                <a:gd name="T30" fmla="*/ 298 w 493"/>
                <a:gd name="T31" fmla="*/ 135 h 446"/>
                <a:gd name="T32" fmla="*/ 127 w 493"/>
                <a:gd name="T33" fmla="*/ 135 h 446"/>
                <a:gd name="T34" fmla="*/ 127 w 493"/>
                <a:gd name="T35" fmla="*/ 135 h 446"/>
                <a:gd name="T36" fmla="*/ 161 w 493"/>
                <a:gd name="T37" fmla="*/ 102 h 446"/>
                <a:gd name="T38" fmla="*/ 196 w 493"/>
                <a:gd name="T39" fmla="*/ 135 h 446"/>
                <a:gd name="T40" fmla="*/ 161 w 493"/>
                <a:gd name="T41" fmla="*/ 169 h 446"/>
                <a:gd name="T42" fmla="*/ 127 w 493"/>
                <a:gd name="T43" fmla="*/ 13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3" h="446">
                  <a:moveTo>
                    <a:pt x="0" y="206"/>
                  </a:moveTo>
                  <a:cubicBezTo>
                    <a:pt x="0" y="320"/>
                    <a:pt x="111" y="412"/>
                    <a:pt x="247" y="412"/>
                  </a:cubicBezTo>
                  <a:cubicBezTo>
                    <a:pt x="274" y="412"/>
                    <a:pt x="300" y="409"/>
                    <a:pt x="325" y="402"/>
                  </a:cubicBezTo>
                  <a:cubicBezTo>
                    <a:pt x="326" y="401"/>
                    <a:pt x="329" y="401"/>
                    <a:pt x="329" y="401"/>
                  </a:cubicBezTo>
                  <a:lnTo>
                    <a:pt x="418" y="446"/>
                  </a:lnTo>
                  <a:lnTo>
                    <a:pt x="394" y="371"/>
                  </a:lnTo>
                  <a:cubicBezTo>
                    <a:pt x="394" y="371"/>
                    <a:pt x="396" y="370"/>
                    <a:pt x="397" y="370"/>
                  </a:cubicBezTo>
                  <a:cubicBezTo>
                    <a:pt x="455" y="332"/>
                    <a:pt x="493" y="273"/>
                    <a:pt x="493" y="206"/>
                  </a:cubicBezTo>
                  <a:cubicBezTo>
                    <a:pt x="493" y="92"/>
                    <a:pt x="383" y="0"/>
                    <a:pt x="247" y="0"/>
                  </a:cubicBezTo>
                  <a:cubicBezTo>
                    <a:pt x="111" y="0"/>
                    <a:pt x="0" y="92"/>
                    <a:pt x="0" y="206"/>
                  </a:cubicBezTo>
                  <a:close/>
                  <a:moveTo>
                    <a:pt x="298" y="135"/>
                  </a:moveTo>
                  <a:lnTo>
                    <a:pt x="298" y="135"/>
                  </a:lnTo>
                  <a:cubicBezTo>
                    <a:pt x="298" y="117"/>
                    <a:pt x="314" y="102"/>
                    <a:pt x="333" y="102"/>
                  </a:cubicBezTo>
                  <a:cubicBezTo>
                    <a:pt x="352" y="102"/>
                    <a:pt x="367" y="117"/>
                    <a:pt x="367" y="135"/>
                  </a:cubicBezTo>
                  <a:cubicBezTo>
                    <a:pt x="367" y="154"/>
                    <a:pt x="352" y="169"/>
                    <a:pt x="333" y="169"/>
                  </a:cubicBezTo>
                  <a:cubicBezTo>
                    <a:pt x="314" y="169"/>
                    <a:pt x="298" y="154"/>
                    <a:pt x="298" y="135"/>
                  </a:cubicBezTo>
                  <a:close/>
                  <a:moveTo>
                    <a:pt x="127" y="135"/>
                  </a:moveTo>
                  <a:lnTo>
                    <a:pt x="127" y="135"/>
                  </a:lnTo>
                  <a:cubicBezTo>
                    <a:pt x="127" y="117"/>
                    <a:pt x="142" y="102"/>
                    <a:pt x="161" y="102"/>
                  </a:cubicBezTo>
                  <a:cubicBezTo>
                    <a:pt x="180" y="102"/>
                    <a:pt x="196" y="117"/>
                    <a:pt x="196" y="135"/>
                  </a:cubicBezTo>
                  <a:cubicBezTo>
                    <a:pt x="196" y="154"/>
                    <a:pt x="180" y="169"/>
                    <a:pt x="161" y="169"/>
                  </a:cubicBezTo>
                  <a:cubicBezTo>
                    <a:pt x="142" y="169"/>
                    <a:pt x="127" y="154"/>
                    <a:pt x="127" y="1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2379035" y="3324665"/>
            <a:ext cx="525188" cy="452201"/>
            <a:chOff x="3379788" y="4325938"/>
            <a:chExt cx="525462" cy="452437"/>
          </a:xfrm>
          <a:solidFill>
            <a:schemeClr val="bg1"/>
          </a:solidFill>
        </p:grpSpPr>
        <p:sp>
          <p:nvSpPr>
            <p:cNvPr id="45" name="Freeform 14"/>
            <p:cNvSpPr>
              <a:spLocks noEditPoints="1"/>
            </p:cNvSpPr>
            <p:nvPr/>
          </p:nvSpPr>
          <p:spPr bwMode="auto">
            <a:xfrm>
              <a:off x="3379788" y="4394200"/>
              <a:ext cx="482600" cy="384175"/>
            </a:xfrm>
            <a:custGeom>
              <a:avLst/>
              <a:gdLst>
                <a:gd name="T0" fmla="*/ 580 w 704"/>
                <a:gd name="T1" fmla="*/ 236 h 561"/>
                <a:gd name="T2" fmla="*/ 564 w 704"/>
                <a:gd name="T3" fmla="*/ 214 h 561"/>
                <a:gd name="T4" fmla="*/ 558 w 704"/>
                <a:gd name="T5" fmla="*/ 130 h 561"/>
                <a:gd name="T6" fmla="*/ 409 w 704"/>
                <a:gd name="T7" fmla="*/ 136 h 561"/>
                <a:gd name="T8" fmla="*/ 385 w 704"/>
                <a:gd name="T9" fmla="*/ 99 h 561"/>
                <a:gd name="T10" fmla="*/ 264 w 704"/>
                <a:gd name="T11" fmla="*/ 37 h 561"/>
                <a:gd name="T12" fmla="*/ 64 w 704"/>
                <a:gd name="T13" fmla="*/ 203 h 561"/>
                <a:gd name="T14" fmla="*/ 8 w 704"/>
                <a:gd name="T15" fmla="*/ 355 h 561"/>
                <a:gd name="T16" fmla="*/ 301 w 704"/>
                <a:gd name="T17" fmla="*/ 551 h 561"/>
                <a:gd name="T18" fmla="*/ 652 w 704"/>
                <a:gd name="T19" fmla="*/ 396 h 561"/>
                <a:gd name="T20" fmla="*/ 580 w 704"/>
                <a:gd name="T21" fmla="*/ 236 h 561"/>
                <a:gd name="T22" fmla="*/ 310 w 704"/>
                <a:gd name="T23" fmla="*/ 510 h 561"/>
                <a:gd name="T24" fmla="*/ 310 w 704"/>
                <a:gd name="T25" fmla="*/ 510 h 561"/>
                <a:gd name="T26" fmla="*/ 82 w 704"/>
                <a:gd name="T27" fmla="*/ 368 h 561"/>
                <a:gd name="T28" fmla="*/ 310 w 704"/>
                <a:gd name="T29" fmla="*/ 210 h 561"/>
                <a:gd name="T30" fmla="*/ 539 w 704"/>
                <a:gd name="T31" fmla="*/ 340 h 561"/>
                <a:gd name="T32" fmla="*/ 310 w 704"/>
                <a:gd name="T33" fmla="*/ 51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4" h="561">
                  <a:moveTo>
                    <a:pt x="580" y="236"/>
                  </a:moveTo>
                  <a:cubicBezTo>
                    <a:pt x="550" y="230"/>
                    <a:pt x="564" y="214"/>
                    <a:pt x="564" y="214"/>
                  </a:cubicBezTo>
                  <a:cubicBezTo>
                    <a:pt x="564" y="214"/>
                    <a:pt x="594" y="165"/>
                    <a:pt x="558" y="130"/>
                  </a:cubicBezTo>
                  <a:cubicBezTo>
                    <a:pt x="515" y="86"/>
                    <a:pt x="409" y="136"/>
                    <a:pt x="409" y="136"/>
                  </a:cubicBezTo>
                  <a:cubicBezTo>
                    <a:pt x="368" y="148"/>
                    <a:pt x="379" y="130"/>
                    <a:pt x="385" y="99"/>
                  </a:cubicBezTo>
                  <a:cubicBezTo>
                    <a:pt x="385" y="62"/>
                    <a:pt x="372" y="0"/>
                    <a:pt x="264" y="37"/>
                  </a:cubicBezTo>
                  <a:cubicBezTo>
                    <a:pt x="157" y="74"/>
                    <a:pt x="64" y="203"/>
                    <a:pt x="64" y="203"/>
                  </a:cubicBezTo>
                  <a:cubicBezTo>
                    <a:pt x="0" y="289"/>
                    <a:pt x="8" y="355"/>
                    <a:pt x="8" y="355"/>
                  </a:cubicBezTo>
                  <a:cubicBezTo>
                    <a:pt x="24" y="501"/>
                    <a:pt x="180" y="542"/>
                    <a:pt x="301" y="551"/>
                  </a:cubicBezTo>
                  <a:cubicBezTo>
                    <a:pt x="428" y="561"/>
                    <a:pt x="600" y="507"/>
                    <a:pt x="652" y="396"/>
                  </a:cubicBezTo>
                  <a:cubicBezTo>
                    <a:pt x="704" y="286"/>
                    <a:pt x="610" y="242"/>
                    <a:pt x="580" y="236"/>
                  </a:cubicBezTo>
                  <a:close/>
                  <a:moveTo>
                    <a:pt x="310" y="510"/>
                  </a:moveTo>
                  <a:lnTo>
                    <a:pt x="310" y="510"/>
                  </a:lnTo>
                  <a:cubicBezTo>
                    <a:pt x="184" y="516"/>
                    <a:pt x="82" y="452"/>
                    <a:pt x="82" y="368"/>
                  </a:cubicBezTo>
                  <a:cubicBezTo>
                    <a:pt x="82" y="283"/>
                    <a:pt x="184" y="216"/>
                    <a:pt x="310" y="210"/>
                  </a:cubicBezTo>
                  <a:cubicBezTo>
                    <a:pt x="437" y="204"/>
                    <a:pt x="539" y="256"/>
                    <a:pt x="539" y="340"/>
                  </a:cubicBezTo>
                  <a:cubicBezTo>
                    <a:pt x="539" y="425"/>
                    <a:pt x="437" y="504"/>
                    <a:pt x="310" y="5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sp>
          <p:nvSpPr>
            <p:cNvPr id="46" name="Freeform 15"/>
            <p:cNvSpPr>
              <a:spLocks noEditPoints="1"/>
            </p:cNvSpPr>
            <p:nvPr/>
          </p:nvSpPr>
          <p:spPr bwMode="auto">
            <a:xfrm>
              <a:off x="3487738" y="4565650"/>
              <a:ext cx="190500" cy="169862"/>
            </a:xfrm>
            <a:custGeom>
              <a:avLst/>
              <a:gdLst>
                <a:gd name="T0" fmla="*/ 127 w 277"/>
                <a:gd name="T1" fmla="*/ 15 h 246"/>
                <a:gd name="T2" fmla="*/ 15 w 277"/>
                <a:gd name="T3" fmla="*/ 148 h 246"/>
                <a:gd name="T4" fmla="*/ 49 w 277"/>
                <a:gd name="T5" fmla="*/ 205 h 246"/>
                <a:gd name="T6" fmla="*/ 239 w 277"/>
                <a:gd name="T7" fmla="*/ 171 h 246"/>
                <a:gd name="T8" fmla="*/ 127 w 277"/>
                <a:gd name="T9" fmla="*/ 15 h 246"/>
                <a:gd name="T10" fmla="*/ 95 w 277"/>
                <a:gd name="T11" fmla="*/ 182 h 246"/>
                <a:gd name="T12" fmla="*/ 95 w 277"/>
                <a:gd name="T13" fmla="*/ 182 h 246"/>
                <a:gd name="T14" fmla="*/ 52 w 277"/>
                <a:gd name="T15" fmla="*/ 151 h 246"/>
                <a:gd name="T16" fmla="*/ 93 w 277"/>
                <a:gd name="T17" fmla="*/ 108 h 246"/>
                <a:gd name="T18" fmla="*/ 138 w 277"/>
                <a:gd name="T19" fmla="*/ 141 h 246"/>
                <a:gd name="T20" fmla="*/ 95 w 277"/>
                <a:gd name="T21" fmla="*/ 182 h 246"/>
                <a:gd name="T22" fmla="*/ 170 w 277"/>
                <a:gd name="T23" fmla="*/ 118 h 246"/>
                <a:gd name="T24" fmla="*/ 170 w 277"/>
                <a:gd name="T25" fmla="*/ 118 h 246"/>
                <a:gd name="T26" fmla="*/ 148 w 277"/>
                <a:gd name="T27" fmla="*/ 116 h 246"/>
                <a:gd name="T28" fmla="*/ 153 w 277"/>
                <a:gd name="T29" fmla="*/ 92 h 246"/>
                <a:gd name="T30" fmla="*/ 177 w 277"/>
                <a:gd name="T31" fmla="*/ 94 h 246"/>
                <a:gd name="T32" fmla="*/ 170 w 277"/>
                <a:gd name="T33" fmla="*/ 11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46">
                  <a:moveTo>
                    <a:pt x="127" y="15"/>
                  </a:moveTo>
                  <a:cubicBezTo>
                    <a:pt x="0" y="29"/>
                    <a:pt x="15" y="148"/>
                    <a:pt x="15" y="148"/>
                  </a:cubicBezTo>
                  <a:cubicBezTo>
                    <a:pt x="15" y="148"/>
                    <a:pt x="13" y="186"/>
                    <a:pt x="49" y="205"/>
                  </a:cubicBezTo>
                  <a:cubicBezTo>
                    <a:pt x="123" y="246"/>
                    <a:pt x="200" y="221"/>
                    <a:pt x="239" y="171"/>
                  </a:cubicBezTo>
                  <a:cubicBezTo>
                    <a:pt x="277" y="121"/>
                    <a:pt x="255" y="0"/>
                    <a:pt x="127" y="15"/>
                  </a:cubicBezTo>
                  <a:close/>
                  <a:moveTo>
                    <a:pt x="95" y="182"/>
                  </a:moveTo>
                  <a:lnTo>
                    <a:pt x="95" y="182"/>
                  </a:lnTo>
                  <a:cubicBezTo>
                    <a:pt x="71" y="184"/>
                    <a:pt x="52" y="171"/>
                    <a:pt x="52" y="151"/>
                  </a:cubicBezTo>
                  <a:cubicBezTo>
                    <a:pt x="52" y="131"/>
                    <a:pt x="69" y="110"/>
                    <a:pt x="93" y="108"/>
                  </a:cubicBezTo>
                  <a:cubicBezTo>
                    <a:pt x="120" y="105"/>
                    <a:pt x="138" y="121"/>
                    <a:pt x="138" y="141"/>
                  </a:cubicBezTo>
                  <a:cubicBezTo>
                    <a:pt x="138" y="161"/>
                    <a:pt x="119" y="179"/>
                    <a:pt x="95" y="182"/>
                  </a:cubicBezTo>
                  <a:close/>
                  <a:moveTo>
                    <a:pt x="170" y="118"/>
                  </a:moveTo>
                  <a:lnTo>
                    <a:pt x="170" y="118"/>
                  </a:lnTo>
                  <a:cubicBezTo>
                    <a:pt x="162" y="124"/>
                    <a:pt x="152" y="123"/>
                    <a:pt x="148" y="116"/>
                  </a:cubicBezTo>
                  <a:cubicBezTo>
                    <a:pt x="143" y="109"/>
                    <a:pt x="145" y="98"/>
                    <a:pt x="153" y="92"/>
                  </a:cubicBezTo>
                  <a:cubicBezTo>
                    <a:pt x="163" y="85"/>
                    <a:pt x="173" y="87"/>
                    <a:pt x="177" y="94"/>
                  </a:cubicBezTo>
                  <a:cubicBezTo>
                    <a:pt x="181" y="101"/>
                    <a:pt x="178" y="112"/>
                    <a:pt x="170"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sp>
          <p:nvSpPr>
            <p:cNvPr id="47" name="Freeform 16"/>
            <p:cNvSpPr/>
            <p:nvPr/>
          </p:nvSpPr>
          <p:spPr bwMode="auto">
            <a:xfrm>
              <a:off x="3727450" y="4325938"/>
              <a:ext cx="177800" cy="200025"/>
            </a:xfrm>
            <a:custGeom>
              <a:avLst/>
              <a:gdLst>
                <a:gd name="T0" fmla="*/ 256 w 259"/>
                <a:gd name="T1" fmla="*/ 269 h 293"/>
                <a:gd name="T2" fmla="*/ 257 w 259"/>
                <a:gd name="T3" fmla="*/ 262 h 293"/>
                <a:gd name="T4" fmla="*/ 259 w 259"/>
                <a:gd name="T5" fmla="*/ 228 h 293"/>
                <a:gd name="T6" fmla="*/ 32 w 259"/>
                <a:gd name="T7" fmla="*/ 0 h 293"/>
                <a:gd name="T8" fmla="*/ 0 w 259"/>
                <a:gd name="T9" fmla="*/ 31 h 293"/>
                <a:gd name="T10" fmla="*/ 32 w 259"/>
                <a:gd name="T11" fmla="*/ 63 h 293"/>
                <a:gd name="T12" fmla="*/ 196 w 259"/>
                <a:gd name="T13" fmla="*/ 228 h 293"/>
                <a:gd name="T14" fmla="*/ 194 w 259"/>
                <a:gd name="T15" fmla="*/ 258 h 293"/>
                <a:gd name="T16" fmla="*/ 194 w 259"/>
                <a:gd name="T17" fmla="*/ 258 h 293"/>
                <a:gd name="T18" fmla="*/ 194 w 259"/>
                <a:gd name="T19" fmla="*/ 261 h 293"/>
                <a:gd name="T20" fmla="*/ 225 w 259"/>
                <a:gd name="T21" fmla="*/ 293 h 293"/>
                <a:gd name="T22" fmla="*/ 256 w 259"/>
                <a:gd name="T23" fmla="*/ 269 h 293"/>
                <a:gd name="T24" fmla="*/ 256 w 259"/>
                <a:gd name="T25" fmla="*/ 269 h 293"/>
                <a:gd name="T26" fmla="*/ 256 w 259"/>
                <a:gd name="T27" fmla="*/ 269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293">
                  <a:moveTo>
                    <a:pt x="256" y="269"/>
                  </a:moveTo>
                  <a:cubicBezTo>
                    <a:pt x="256" y="267"/>
                    <a:pt x="257" y="264"/>
                    <a:pt x="257" y="262"/>
                  </a:cubicBezTo>
                  <a:cubicBezTo>
                    <a:pt x="258" y="250"/>
                    <a:pt x="259" y="239"/>
                    <a:pt x="259" y="228"/>
                  </a:cubicBezTo>
                  <a:cubicBezTo>
                    <a:pt x="259" y="102"/>
                    <a:pt x="157" y="0"/>
                    <a:pt x="32" y="0"/>
                  </a:cubicBezTo>
                  <a:cubicBezTo>
                    <a:pt x="14" y="0"/>
                    <a:pt x="0" y="14"/>
                    <a:pt x="0" y="31"/>
                  </a:cubicBezTo>
                  <a:cubicBezTo>
                    <a:pt x="0" y="49"/>
                    <a:pt x="14" y="63"/>
                    <a:pt x="32" y="63"/>
                  </a:cubicBezTo>
                  <a:cubicBezTo>
                    <a:pt x="123" y="63"/>
                    <a:pt x="196" y="137"/>
                    <a:pt x="196" y="228"/>
                  </a:cubicBezTo>
                  <a:cubicBezTo>
                    <a:pt x="196" y="238"/>
                    <a:pt x="196" y="248"/>
                    <a:pt x="194" y="258"/>
                  </a:cubicBezTo>
                  <a:lnTo>
                    <a:pt x="194" y="258"/>
                  </a:lnTo>
                  <a:cubicBezTo>
                    <a:pt x="194" y="259"/>
                    <a:pt x="194" y="260"/>
                    <a:pt x="194" y="261"/>
                  </a:cubicBezTo>
                  <a:cubicBezTo>
                    <a:pt x="194" y="279"/>
                    <a:pt x="208" y="293"/>
                    <a:pt x="225" y="293"/>
                  </a:cubicBezTo>
                  <a:cubicBezTo>
                    <a:pt x="240" y="293"/>
                    <a:pt x="252" y="283"/>
                    <a:pt x="256" y="269"/>
                  </a:cubicBezTo>
                  <a:lnTo>
                    <a:pt x="256" y="269"/>
                  </a:lnTo>
                  <a:cubicBezTo>
                    <a:pt x="256" y="269"/>
                    <a:pt x="256" y="269"/>
                    <a:pt x="256" y="2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sp>
          <p:nvSpPr>
            <p:cNvPr id="48" name="Freeform 17"/>
            <p:cNvSpPr/>
            <p:nvPr/>
          </p:nvSpPr>
          <p:spPr bwMode="auto">
            <a:xfrm>
              <a:off x="3732213" y="4395788"/>
              <a:ext cx="103187" cy="112712"/>
            </a:xfrm>
            <a:custGeom>
              <a:avLst/>
              <a:gdLst>
                <a:gd name="T0" fmla="*/ 151 w 152"/>
                <a:gd name="T1" fmla="*/ 137 h 164"/>
                <a:gd name="T2" fmla="*/ 152 w 152"/>
                <a:gd name="T3" fmla="*/ 126 h 164"/>
                <a:gd name="T4" fmla="*/ 26 w 152"/>
                <a:gd name="T5" fmla="*/ 0 h 164"/>
                <a:gd name="T6" fmla="*/ 0 w 152"/>
                <a:gd name="T7" fmla="*/ 26 h 164"/>
                <a:gd name="T8" fmla="*/ 26 w 152"/>
                <a:gd name="T9" fmla="*/ 52 h 164"/>
                <a:gd name="T10" fmla="*/ 99 w 152"/>
                <a:gd name="T11" fmla="*/ 126 h 164"/>
                <a:gd name="T12" fmla="*/ 99 w 152"/>
                <a:gd name="T13" fmla="*/ 135 h 164"/>
                <a:gd name="T14" fmla="*/ 99 w 152"/>
                <a:gd name="T15" fmla="*/ 135 h 164"/>
                <a:gd name="T16" fmla="*/ 99 w 152"/>
                <a:gd name="T17" fmla="*/ 138 h 164"/>
                <a:gd name="T18" fmla="*/ 125 w 152"/>
                <a:gd name="T19" fmla="*/ 164 h 164"/>
                <a:gd name="T20" fmla="*/ 151 w 152"/>
                <a:gd name="T21" fmla="*/ 142 h 164"/>
                <a:gd name="T22" fmla="*/ 151 w 152"/>
                <a:gd name="T23" fmla="*/ 142 h 164"/>
                <a:gd name="T24" fmla="*/ 151 w 152"/>
                <a:gd name="T25" fmla="*/ 140 h 164"/>
                <a:gd name="T26" fmla="*/ 151 w 152"/>
                <a:gd name="T27" fmla="*/ 138 h 164"/>
                <a:gd name="T28" fmla="*/ 151 w 152"/>
                <a:gd name="T29" fmla="*/ 13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164">
                  <a:moveTo>
                    <a:pt x="151" y="137"/>
                  </a:moveTo>
                  <a:cubicBezTo>
                    <a:pt x="152" y="133"/>
                    <a:pt x="152" y="130"/>
                    <a:pt x="152" y="126"/>
                  </a:cubicBezTo>
                  <a:cubicBezTo>
                    <a:pt x="152" y="56"/>
                    <a:pt x="95" y="0"/>
                    <a:pt x="26" y="0"/>
                  </a:cubicBezTo>
                  <a:cubicBezTo>
                    <a:pt x="11" y="0"/>
                    <a:pt x="0" y="11"/>
                    <a:pt x="0" y="26"/>
                  </a:cubicBezTo>
                  <a:cubicBezTo>
                    <a:pt x="0" y="40"/>
                    <a:pt x="11" y="52"/>
                    <a:pt x="26" y="52"/>
                  </a:cubicBezTo>
                  <a:cubicBezTo>
                    <a:pt x="66" y="52"/>
                    <a:pt x="99" y="85"/>
                    <a:pt x="99" y="126"/>
                  </a:cubicBezTo>
                  <a:cubicBezTo>
                    <a:pt x="99" y="129"/>
                    <a:pt x="99" y="132"/>
                    <a:pt x="99" y="135"/>
                  </a:cubicBezTo>
                  <a:lnTo>
                    <a:pt x="99" y="135"/>
                  </a:lnTo>
                  <a:cubicBezTo>
                    <a:pt x="99" y="136"/>
                    <a:pt x="99" y="137"/>
                    <a:pt x="99" y="138"/>
                  </a:cubicBezTo>
                  <a:cubicBezTo>
                    <a:pt x="99" y="153"/>
                    <a:pt x="111" y="164"/>
                    <a:pt x="125" y="164"/>
                  </a:cubicBezTo>
                  <a:cubicBezTo>
                    <a:pt x="138" y="164"/>
                    <a:pt x="149" y="154"/>
                    <a:pt x="151" y="142"/>
                  </a:cubicBezTo>
                  <a:lnTo>
                    <a:pt x="151" y="142"/>
                  </a:lnTo>
                  <a:cubicBezTo>
                    <a:pt x="151" y="141"/>
                    <a:pt x="151" y="140"/>
                    <a:pt x="151" y="140"/>
                  </a:cubicBezTo>
                  <a:cubicBezTo>
                    <a:pt x="151" y="139"/>
                    <a:pt x="151" y="139"/>
                    <a:pt x="151" y="138"/>
                  </a:cubicBezTo>
                  <a:cubicBezTo>
                    <a:pt x="151" y="138"/>
                    <a:pt x="151" y="138"/>
                    <a:pt x="151"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grpSp>
      <p:sp>
        <p:nvSpPr>
          <p:cNvPr id="49" name="Freeform 18"/>
          <p:cNvSpPr>
            <a:spLocks noEditPoints="1"/>
          </p:cNvSpPr>
          <p:nvPr/>
        </p:nvSpPr>
        <p:spPr bwMode="auto">
          <a:xfrm>
            <a:off x="906437" y="4722034"/>
            <a:ext cx="537882" cy="471242"/>
          </a:xfrm>
          <a:custGeom>
            <a:avLst/>
            <a:gdLst>
              <a:gd name="T0" fmla="*/ 417 w 785"/>
              <a:gd name="T1" fmla="*/ 0 h 690"/>
              <a:gd name="T2" fmla="*/ 417 w 785"/>
              <a:gd name="T3" fmla="*/ 593 h 690"/>
              <a:gd name="T4" fmla="*/ 646 w 785"/>
              <a:gd name="T5" fmla="*/ 690 h 690"/>
              <a:gd name="T6" fmla="*/ 626 w 785"/>
              <a:gd name="T7" fmla="*/ 540 h 690"/>
              <a:gd name="T8" fmla="*/ 30 w 785"/>
              <a:gd name="T9" fmla="*/ 315 h 690"/>
              <a:gd name="T10" fmla="*/ 0 w 785"/>
              <a:gd name="T11" fmla="*/ 396 h 690"/>
              <a:gd name="T12" fmla="*/ 122 w 785"/>
              <a:gd name="T13" fmla="*/ 600 h 690"/>
              <a:gd name="T14" fmla="*/ 214 w 785"/>
              <a:gd name="T15" fmla="*/ 613 h 690"/>
              <a:gd name="T16" fmla="*/ 355 w 785"/>
              <a:gd name="T17" fmla="*/ 609 h 690"/>
              <a:gd name="T18" fmla="*/ 189 w 785"/>
              <a:gd name="T19" fmla="*/ 400 h 690"/>
              <a:gd name="T20" fmla="*/ 257 w 785"/>
              <a:gd name="T21" fmla="*/ 219 h 690"/>
              <a:gd name="T22" fmla="*/ 310 w 785"/>
              <a:gd name="T23" fmla="*/ 241 h 690"/>
              <a:gd name="T24" fmla="*/ 311 w 785"/>
              <a:gd name="T25" fmla="*/ 287 h 690"/>
              <a:gd name="T26" fmla="*/ 317 w 785"/>
              <a:gd name="T27" fmla="*/ 320 h 690"/>
              <a:gd name="T28" fmla="*/ 320 w 785"/>
              <a:gd name="T29" fmla="*/ 371 h 690"/>
              <a:gd name="T30" fmla="*/ 287 w 785"/>
              <a:gd name="T31" fmla="*/ 397 h 690"/>
              <a:gd name="T32" fmla="*/ 189 w 785"/>
              <a:gd name="T33" fmla="*/ 400 h 690"/>
              <a:gd name="T34" fmla="*/ 252 w 785"/>
              <a:gd name="T35" fmla="*/ 295 h 690"/>
              <a:gd name="T36" fmla="*/ 289 w 785"/>
              <a:gd name="T37" fmla="*/ 284 h 690"/>
              <a:gd name="T38" fmla="*/ 289 w 785"/>
              <a:gd name="T39" fmla="*/ 252 h 690"/>
              <a:gd name="T40" fmla="*/ 249 w 785"/>
              <a:gd name="T41" fmla="*/ 240 h 690"/>
              <a:gd name="T42" fmla="*/ 213 w 785"/>
              <a:gd name="T43" fmla="*/ 295 h 690"/>
              <a:gd name="T44" fmla="*/ 258 w 785"/>
              <a:gd name="T45" fmla="*/ 379 h 690"/>
              <a:gd name="T46" fmla="*/ 288 w 785"/>
              <a:gd name="T47" fmla="*/ 373 h 690"/>
              <a:gd name="T48" fmla="*/ 301 w 785"/>
              <a:gd name="T49" fmla="*/ 348 h 690"/>
              <a:gd name="T50" fmla="*/ 281 w 785"/>
              <a:gd name="T51" fmla="*/ 320 h 690"/>
              <a:gd name="T52" fmla="*/ 213 w 785"/>
              <a:gd name="T53" fmla="*/ 317 h 690"/>
              <a:gd name="T54" fmla="*/ 372 w 785"/>
              <a:gd name="T55" fmla="*/ 400 h 690"/>
              <a:gd name="T56" fmla="*/ 440 w 785"/>
              <a:gd name="T57" fmla="*/ 219 h 690"/>
              <a:gd name="T58" fmla="*/ 493 w 785"/>
              <a:gd name="T59" fmla="*/ 241 h 690"/>
              <a:gd name="T60" fmla="*/ 494 w 785"/>
              <a:gd name="T61" fmla="*/ 287 h 690"/>
              <a:gd name="T62" fmla="*/ 500 w 785"/>
              <a:gd name="T63" fmla="*/ 320 h 690"/>
              <a:gd name="T64" fmla="*/ 503 w 785"/>
              <a:gd name="T65" fmla="*/ 371 h 690"/>
              <a:gd name="T66" fmla="*/ 470 w 785"/>
              <a:gd name="T67" fmla="*/ 397 h 690"/>
              <a:gd name="T68" fmla="*/ 372 w 785"/>
              <a:gd name="T69" fmla="*/ 400 h 690"/>
              <a:gd name="T70" fmla="*/ 435 w 785"/>
              <a:gd name="T71" fmla="*/ 295 h 690"/>
              <a:gd name="T72" fmla="*/ 472 w 785"/>
              <a:gd name="T73" fmla="*/ 284 h 690"/>
              <a:gd name="T74" fmla="*/ 472 w 785"/>
              <a:gd name="T75" fmla="*/ 252 h 690"/>
              <a:gd name="T76" fmla="*/ 432 w 785"/>
              <a:gd name="T77" fmla="*/ 240 h 690"/>
              <a:gd name="T78" fmla="*/ 396 w 785"/>
              <a:gd name="T79" fmla="*/ 295 h 690"/>
              <a:gd name="T80" fmla="*/ 441 w 785"/>
              <a:gd name="T81" fmla="*/ 379 h 690"/>
              <a:gd name="T82" fmla="*/ 471 w 785"/>
              <a:gd name="T83" fmla="*/ 373 h 690"/>
              <a:gd name="T84" fmla="*/ 484 w 785"/>
              <a:gd name="T85" fmla="*/ 348 h 690"/>
              <a:gd name="T86" fmla="*/ 464 w 785"/>
              <a:gd name="T87" fmla="*/ 320 h 690"/>
              <a:gd name="T88" fmla="*/ 396 w 785"/>
              <a:gd name="T89" fmla="*/ 317 h 690"/>
              <a:gd name="T90" fmla="*/ 548 w 785"/>
              <a:gd name="T91" fmla="*/ 342 h 690"/>
              <a:gd name="T92" fmla="*/ 578 w 785"/>
              <a:gd name="T93" fmla="*/ 362 h 690"/>
              <a:gd name="T94" fmla="*/ 624 w 785"/>
              <a:gd name="T95" fmla="*/ 382 h 690"/>
              <a:gd name="T96" fmla="*/ 664 w 785"/>
              <a:gd name="T97" fmla="*/ 367 h 690"/>
              <a:gd name="T98" fmla="*/ 664 w 785"/>
              <a:gd name="T99" fmla="*/ 336 h 690"/>
              <a:gd name="T100" fmla="*/ 615 w 785"/>
              <a:gd name="T101" fmla="*/ 317 h 690"/>
              <a:gd name="T102" fmla="*/ 561 w 785"/>
              <a:gd name="T103" fmla="*/ 288 h 690"/>
              <a:gd name="T104" fmla="*/ 562 w 785"/>
              <a:gd name="T105" fmla="*/ 240 h 690"/>
              <a:gd name="T106" fmla="*/ 618 w 785"/>
              <a:gd name="T107" fmla="*/ 216 h 690"/>
              <a:gd name="T108" fmla="*/ 678 w 785"/>
              <a:gd name="T109" fmla="*/ 241 h 690"/>
              <a:gd name="T110" fmla="*/ 664 w 785"/>
              <a:gd name="T111" fmla="*/ 272 h 690"/>
              <a:gd name="T112" fmla="*/ 619 w 785"/>
              <a:gd name="T113" fmla="*/ 237 h 690"/>
              <a:gd name="T114" fmla="*/ 578 w 785"/>
              <a:gd name="T115" fmla="*/ 264 h 690"/>
              <a:gd name="T116" fmla="*/ 621 w 785"/>
              <a:gd name="T117" fmla="*/ 293 h 690"/>
              <a:gd name="T118" fmla="*/ 685 w 785"/>
              <a:gd name="T119" fmla="*/ 323 h 690"/>
              <a:gd name="T120" fmla="*/ 684 w 785"/>
              <a:gd name="T121" fmla="*/ 376 h 690"/>
              <a:gd name="T122" fmla="*/ 625 w 785"/>
              <a:gd name="T123" fmla="*/ 403 h 690"/>
              <a:gd name="T124" fmla="*/ 558 w 785"/>
              <a:gd name="T125" fmla="*/ 375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5" h="690">
                <a:moveTo>
                  <a:pt x="785" y="297"/>
                </a:moveTo>
                <a:cubicBezTo>
                  <a:pt x="785" y="133"/>
                  <a:pt x="620" y="0"/>
                  <a:pt x="417" y="0"/>
                </a:cubicBezTo>
                <a:cubicBezTo>
                  <a:pt x="213" y="0"/>
                  <a:pt x="49" y="133"/>
                  <a:pt x="49" y="297"/>
                </a:cubicBezTo>
                <a:cubicBezTo>
                  <a:pt x="49" y="460"/>
                  <a:pt x="213" y="593"/>
                  <a:pt x="417" y="593"/>
                </a:cubicBezTo>
                <a:cubicBezTo>
                  <a:pt x="436" y="593"/>
                  <a:pt x="455" y="592"/>
                  <a:pt x="473" y="589"/>
                </a:cubicBezTo>
                <a:cubicBezTo>
                  <a:pt x="507" y="646"/>
                  <a:pt x="571" y="685"/>
                  <a:pt x="646" y="690"/>
                </a:cubicBezTo>
                <a:cubicBezTo>
                  <a:pt x="626" y="664"/>
                  <a:pt x="615" y="632"/>
                  <a:pt x="615" y="598"/>
                </a:cubicBezTo>
                <a:cubicBezTo>
                  <a:pt x="615" y="577"/>
                  <a:pt x="619" y="559"/>
                  <a:pt x="626" y="540"/>
                </a:cubicBezTo>
                <a:cubicBezTo>
                  <a:pt x="722" y="487"/>
                  <a:pt x="785" y="398"/>
                  <a:pt x="785" y="297"/>
                </a:cubicBezTo>
                <a:close/>
                <a:moveTo>
                  <a:pt x="30" y="315"/>
                </a:moveTo>
                <a:cubicBezTo>
                  <a:pt x="30" y="307"/>
                  <a:pt x="31" y="300"/>
                  <a:pt x="32" y="293"/>
                </a:cubicBezTo>
                <a:cubicBezTo>
                  <a:pt x="11" y="324"/>
                  <a:pt x="0" y="359"/>
                  <a:pt x="0" y="396"/>
                </a:cubicBezTo>
                <a:cubicBezTo>
                  <a:pt x="0" y="473"/>
                  <a:pt x="48" y="541"/>
                  <a:pt x="121" y="581"/>
                </a:cubicBezTo>
                <a:cubicBezTo>
                  <a:pt x="122" y="587"/>
                  <a:pt x="122" y="593"/>
                  <a:pt x="122" y="600"/>
                </a:cubicBezTo>
                <a:cubicBezTo>
                  <a:pt x="122" y="625"/>
                  <a:pt x="114" y="649"/>
                  <a:pt x="99" y="669"/>
                </a:cubicBezTo>
                <a:cubicBezTo>
                  <a:pt x="146" y="666"/>
                  <a:pt x="187" y="645"/>
                  <a:pt x="214" y="613"/>
                </a:cubicBezTo>
                <a:cubicBezTo>
                  <a:pt x="234" y="617"/>
                  <a:pt x="255" y="619"/>
                  <a:pt x="276" y="619"/>
                </a:cubicBezTo>
                <a:cubicBezTo>
                  <a:pt x="303" y="619"/>
                  <a:pt x="330" y="616"/>
                  <a:pt x="355" y="609"/>
                </a:cubicBezTo>
                <a:cubicBezTo>
                  <a:pt x="172" y="592"/>
                  <a:pt x="30" y="467"/>
                  <a:pt x="30" y="315"/>
                </a:cubicBezTo>
                <a:close/>
                <a:moveTo>
                  <a:pt x="189" y="400"/>
                </a:moveTo>
                <a:lnTo>
                  <a:pt x="189" y="219"/>
                </a:lnTo>
                <a:lnTo>
                  <a:pt x="257" y="219"/>
                </a:lnTo>
                <a:cubicBezTo>
                  <a:pt x="271" y="219"/>
                  <a:pt x="282" y="221"/>
                  <a:pt x="290" y="224"/>
                </a:cubicBezTo>
                <a:cubicBezTo>
                  <a:pt x="299" y="228"/>
                  <a:pt x="305" y="234"/>
                  <a:pt x="310" y="241"/>
                </a:cubicBezTo>
                <a:cubicBezTo>
                  <a:pt x="315" y="249"/>
                  <a:pt x="317" y="257"/>
                  <a:pt x="317" y="265"/>
                </a:cubicBezTo>
                <a:cubicBezTo>
                  <a:pt x="317" y="273"/>
                  <a:pt x="315" y="280"/>
                  <a:pt x="311" y="287"/>
                </a:cubicBezTo>
                <a:cubicBezTo>
                  <a:pt x="306" y="294"/>
                  <a:pt x="300" y="300"/>
                  <a:pt x="292" y="304"/>
                </a:cubicBezTo>
                <a:cubicBezTo>
                  <a:pt x="303" y="307"/>
                  <a:pt x="311" y="312"/>
                  <a:pt x="317" y="320"/>
                </a:cubicBezTo>
                <a:cubicBezTo>
                  <a:pt x="323" y="328"/>
                  <a:pt x="326" y="337"/>
                  <a:pt x="326" y="348"/>
                </a:cubicBezTo>
                <a:cubicBezTo>
                  <a:pt x="326" y="356"/>
                  <a:pt x="324" y="364"/>
                  <a:pt x="320" y="371"/>
                </a:cubicBezTo>
                <a:cubicBezTo>
                  <a:pt x="317" y="379"/>
                  <a:pt x="312" y="384"/>
                  <a:pt x="307" y="388"/>
                </a:cubicBezTo>
                <a:cubicBezTo>
                  <a:pt x="302" y="392"/>
                  <a:pt x="295" y="395"/>
                  <a:pt x="287" y="397"/>
                </a:cubicBezTo>
                <a:cubicBezTo>
                  <a:pt x="279" y="399"/>
                  <a:pt x="270" y="400"/>
                  <a:pt x="258" y="400"/>
                </a:cubicBezTo>
                <a:lnTo>
                  <a:pt x="189" y="400"/>
                </a:lnTo>
                <a:close/>
                <a:moveTo>
                  <a:pt x="213" y="295"/>
                </a:moveTo>
                <a:lnTo>
                  <a:pt x="252" y="295"/>
                </a:lnTo>
                <a:cubicBezTo>
                  <a:pt x="263" y="295"/>
                  <a:pt x="270" y="294"/>
                  <a:pt x="275" y="293"/>
                </a:cubicBezTo>
                <a:cubicBezTo>
                  <a:pt x="281" y="291"/>
                  <a:pt x="286" y="288"/>
                  <a:pt x="289" y="284"/>
                </a:cubicBezTo>
                <a:cubicBezTo>
                  <a:pt x="292" y="280"/>
                  <a:pt x="293" y="274"/>
                  <a:pt x="293" y="268"/>
                </a:cubicBezTo>
                <a:cubicBezTo>
                  <a:pt x="293" y="262"/>
                  <a:pt x="292" y="257"/>
                  <a:pt x="289" y="252"/>
                </a:cubicBezTo>
                <a:cubicBezTo>
                  <a:pt x="286" y="248"/>
                  <a:pt x="282" y="245"/>
                  <a:pt x="277" y="243"/>
                </a:cubicBezTo>
                <a:cubicBezTo>
                  <a:pt x="271" y="241"/>
                  <a:pt x="262" y="240"/>
                  <a:pt x="249" y="240"/>
                </a:cubicBezTo>
                <a:lnTo>
                  <a:pt x="213" y="240"/>
                </a:lnTo>
                <a:lnTo>
                  <a:pt x="213" y="295"/>
                </a:lnTo>
                <a:close/>
                <a:moveTo>
                  <a:pt x="213" y="379"/>
                </a:moveTo>
                <a:lnTo>
                  <a:pt x="258" y="379"/>
                </a:lnTo>
                <a:cubicBezTo>
                  <a:pt x="266" y="379"/>
                  <a:pt x="271" y="379"/>
                  <a:pt x="274" y="378"/>
                </a:cubicBezTo>
                <a:cubicBezTo>
                  <a:pt x="280" y="377"/>
                  <a:pt x="284" y="375"/>
                  <a:pt x="288" y="373"/>
                </a:cubicBezTo>
                <a:cubicBezTo>
                  <a:pt x="292" y="371"/>
                  <a:pt x="295" y="367"/>
                  <a:pt x="297" y="363"/>
                </a:cubicBezTo>
                <a:cubicBezTo>
                  <a:pt x="300" y="359"/>
                  <a:pt x="301" y="353"/>
                  <a:pt x="301" y="348"/>
                </a:cubicBezTo>
                <a:cubicBezTo>
                  <a:pt x="301" y="341"/>
                  <a:pt x="299" y="335"/>
                  <a:pt x="296" y="330"/>
                </a:cubicBezTo>
                <a:cubicBezTo>
                  <a:pt x="292" y="325"/>
                  <a:pt x="287" y="322"/>
                  <a:pt x="281" y="320"/>
                </a:cubicBezTo>
                <a:cubicBezTo>
                  <a:pt x="275" y="318"/>
                  <a:pt x="266" y="317"/>
                  <a:pt x="255" y="317"/>
                </a:cubicBezTo>
                <a:lnTo>
                  <a:pt x="213" y="317"/>
                </a:lnTo>
                <a:lnTo>
                  <a:pt x="213" y="379"/>
                </a:lnTo>
                <a:close/>
                <a:moveTo>
                  <a:pt x="372" y="400"/>
                </a:moveTo>
                <a:lnTo>
                  <a:pt x="372" y="219"/>
                </a:lnTo>
                <a:lnTo>
                  <a:pt x="440" y="219"/>
                </a:lnTo>
                <a:cubicBezTo>
                  <a:pt x="454" y="219"/>
                  <a:pt x="465" y="221"/>
                  <a:pt x="473" y="224"/>
                </a:cubicBezTo>
                <a:cubicBezTo>
                  <a:pt x="482" y="228"/>
                  <a:pt x="488" y="234"/>
                  <a:pt x="493" y="241"/>
                </a:cubicBezTo>
                <a:cubicBezTo>
                  <a:pt x="498" y="249"/>
                  <a:pt x="500" y="257"/>
                  <a:pt x="500" y="265"/>
                </a:cubicBezTo>
                <a:cubicBezTo>
                  <a:pt x="500" y="273"/>
                  <a:pt x="498" y="280"/>
                  <a:pt x="494" y="287"/>
                </a:cubicBezTo>
                <a:cubicBezTo>
                  <a:pt x="489" y="294"/>
                  <a:pt x="483" y="300"/>
                  <a:pt x="475" y="304"/>
                </a:cubicBezTo>
                <a:cubicBezTo>
                  <a:pt x="486" y="307"/>
                  <a:pt x="494" y="312"/>
                  <a:pt x="500" y="320"/>
                </a:cubicBezTo>
                <a:cubicBezTo>
                  <a:pt x="506" y="328"/>
                  <a:pt x="509" y="337"/>
                  <a:pt x="509" y="348"/>
                </a:cubicBezTo>
                <a:cubicBezTo>
                  <a:pt x="509" y="356"/>
                  <a:pt x="507" y="364"/>
                  <a:pt x="503" y="371"/>
                </a:cubicBezTo>
                <a:cubicBezTo>
                  <a:pt x="500" y="379"/>
                  <a:pt x="495" y="384"/>
                  <a:pt x="490" y="388"/>
                </a:cubicBezTo>
                <a:cubicBezTo>
                  <a:pt x="485" y="392"/>
                  <a:pt x="478" y="395"/>
                  <a:pt x="470" y="397"/>
                </a:cubicBezTo>
                <a:cubicBezTo>
                  <a:pt x="462" y="399"/>
                  <a:pt x="453" y="400"/>
                  <a:pt x="441" y="400"/>
                </a:cubicBezTo>
                <a:lnTo>
                  <a:pt x="372" y="400"/>
                </a:lnTo>
                <a:close/>
                <a:moveTo>
                  <a:pt x="396" y="295"/>
                </a:moveTo>
                <a:lnTo>
                  <a:pt x="435" y="295"/>
                </a:lnTo>
                <a:cubicBezTo>
                  <a:pt x="446" y="295"/>
                  <a:pt x="453" y="294"/>
                  <a:pt x="458" y="293"/>
                </a:cubicBezTo>
                <a:cubicBezTo>
                  <a:pt x="464" y="291"/>
                  <a:pt x="469" y="288"/>
                  <a:pt x="472" y="284"/>
                </a:cubicBezTo>
                <a:cubicBezTo>
                  <a:pt x="475" y="280"/>
                  <a:pt x="476" y="274"/>
                  <a:pt x="476" y="268"/>
                </a:cubicBezTo>
                <a:cubicBezTo>
                  <a:pt x="476" y="262"/>
                  <a:pt x="475" y="257"/>
                  <a:pt x="472" y="252"/>
                </a:cubicBezTo>
                <a:cubicBezTo>
                  <a:pt x="469" y="248"/>
                  <a:pt x="465" y="245"/>
                  <a:pt x="460" y="243"/>
                </a:cubicBezTo>
                <a:cubicBezTo>
                  <a:pt x="454" y="241"/>
                  <a:pt x="445" y="240"/>
                  <a:pt x="432" y="240"/>
                </a:cubicBezTo>
                <a:lnTo>
                  <a:pt x="396" y="240"/>
                </a:lnTo>
                <a:lnTo>
                  <a:pt x="396" y="295"/>
                </a:lnTo>
                <a:close/>
                <a:moveTo>
                  <a:pt x="396" y="379"/>
                </a:moveTo>
                <a:lnTo>
                  <a:pt x="441" y="379"/>
                </a:lnTo>
                <a:cubicBezTo>
                  <a:pt x="449" y="379"/>
                  <a:pt x="454" y="379"/>
                  <a:pt x="457" y="378"/>
                </a:cubicBezTo>
                <a:cubicBezTo>
                  <a:pt x="463" y="377"/>
                  <a:pt x="467" y="375"/>
                  <a:pt x="471" y="373"/>
                </a:cubicBezTo>
                <a:cubicBezTo>
                  <a:pt x="475" y="371"/>
                  <a:pt x="478" y="367"/>
                  <a:pt x="480" y="363"/>
                </a:cubicBezTo>
                <a:cubicBezTo>
                  <a:pt x="483" y="359"/>
                  <a:pt x="484" y="353"/>
                  <a:pt x="484" y="348"/>
                </a:cubicBezTo>
                <a:cubicBezTo>
                  <a:pt x="484" y="341"/>
                  <a:pt x="482" y="335"/>
                  <a:pt x="479" y="330"/>
                </a:cubicBezTo>
                <a:cubicBezTo>
                  <a:pt x="475" y="325"/>
                  <a:pt x="470" y="322"/>
                  <a:pt x="464" y="320"/>
                </a:cubicBezTo>
                <a:cubicBezTo>
                  <a:pt x="458" y="318"/>
                  <a:pt x="449" y="317"/>
                  <a:pt x="438" y="317"/>
                </a:cubicBezTo>
                <a:lnTo>
                  <a:pt x="396" y="317"/>
                </a:lnTo>
                <a:lnTo>
                  <a:pt x="396" y="379"/>
                </a:lnTo>
                <a:close/>
                <a:moveTo>
                  <a:pt x="548" y="342"/>
                </a:moveTo>
                <a:lnTo>
                  <a:pt x="570" y="340"/>
                </a:lnTo>
                <a:cubicBezTo>
                  <a:pt x="571" y="349"/>
                  <a:pt x="574" y="357"/>
                  <a:pt x="578" y="362"/>
                </a:cubicBezTo>
                <a:cubicBezTo>
                  <a:pt x="582" y="368"/>
                  <a:pt x="588" y="373"/>
                  <a:pt x="596" y="376"/>
                </a:cubicBezTo>
                <a:cubicBezTo>
                  <a:pt x="604" y="380"/>
                  <a:pt x="614" y="382"/>
                  <a:pt x="624" y="382"/>
                </a:cubicBezTo>
                <a:cubicBezTo>
                  <a:pt x="633" y="382"/>
                  <a:pt x="641" y="380"/>
                  <a:pt x="648" y="378"/>
                </a:cubicBezTo>
                <a:cubicBezTo>
                  <a:pt x="655" y="375"/>
                  <a:pt x="660" y="371"/>
                  <a:pt x="664" y="367"/>
                </a:cubicBezTo>
                <a:cubicBezTo>
                  <a:pt x="667" y="362"/>
                  <a:pt x="669" y="357"/>
                  <a:pt x="669" y="351"/>
                </a:cubicBezTo>
                <a:cubicBezTo>
                  <a:pt x="669" y="345"/>
                  <a:pt x="667" y="340"/>
                  <a:pt x="664" y="336"/>
                </a:cubicBezTo>
                <a:cubicBezTo>
                  <a:pt x="661" y="332"/>
                  <a:pt x="655" y="328"/>
                  <a:pt x="648" y="325"/>
                </a:cubicBezTo>
                <a:cubicBezTo>
                  <a:pt x="643" y="324"/>
                  <a:pt x="632" y="321"/>
                  <a:pt x="615" y="317"/>
                </a:cubicBezTo>
                <a:cubicBezTo>
                  <a:pt x="599" y="313"/>
                  <a:pt x="587" y="309"/>
                  <a:pt x="580" y="305"/>
                </a:cubicBezTo>
                <a:cubicBezTo>
                  <a:pt x="572" y="301"/>
                  <a:pt x="565" y="295"/>
                  <a:pt x="561" y="288"/>
                </a:cubicBezTo>
                <a:cubicBezTo>
                  <a:pt x="557" y="282"/>
                  <a:pt x="555" y="274"/>
                  <a:pt x="555" y="266"/>
                </a:cubicBezTo>
                <a:cubicBezTo>
                  <a:pt x="555" y="257"/>
                  <a:pt x="557" y="248"/>
                  <a:pt x="562" y="240"/>
                </a:cubicBezTo>
                <a:cubicBezTo>
                  <a:pt x="568" y="232"/>
                  <a:pt x="575" y="226"/>
                  <a:pt x="585" y="222"/>
                </a:cubicBezTo>
                <a:cubicBezTo>
                  <a:pt x="595" y="218"/>
                  <a:pt x="606" y="216"/>
                  <a:pt x="618" y="216"/>
                </a:cubicBezTo>
                <a:cubicBezTo>
                  <a:pt x="632" y="216"/>
                  <a:pt x="644" y="218"/>
                  <a:pt x="654" y="222"/>
                </a:cubicBezTo>
                <a:cubicBezTo>
                  <a:pt x="664" y="227"/>
                  <a:pt x="672" y="233"/>
                  <a:pt x="678" y="241"/>
                </a:cubicBezTo>
                <a:cubicBezTo>
                  <a:pt x="683" y="250"/>
                  <a:pt x="686" y="259"/>
                  <a:pt x="687" y="270"/>
                </a:cubicBezTo>
                <a:lnTo>
                  <a:pt x="664" y="272"/>
                </a:lnTo>
                <a:cubicBezTo>
                  <a:pt x="662" y="260"/>
                  <a:pt x="658" y="252"/>
                  <a:pt x="651" y="246"/>
                </a:cubicBezTo>
                <a:cubicBezTo>
                  <a:pt x="644" y="240"/>
                  <a:pt x="633" y="237"/>
                  <a:pt x="619" y="237"/>
                </a:cubicBezTo>
                <a:cubicBezTo>
                  <a:pt x="605" y="237"/>
                  <a:pt x="594" y="240"/>
                  <a:pt x="588" y="245"/>
                </a:cubicBezTo>
                <a:cubicBezTo>
                  <a:pt x="581" y="250"/>
                  <a:pt x="578" y="257"/>
                  <a:pt x="578" y="264"/>
                </a:cubicBezTo>
                <a:cubicBezTo>
                  <a:pt x="578" y="271"/>
                  <a:pt x="580" y="276"/>
                  <a:pt x="585" y="280"/>
                </a:cubicBezTo>
                <a:cubicBezTo>
                  <a:pt x="589" y="284"/>
                  <a:pt x="601" y="289"/>
                  <a:pt x="621" y="293"/>
                </a:cubicBezTo>
                <a:cubicBezTo>
                  <a:pt x="640" y="298"/>
                  <a:pt x="654" y="301"/>
                  <a:pt x="661" y="305"/>
                </a:cubicBezTo>
                <a:cubicBezTo>
                  <a:pt x="672" y="310"/>
                  <a:pt x="679" y="316"/>
                  <a:pt x="685" y="323"/>
                </a:cubicBezTo>
                <a:cubicBezTo>
                  <a:pt x="690" y="331"/>
                  <a:pt x="692" y="339"/>
                  <a:pt x="692" y="349"/>
                </a:cubicBezTo>
                <a:cubicBezTo>
                  <a:pt x="692" y="359"/>
                  <a:pt x="689" y="368"/>
                  <a:pt x="684" y="376"/>
                </a:cubicBezTo>
                <a:cubicBezTo>
                  <a:pt x="678" y="385"/>
                  <a:pt x="670" y="391"/>
                  <a:pt x="660" y="396"/>
                </a:cubicBezTo>
                <a:cubicBezTo>
                  <a:pt x="650" y="401"/>
                  <a:pt x="638" y="403"/>
                  <a:pt x="625" y="403"/>
                </a:cubicBezTo>
                <a:cubicBezTo>
                  <a:pt x="609" y="403"/>
                  <a:pt x="595" y="401"/>
                  <a:pt x="584" y="396"/>
                </a:cubicBezTo>
                <a:cubicBezTo>
                  <a:pt x="573" y="391"/>
                  <a:pt x="564" y="384"/>
                  <a:pt x="558" y="375"/>
                </a:cubicBezTo>
                <a:cubicBezTo>
                  <a:pt x="551" y="365"/>
                  <a:pt x="548" y="354"/>
                  <a:pt x="548" y="342"/>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sp>
        <p:nvSpPr>
          <p:cNvPr id="50" name="TextBox 34"/>
          <p:cNvSpPr txBox="1"/>
          <p:nvPr/>
        </p:nvSpPr>
        <p:spPr>
          <a:xfrm>
            <a:off x="4784699" y="3268540"/>
            <a:ext cx="3807993" cy="307617"/>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利用微信朋友圈间的传播，达到广告目的。</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1" name="TextBox 35"/>
          <p:cNvSpPr txBox="1"/>
          <p:nvPr/>
        </p:nvSpPr>
        <p:spPr>
          <a:xfrm>
            <a:off x="3272263" y="4354574"/>
            <a:ext cx="4350553" cy="307617"/>
          </a:xfrm>
          <a:prstGeom prst="rect">
            <a:avLst/>
          </a:prstGeom>
          <a:noFill/>
        </p:spPr>
        <p:txBody>
          <a:bodyPr wrap="square" rtlCol="0">
            <a:spAutoFit/>
          </a:bodyPr>
          <a:lstStyle>
            <a:defPPr>
              <a:defRPr lang="zh-CN"/>
            </a:defPPr>
            <a:lvl1pPr>
              <a:defRPr sz="1400">
                <a:solidFill>
                  <a:schemeClr val="bg1">
                    <a:lumMod val="75000"/>
                  </a:schemeClr>
                </a:solidFill>
                <a:latin typeface="+mn-ea"/>
                <a:ea typeface="+mn-ea"/>
              </a:defRPr>
            </a:lvl1pPr>
          </a:lstStyle>
          <a:p>
            <a:r>
              <a:rPr lang="zh-CN" altLang="en-US" sz="1400" dirty="0">
                <a:solidFill>
                  <a:schemeClr val="bg1"/>
                </a:solidFill>
                <a:latin typeface="微软雅黑" panose="020B0503020204020204" pitchFamily="34" charset="-122"/>
                <a:ea typeface="微软雅黑" panose="020B0503020204020204" pitchFamily="34" charset="-122"/>
              </a:rPr>
              <a:t>利用新浪微博来进行传播，达到广告目。</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2" name="TextBox 36"/>
          <p:cNvSpPr txBox="1"/>
          <p:nvPr/>
        </p:nvSpPr>
        <p:spPr>
          <a:xfrm>
            <a:off x="2053060" y="5754232"/>
            <a:ext cx="4350553" cy="307617"/>
          </a:xfrm>
          <a:prstGeom prst="rect">
            <a:avLst/>
          </a:prstGeom>
          <a:noFill/>
        </p:spPr>
        <p:txBody>
          <a:bodyPr wrap="square" rtlCol="0">
            <a:spAutoFit/>
          </a:bodyPr>
          <a:lstStyle>
            <a:defPPr>
              <a:defRPr lang="zh-CN"/>
            </a:defPPr>
            <a:lvl1pPr>
              <a:defRPr sz="1400">
                <a:solidFill>
                  <a:schemeClr val="accent2">
                    <a:lumMod val="95000"/>
                  </a:schemeClr>
                </a:solidFill>
                <a:latin typeface="+mn-ea"/>
                <a:ea typeface="+mn-ea"/>
              </a:defRPr>
            </a:lvl1pPr>
          </a:lstStyle>
          <a:p>
            <a:r>
              <a:rPr lang="zh-CN" altLang="en-US" sz="1400" dirty="0">
                <a:solidFill>
                  <a:schemeClr val="bg1"/>
                </a:solidFill>
                <a:latin typeface="微软雅黑" panose="020B0503020204020204" pitchFamily="34" charset="-122"/>
                <a:ea typeface="微软雅黑" panose="020B0503020204020204" pitchFamily="34" charset="-122"/>
              </a:rPr>
              <a:t>利用网络论坛来进行传播，达到广告目的。</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11042249" y="7058627"/>
            <a:ext cx="877163" cy="369332"/>
          </a:xfrm>
          <a:prstGeom prst="rect">
            <a:avLst/>
          </a:prstGeom>
          <a:noFill/>
        </p:spPr>
        <p:txBody>
          <a:bodyPr wrap="none" rtlCol="0">
            <a:spAutoFit/>
          </a:bodyPr>
          <a:lstStyle/>
          <a:p>
            <a:r>
              <a:rPr lang="zh-CN" altLang="en-US" dirty="0" smtClean="0">
                <a:solidFill>
                  <a:srgbClr val="01EDF2"/>
                </a:solidFill>
              </a:rPr>
              <a:t>延迟付</a:t>
            </a:r>
            <a:endParaRPr lang="zh-CN" altLang="en-US" dirty="0">
              <a:solidFill>
                <a:srgbClr val="01EDF2"/>
              </a:solidFill>
            </a:endParaRPr>
          </a:p>
        </p:txBody>
      </p:sp>
      <p:grpSp>
        <p:nvGrpSpPr>
          <p:cNvPr id="54" name="组合 53"/>
          <p:cNvGrpSpPr/>
          <p:nvPr/>
        </p:nvGrpSpPr>
        <p:grpSpPr>
          <a:xfrm>
            <a:off x="201713" y="177114"/>
            <a:ext cx="719743" cy="719379"/>
            <a:chOff x="4433071" y="4221479"/>
            <a:chExt cx="870449" cy="870449"/>
          </a:xfrm>
        </p:grpSpPr>
        <p:pic>
          <p:nvPicPr>
            <p:cNvPr id="55" name="图片 5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56" name="TextBox 10"/>
            <p:cNvSpPr txBox="1"/>
            <p:nvPr/>
          </p:nvSpPr>
          <p:spPr>
            <a:xfrm>
              <a:off x="4527158" y="4329313"/>
              <a:ext cx="682273" cy="707578"/>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3</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14"/>
                                        </p:tgtEl>
                                        <p:attrNameLst>
                                          <p:attrName>r</p:attrName>
                                        </p:attrNameLst>
                                      </p:cBhvr>
                                    </p:animRot>
                                  </p:childTnLst>
                                </p:cTn>
                              </p:par>
                            </p:childTnLst>
                          </p:cTn>
                        </p:par>
                        <p:par>
                          <p:cTn id="11" fill="hold">
                            <p:stCondLst>
                              <p:cond delay="500"/>
                            </p:stCondLst>
                            <p:childTnLst>
                              <p:par>
                                <p:cTn id="12" presetID="2" presetClass="entr" presetSubtype="2" decel="5800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1000" fill="hold"/>
                                        <p:tgtEl>
                                          <p:spTgt spid="19"/>
                                        </p:tgtEl>
                                        <p:attrNameLst>
                                          <p:attrName>ppt_x</p:attrName>
                                        </p:attrNameLst>
                                      </p:cBhvr>
                                      <p:tavLst>
                                        <p:tav tm="0">
                                          <p:val>
                                            <p:strVal val="1+#ppt_w/2"/>
                                          </p:val>
                                        </p:tav>
                                        <p:tav tm="100000">
                                          <p:val>
                                            <p:strVal val="#ppt_x"/>
                                          </p:val>
                                        </p:tav>
                                      </p:tavLst>
                                    </p:anim>
                                    <p:anim calcmode="lin" valueType="num">
                                      <p:cBhvr additive="base">
                                        <p:cTn id="15" dur="1000" fill="hold"/>
                                        <p:tgtEl>
                                          <p:spTgt spid="19"/>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p:cTn id="19" dur="500" fill="hold"/>
                                        <p:tgtEl>
                                          <p:spTgt spid="49"/>
                                        </p:tgtEl>
                                        <p:attrNameLst>
                                          <p:attrName>ppt_w</p:attrName>
                                        </p:attrNameLst>
                                      </p:cBhvr>
                                      <p:tavLst>
                                        <p:tav tm="0">
                                          <p:val>
                                            <p:fltVal val="0"/>
                                          </p:val>
                                        </p:tav>
                                        <p:tav tm="100000">
                                          <p:val>
                                            <p:strVal val="#ppt_w"/>
                                          </p:val>
                                        </p:tav>
                                      </p:tavLst>
                                    </p:anim>
                                    <p:anim calcmode="lin" valueType="num">
                                      <p:cBhvr>
                                        <p:cTn id="20" dur="500" fill="hold"/>
                                        <p:tgtEl>
                                          <p:spTgt spid="49"/>
                                        </p:tgtEl>
                                        <p:attrNameLst>
                                          <p:attrName>ppt_h</p:attrName>
                                        </p:attrNameLst>
                                      </p:cBhvr>
                                      <p:tavLst>
                                        <p:tav tm="0">
                                          <p:val>
                                            <p:fltVal val="0"/>
                                          </p:val>
                                        </p:tav>
                                        <p:tav tm="100000">
                                          <p:val>
                                            <p:strVal val="#ppt_h"/>
                                          </p:val>
                                        </p:tav>
                                      </p:tavLst>
                                    </p:anim>
                                    <p:animEffect transition="in" filter="fade">
                                      <p:cBhvr>
                                        <p:cTn id="21" dur="500"/>
                                        <p:tgtEl>
                                          <p:spTgt spid="49"/>
                                        </p:tgtEl>
                                      </p:cBhvr>
                                    </p:animEffect>
                                  </p:childTnLst>
                                </p:cTn>
                              </p:par>
                            </p:childTnLst>
                          </p:cTn>
                        </p:par>
                        <p:par>
                          <p:cTn id="22" fill="hold">
                            <p:stCondLst>
                              <p:cond delay="2000"/>
                            </p:stCondLst>
                            <p:childTnLst>
                              <p:par>
                                <p:cTn id="23" presetID="23" presetClass="entr" presetSubtype="16" fill="hold" grpId="0" nodeType="afterEffect">
                                  <p:stCondLst>
                                    <p:cond delay="0"/>
                                  </p:stCondLst>
                                  <p:iterate type="lt">
                                    <p:tmPct val="10000"/>
                                  </p:iterate>
                                  <p:childTnLst>
                                    <p:set>
                                      <p:cBhvr>
                                        <p:cTn id="24" dur="1" fill="hold">
                                          <p:stCondLst>
                                            <p:cond delay="0"/>
                                          </p:stCondLst>
                                        </p:cTn>
                                        <p:tgtEl>
                                          <p:spTgt spid="52"/>
                                        </p:tgtEl>
                                        <p:attrNameLst>
                                          <p:attrName>style.visibility</p:attrName>
                                        </p:attrNameLst>
                                      </p:cBhvr>
                                      <p:to>
                                        <p:strVal val="visible"/>
                                      </p:to>
                                    </p:set>
                                    <p:anim calcmode="lin" valueType="num">
                                      <p:cBhvr>
                                        <p:cTn id="25" dur="250" fill="hold"/>
                                        <p:tgtEl>
                                          <p:spTgt spid="52"/>
                                        </p:tgtEl>
                                        <p:attrNameLst>
                                          <p:attrName>ppt_w</p:attrName>
                                        </p:attrNameLst>
                                      </p:cBhvr>
                                      <p:tavLst>
                                        <p:tav tm="0">
                                          <p:val>
                                            <p:fltVal val="0"/>
                                          </p:val>
                                        </p:tav>
                                        <p:tav tm="100000">
                                          <p:val>
                                            <p:strVal val="#ppt_w"/>
                                          </p:val>
                                        </p:tav>
                                      </p:tavLst>
                                    </p:anim>
                                    <p:anim calcmode="lin" valueType="num">
                                      <p:cBhvr>
                                        <p:cTn id="26" dur="250" fill="hold"/>
                                        <p:tgtEl>
                                          <p:spTgt spid="52"/>
                                        </p:tgtEl>
                                        <p:attrNameLst>
                                          <p:attrName>ppt_h</p:attrName>
                                        </p:attrNameLst>
                                      </p:cBhvr>
                                      <p:tavLst>
                                        <p:tav tm="0">
                                          <p:val>
                                            <p:fltVal val="0"/>
                                          </p:val>
                                        </p:tav>
                                        <p:tav tm="100000">
                                          <p:val>
                                            <p:strVal val="#ppt_h"/>
                                          </p:val>
                                        </p:tav>
                                      </p:tavLst>
                                    </p:anim>
                                  </p:childTnLst>
                                </p:cTn>
                              </p:par>
                            </p:childTnLst>
                          </p:cTn>
                        </p:par>
                        <p:par>
                          <p:cTn id="27" fill="hold">
                            <p:stCondLst>
                              <p:cond delay="2200"/>
                            </p:stCondLst>
                            <p:childTnLst>
                              <p:par>
                                <p:cTn id="28" presetID="2" presetClass="entr" presetSubtype="2" decel="58000"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1000" fill="hold"/>
                                        <p:tgtEl>
                                          <p:spTgt spid="23"/>
                                        </p:tgtEl>
                                        <p:attrNameLst>
                                          <p:attrName>ppt_x</p:attrName>
                                        </p:attrNameLst>
                                      </p:cBhvr>
                                      <p:tavLst>
                                        <p:tav tm="0">
                                          <p:val>
                                            <p:strVal val="1+#ppt_w/2"/>
                                          </p:val>
                                        </p:tav>
                                        <p:tav tm="100000">
                                          <p:val>
                                            <p:strVal val="#ppt_x"/>
                                          </p:val>
                                        </p:tav>
                                      </p:tavLst>
                                    </p:anim>
                                    <p:anim calcmode="lin" valueType="num">
                                      <p:cBhvr additive="base">
                                        <p:cTn id="31" dur="1000" fill="hold"/>
                                        <p:tgtEl>
                                          <p:spTgt spid="23"/>
                                        </p:tgtEl>
                                        <p:attrNameLst>
                                          <p:attrName>ppt_y</p:attrName>
                                        </p:attrNameLst>
                                      </p:cBhvr>
                                      <p:tavLst>
                                        <p:tav tm="0">
                                          <p:val>
                                            <p:strVal val="#ppt_y"/>
                                          </p:val>
                                        </p:tav>
                                        <p:tav tm="100000">
                                          <p:val>
                                            <p:strVal val="#ppt_y"/>
                                          </p:val>
                                        </p:tav>
                                      </p:tavLst>
                                    </p:anim>
                                  </p:childTnLst>
                                </p:cTn>
                              </p:par>
                            </p:childTnLst>
                          </p:cTn>
                        </p:par>
                        <p:par>
                          <p:cTn id="32" fill="hold">
                            <p:stCondLst>
                              <p:cond delay="3200"/>
                            </p:stCondLst>
                            <p:childTnLst>
                              <p:par>
                                <p:cTn id="33" presetID="53" presetClass="entr" presetSubtype="16"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p:cTn id="35" dur="500" fill="hold"/>
                                        <p:tgtEl>
                                          <p:spTgt spid="44"/>
                                        </p:tgtEl>
                                        <p:attrNameLst>
                                          <p:attrName>ppt_w</p:attrName>
                                        </p:attrNameLst>
                                      </p:cBhvr>
                                      <p:tavLst>
                                        <p:tav tm="0">
                                          <p:val>
                                            <p:fltVal val="0"/>
                                          </p:val>
                                        </p:tav>
                                        <p:tav tm="100000">
                                          <p:val>
                                            <p:strVal val="#ppt_w"/>
                                          </p:val>
                                        </p:tav>
                                      </p:tavLst>
                                    </p:anim>
                                    <p:anim calcmode="lin" valueType="num">
                                      <p:cBhvr>
                                        <p:cTn id="36" dur="500" fill="hold"/>
                                        <p:tgtEl>
                                          <p:spTgt spid="44"/>
                                        </p:tgtEl>
                                        <p:attrNameLst>
                                          <p:attrName>ppt_h</p:attrName>
                                        </p:attrNameLst>
                                      </p:cBhvr>
                                      <p:tavLst>
                                        <p:tav tm="0">
                                          <p:val>
                                            <p:fltVal val="0"/>
                                          </p:val>
                                        </p:tav>
                                        <p:tav tm="100000">
                                          <p:val>
                                            <p:strVal val="#ppt_h"/>
                                          </p:val>
                                        </p:tav>
                                      </p:tavLst>
                                    </p:anim>
                                    <p:animEffect transition="in" filter="fade">
                                      <p:cBhvr>
                                        <p:cTn id="37" dur="500"/>
                                        <p:tgtEl>
                                          <p:spTgt spid="44"/>
                                        </p:tgtEl>
                                      </p:cBhvr>
                                    </p:animEffect>
                                  </p:childTnLst>
                                </p:cTn>
                              </p:par>
                            </p:childTnLst>
                          </p:cTn>
                        </p:par>
                        <p:par>
                          <p:cTn id="38" fill="hold">
                            <p:stCondLst>
                              <p:cond delay="3700"/>
                            </p:stCondLst>
                            <p:childTnLst>
                              <p:par>
                                <p:cTn id="39" presetID="23" presetClass="entr" presetSubtype="16" fill="hold" grpId="0" nodeType="afterEffect">
                                  <p:stCondLst>
                                    <p:cond delay="0"/>
                                  </p:stCondLst>
                                  <p:iterate type="lt">
                                    <p:tmPct val="10000"/>
                                  </p:iterate>
                                  <p:childTnLst>
                                    <p:set>
                                      <p:cBhvr>
                                        <p:cTn id="40" dur="1" fill="hold">
                                          <p:stCondLst>
                                            <p:cond delay="0"/>
                                          </p:stCondLst>
                                        </p:cTn>
                                        <p:tgtEl>
                                          <p:spTgt spid="51"/>
                                        </p:tgtEl>
                                        <p:attrNameLst>
                                          <p:attrName>style.visibility</p:attrName>
                                        </p:attrNameLst>
                                      </p:cBhvr>
                                      <p:to>
                                        <p:strVal val="visible"/>
                                      </p:to>
                                    </p:set>
                                    <p:anim calcmode="lin" valueType="num">
                                      <p:cBhvr>
                                        <p:cTn id="41" dur="250" fill="hold"/>
                                        <p:tgtEl>
                                          <p:spTgt spid="51"/>
                                        </p:tgtEl>
                                        <p:attrNameLst>
                                          <p:attrName>ppt_w</p:attrName>
                                        </p:attrNameLst>
                                      </p:cBhvr>
                                      <p:tavLst>
                                        <p:tav tm="0">
                                          <p:val>
                                            <p:fltVal val="0"/>
                                          </p:val>
                                        </p:tav>
                                        <p:tav tm="100000">
                                          <p:val>
                                            <p:strVal val="#ppt_w"/>
                                          </p:val>
                                        </p:tav>
                                      </p:tavLst>
                                    </p:anim>
                                    <p:anim calcmode="lin" valueType="num">
                                      <p:cBhvr>
                                        <p:cTn id="42" dur="250" fill="hold"/>
                                        <p:tgtEl>
                                          <p:spTgt spid="51"/>
                                        </p:tgtEl>
                                        <p:attrNameLst>
                                          <p:attrName>ppt_h</p:attrName>
                                        </p:attrNameLst>
                                      </p:cBhvr>
                                      <p:tavLst>
                                        <p:tav tm="0">
                                          <p:val>
                                            <p:fltVal val="0"/>
                                          </p:val>
                                        </p:tav>
                                        <p:tav tm="100000">
                                          <p:val>
                                            <p:strVal val="#ppt_h"/>
                                          </p:val>
                                        </p:tav>
                                      </p:tavLst>
                                    </p:anim>
                                  </p:childTnLst>
                                </p:cTn>
                              </p:par>
                            </p:childTnLst>
                          </p:cTn>
                        </p:par>
                        <p:par>
                          <p:cTn id="43" fill="hold">
                            <p:stCondLst>
                              <p:cond delay="4375"/>
                            </p:stCondLst>
                            <p:childTnLst>
                              <p:par>
                                <p:cTn id="44" presetID="2" presetClass="entr" presetSubtype="2" decel="5800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1000" fill="hold"/>
                                        <p:tgtEl>
                                          <p:spTgt spid="15"/>
                                        </p:tgtEl>
                                        <p:attrNameLst>
                                          <p:attrName>ppt_x</p:attrName>
                                        </p:attrNameLst>
                                      </p:cBhvr>
                                      <p:tavLst>
                                        <p:tav tm="0">
                                          <p:val>
                                            <p:strVal val="1+#ppt_w/2"/>
                                          </p:val>
                                        </p:tav>
                                        <p:tav tm="100000">
                                          <p:val>
                                            <p:strVal val="#ppt_x"/>
                                          </p:val>
                                        </p:tav>
                                      </p:tavLst>
                                    </p:anim>
                                    <p:anim calcmode="lin" valueType="num">
                                      <p:cBhvr additive="base">
                                        <p:cTn id="47" dur="1000" fill="hold"/>
                                        <p:tgtEl>
                                          <p:spTgt spid="15"/>
                                        </p:tgtEl>
                                        <p:attrNameLst>
                                          <p:attrName>ppt_y</p:attrName>
                                        </p:attrNameLst>
                                      </p:cBhvr>
                                      <p:tavLst>
                                        <p:tav tm="0">
                                          <p:val>
                                            <p:strVal val="#ppt_y"/>
                                          </p:val>
                                        </p:tav>
                                        <p:tav tm="100000">
                                          <p:val>
                                            <p:strVal val="#ppt_y"/>
                                          </p:val>
                                        </p:tav>
                                      </p:tavLst>
                                    </p:anim>
                                  </p:childTnLst>
                                </p:cTn>
                              </p:par>
                            </p:childTnLst>
                          </p:cTn>
                        </p:par>
                        <p:par>
                          <p:cTn id="48" fill="hold">
                            <p:stCondLst>
                              <p:cond delay="5375"/>
                            </p:stCondLst>
                            <p:childTnLst>
                              <p:par>
                                <p:cTn id="49" presetID="53" presetClass="entr" presetSubtype="16" fill="hold" nodeType="after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p:cTn id="51" dur="500" fill="hold"/>
                                        <p:tgtEl>
                                          <p:spTgt spid="41"/>
                                        </p:tgtEl>
                                        <p:attrNameLst>
                                          <p:attrName>ppt_w</p:attrName>
                                        </p:attrNameLst>
                                      </p:cBhvr>
                                      <p:tavLst>
                                        <p:tav tm="0">
                                          <p:val>
                                            <p:fltVal val="0"/>
                                          </p:val>
                                        </p:tav>
                                        <p:tav tm="100000">
                                          <p:val>
                                            <p:strVal val="#ppt_w"/>
                                          </p:val>
                                        </p:tav>
                                      </p:tavLst>
                                    </p:anim>
                                    <p:anim calcmode="lin" valueType="num">
                                      <p:cBhvr>
                                        <p:cTn id="52" dur="500" fill="hold"/>
                                        <p:tgtEl>
                                          <p:spTgt spid="41"/>
                                        </p:tgtEl>
                                        <p:attrNameLst>
                                          <p:attrName>ppt_h</p:attrName>
                                        </p:attrNameLst>
                                      </p:cBhvr>
                                      <p:tavLst>
                                        <p:tav tm="0">
                                          <p:val>
                                            <p:fltVal val="0"/>
                                          </p:val>
                                        </p:tav>
                                        <p:tav tm="100000">
                                          <p:val>
                                            <p:strVal val="#ppt_h"/>
                                          </p:val>
                                        </p:tav>
                                      </p:tavLst>
                                    </p:anim>
                                    <p:animEffect transition="in" filter="fade">
                                      <p:cBhvr>
                                        <p:cTn id="53" dur="500"/>
                                        <p:tgtEl>
                                          <p:spTgt spid="41"/>
                                        </p:tgtEl>
                                      </p:cBhvr>
                                    </p:animEffect>
                                  </p:childTnLst>
                                </p:cTn>
                              </p:par>
                            </p:childTnLst>
                          </p:cTn>
                        </p:par>
                        <p:par>
                          <p:cTn id="54" fill="hold">
                            <p:stCondLst>
                              <p:cond delay="5875"/>
                            </p:stCondLst>
                            <p:childTnLst>
                              <p:par>
                                <p:cTn id="55" presetID="23" presetClass="entr" presetSubtype="16" fill="hold" grpId="0" nodeType="afterEffect">
                                  <p:stCondLst>
                                    <p:cond delay="0"/>
                                  </p:stCondLst>
                                  <p:iterate type="lt">
                                    <p:tmPct val="10000"/>
                                  </p:iterate>
                                  <p:childTnLst>
                                    <p:set>
                                      <p:cBhvr>
                                        <p:cTn id="56" dur="1" fill="hold">
                                          <p:stCondLst>
                                            <p:cond delay="0"/>
                                          </p:stCondLst>
                                        </p:cTn>
                                        <p:tgtEl>
                                          <p:spTgt spid="50"/>
                                        </p:tgtEl>
                                        <p:attrNameLst>
                                          <p:attrName>style.visibility</p:attrName>
                                        </p:attrNameLst>
                                      </p:cBhvr>
                                      <p:to>
                                        <p:strVal val="visible"/>
                                      </p:to>
                                    </p:set>
                                    <p:anim calcmode="lin" valueType="num">
                                      <p:cBhvr>
                                        <p:cTn id="57" dur="250" fill="hold"/>
                                        <p:tgtEl>
                                          <p:spTgt spid="50"/>
                                        </p:tgtEl>
                                        <p:attrNameLst>
                                          <p:attrName>ppt_w</p:attrName>
                                        </p:attrNameLst>
                                      </p:cBhvr>
                                      <p:tavLst>
                                        <p:tav tm="0">
                                          <p:val>
                                            <p:fltVal val="0"/>
                                          </p:val>
                                        </p:tav>
                                        <p:tav tm="100000">
                                          <p:val>
                                            <p:strVal val="#ppt_w"/>
                                          </p:val>
                                        </p:tav>
                                      </p:tavLst>
                                    </p:anim>
                                    <p:anim calcmode="lin" valueType="num">
                                      <p:cBhvr>
                                        <p:cTn id="58" dur="250" fill="hold"/>
                                        <p:tgtEl>
                                          <p:spTgt spid="50"/>
                                        </p:tgtEl>
                                        <p:attrNameLst>
                                          <p:attrName>ppt_h</p:attrName>
                                        </p:attrNameLst>
                                      </p:cBhvr>
                                      <p:tavLst>
                                        <p:tav tm="0">
                                          <p:val>
                                            <p:fltVal val="0"/>
                                          </p:val>
                                        </p:tav>
                                        <p:tav tm="100000">
                                          <p:val>
                                            <p:strVal val="#ppt_h"/>
                                          </p:val>
                                        </p:tav>
                                      </p:tavLst>
                                    </p:anim>
                                  </p:childTnLst>
                                </p:cTn>
                              </p:par>
                            </p:childTnLst>
                          </p:cTn>
                        </p:par>
                        <p:par>
                          <p:cTn id="59" fill="hold">
                            <p:stCondLst>
                              <p:cond delay="6574"/>
                            </p:stCondLst>
                            <p:childTnLst>
                              <p:par>
                                <p:cTn id="60" presetID="2" presetClass="entr" presetSubtype="2" decel="58000" fill="hold" nodeType="afterEffect">
                                  <p:stCondLst>
                                    <p:cond delay="0"/>
                                  </p:stCondLst>
                                  <p:childTnLst>
                                    <p:set>
                                      <p:cBhvr>
                                        <p:cTn id="61" dur="1" fill="hold">
                                          <p:stCondLst>
                                            <p:cond delay="0"/>
                                          </p:stCondLst>
                                        </p:cTn>
                                        <p:tgtEl>
                                          <p:spTgt spid="35"/>
                                        </p:tgtEl>
                                        <p:attrNameLst>
                                          <p:attrName>style.visibility</p:attrName>
                                        </p:attrNameLst>
                                      </p:cBhvr>
                                      <p:to>
                                        <p:strVal val="visible"/>
                                      </p:to>
                                    </p:set>
                                    <p:anim calcmode="lin" valueType="num">
                                      <p:cBhvr additive="base">
                                        <p:cTn id="62" dur="1000" fill="hold"/>
                                        <p:tgtEl>
                                          <p:spTgt spid="35"/>
                                        </p:tgtEl>
                                        <p:attrNameLst>
                                          <p:attrName>ppt_x</p:attrName>
                                        </p:attrNameLst>
                                      </p:cBhvr>
                                      <p:tavLst>
                                        <p:tav tm="0">
                                          <p:val>
                                            <p:strVal val="1+#ppt_w/2"/>
                                          </p:val>
                                        </p:tav>
                                        <p:tav tm="100000">
                                          <p:val>
                                            <p:strVal val="#ppt_x"/>
                                          </p:val>
                                        </p:tav>
                                      </p:tavLst>
                                    </p:anim>
                                    <p:anim calcmode="lin" valueType="num">
                                      <p:cBhvr additive="base">
                                        <p:cTn id="63" dur="1000" fill="hold"/>
                                        <p:tgtEl>
                                          <p:spTgt spid="35"/>
                                        </p:tgtEl>
                                        <p:attrNameLst>
                                          <p:attrName>ppt_y</p:attrName>
                                        </p:attrNameLst>
                                      </p:cBhvr>
                                      <p:tavLst>
                                        <p:tav tm="0">
                                          <p:val>
                                            <p:strVal val="#ppt_y"/>
                                          </p:val>
                                        </p:tav>
                                        <p:tav tm="100000">
                                          <p:val>
                                            <p:strVal val="#ppt_y"/>
                                          </p:val>
                                        </p:tav>
                                      </p:tavLst>
                                    </p:anim>
                                  </p:childTnLst>
                                </p:cTn>
                              </p:par>
                            </p:childTnLst>
                          </p:cTn>
                        </p:par>
                        <p:par>
                          <p:cTn id="64" fill="hold">
                            <p:stCondLst>
                              <p:cond delay="7574"/>
                            </p:stCondLst>
                            <p:childTnLst>
                              <p:par>
                                <p:cTn id="65" presetID="53" presetClass="entr" presetSubtype="16" fill="hold" grpId="0" nodeType="after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p:cTn id="67" dur="500" fill="hold"/>
                                        <p:tgtEl>
                                          <p:spTgt spid="40"/>
                                        </p:tgtEl>
                                        <p:attrNameLst>
                                          <p:attrName>ppt_w</p:attrName>
                                        </p:attrNameLst>
                                      </p:cBhvr>
                                      <p:tavLst>
                                        <p:tav tm="0">
                                          <p:val>
                                            <p:fltVal val="0"/>
                                          </p:val>
                                        </p:tav>
                                        <p:tav tm="100000">
                                          <p:val>
                                            <p:strVal val="#ppt_w"/>
                                          </p:val>
                                        </p:tav>
                                      </p:tavLst>
                                    </p:anim>
                                    <p:anim calcmode="lin" valueType="num">
                                      <p:cBhvr>
                                        <p:cTn id="68" dur="500" fill="hold"/>
                                        <p:tgtEl>
                                          <p:spTgt spid="40"/>
                                        </p:tgtEl>
                                        <p:attrNameLst>
                                          <p:attrName>ppt_h</p:attrName>
                                        </p:attrNameLst>
                                      </p:cBhvr>
                                      <p:tavLst>
                                        <p:tav tm="0">
                                          <p:val>
                                            <p:fltVal val="0"/>
                                          </p:val>
                                        </p:tav>
                                        <p:tav tm="100000">
                                          <p:val>
                                            <p:strVal val="#ppt_h"/>
                                          </p:val>
                                        </p:tav>
                                      </p:tavLst>
                                    </p:anim>
                                    <p:animEffect transition="in" filter="fade">
                                      <p:cBhvr>
                                        <p:cTn id="69" dur="500"/>
                                        <p:tgtEl>
                                          <p:spTgt spid="40"/>
                                        </p:tgtEl>
                                      </p:cBhvr>
                                    </p:animEffect>
                                  </p:childTnLst>
                                </p:cTn>
                              </p:par>
                            </p:childTnLst>
                          </p:cTn>
                        </p:par>
                        <p:par>
                          <p:cTn id="70" fill="hold">
                            <p:stCondLst>
                              <p:cond delay="8074"/>
                            </p:stCondLst>
                            <p:childTnLst>
                              <p:par>
                                <p:cTn id="71" presetID="23" presetClass="entr" presetSubtype="16" fill="hold" grpId="0" nodeType="afterEffect">
                                  <p:stCondLst>
                                    <p:cond delay="0"/>
                                  </p:stCondLst>
                                  <p:iterate type="lt">
                                    <p:tmPct val="10000"/>
                                  </p:iterate>
                                  <p:childTnLst>
                                    <p:set>
                                      <p:cBhvr>
                                        <p:cTn id="72" dur="1" fill="hold">
                                          <p:stCondLst>
                                            <p:cond delay="0"/>
                                          </p:stCondLst>
                                        </p:cTn>
                                        <p:tgtEl>
                                          <p:spTgt spid="39"/>
                                        </p:tgtEl>
                                        <p:attrNameLst>
                                          <p:attrName>style.visibility</p:attrName>
                                        </p:attrNameLst>
                                      </p:cBhvr>
                                      <p:to>
                                        <p:strVal val="visible"/>
                                      </p:to>
                                    </p:set>
                                    <p:anim calcmode="lin" valueType="num">
                                      <p:cBhvr>
                                        <p:cTn id="73" dur="250" fill="hold"/>
                                        <p:tgtEl>
                                          <p:spTgt spid="39"/>
                                        </p:tgtEl>
                                        <p:attrNameLst>
                                          <p:attrName>ppt_w</p:attrName>
                                        </p:attrNameLst>
                                      </p:cBhvr>
                                      <p:tavLst>
                                        <p:tav tm="0">
                                          <p:val>
                                            <p:fltVal val="0"/>
                                          </p:val>
                                        </p:tav>
                                        <p:tav tm="100000">
                                          <p:val>
                                            <p:strVal val="#ppt_w"/>
                                          </p:val>
                                        </p:tav>
                                      </p:tavLst>
                                    </p:anim>
                                    <p:anim calcmode="lin" valueType="num">
                                      <p:cBhvr>
                                        <p:cTn id="74" dur="250" fill="hold"/>
                                        <p:tgtEl>
                                          <p:spTgt spid="39"/>
                                        </p:tgtEl>
                                        <p:attrNameLst>
                                          <p:attrName>ppt_h</p:attrName>
                                        </p:attrNameLst>
                                      </p:cBhvr>
                                      <p:tavLst>
                                        <p:tav tm="0">
                                          <p:val>
                                            <p:fltVal val="0"/>
                                          </p:val>
                                        </p:tav>
                                        <p:tav tm="100000">
                                          <p:val>
                                            <p:strVal val="#ppt_h"/>
                                          </p:val>
                                        </p:tav>
                                      </p:tavLst>
                                    </p:anim>
                                  </p:childTnLst>
                                </p:cTn>
                              </p:par>
                            </p:childTnLst>
                          </p:cTn>
                        </p:par>
                        <p:par>
                          <p:cTn id="75" fill="hold">
                            <p:stCondLst>
                              <p:cond delay="8800"/>
                            </p:stCondLst>
                            <p:childTnLst>
                              <p:par>
                                <p:cTn id="76" presetID="42" presetClass="entr" presetSubtype="0" fill="hold" grpId="0" nodeType="after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1200"/>
                                        <p:tgtEl>
                                          <p:spTgt spid="53"/>
                                        </p:tgtEl>
                                      </p:cBhvr>
                                    </p:animEffect>
                                    <p:anim calcmode="lin" valueType="num">
                                      <p:cBhvr>
                                        <p:cTn id="79" dur="1200" fill="hold"/>
                                        <p:tgtEl>
                                          <p:spTgt spid="53"/>
                                        </p:tgtEl>
                                        <p:attrNameLst>
                                          <p:attrName>ppt_x</p:attrName>
                                        </p:attrNameLst>
                                      </p:cBhvr>
                                      <p:tavLst>
                                        <p:tav tm="0">
                                          <p:val>
                                            <p:strVal val="#ppt_x"/>
                                          </p:val>
                                        </p:tav>
                                        <p:tav tm="100000">
                                          <p:val>
                                            <p:strVal val="#ppt_x"/>
                                          </p:val>
                                        </p:tav>
                                      </p:tavLst>
                                    </p:anim>
                                    <p:anim calcmode="lin" valueType="num">
                                      <p:cBhvr>
                                        <p:cTn id="80" dur="12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39" grpId="0"/>
      <p:bldP spid="40" grpId="0" animBg="1"/>
      <p:bldP spid="49" grpId="0" animBg="1"/>
      <p:bldP spid="50" grpId="0"/>
      <p:bldP spid="51" grpId="0"/>
      <p:bldP spid="52" grpId="0"/>
      <p:bldP spid="5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750518" y="2224202"/>
            <a:ext cx="2617940" cy="2617940"/>
          </a:xfrm>
          <a:prstGeom prst="rect">
            <a:avLst/>
          </a:prstGeom>
        </p:spPr>
      </p:pic>
      <p:sp>
        <p:nvSpPr>
          <p:cNvPr id="5" name="TextBox 20"/>
          <p:cNvSpPr txBox="1"/>
          <p:nvPr/>
        </p:nvSpPr>
        <p:spPr>
          <a:xfrm>
            <a:off x="5263255" y="3414786"/>
            <a:ext cx="1577676" cy="584775"/>
          </a:xfrm>
          <a:prstGeom prst="rect">
            <a:avLst/>
          </a:prstGeom>
          <a:noFill/>
        </p:spPr>
        <p:txBody>
          <a:bodyPr wrap="none" rtlCol="0">
            <a:spAutoFit/>
          </a:bodyPr>
          <a:lstStyle/>
          <a:p>
            <a:r>
              <a:rPr lang="en-US" altLang="zh-CN" sz="2400" dirty="0" err="1">
                <a:solidFill>
                  <a:srgbClr val="01EDF2"/>
                </a:solidFill>
                <a:latin typeface="张海山锐谐体" panose="02000000000000000000" pitchFamily="2" charset="-122"/>
                <a:ea typeface="张海山锐谐体" panose="02000000000000000000" pitchFamily="2" charset="-122"/>
              </a:rPr>
              <a:t>C</a:t>
            </a:r>
            <a:r>
              <a:rPr lang="en-US" altLang="zh-CN" sz="3200" dirty="0" err="1">
                <a:solidFill>
                  <a:srgbClr val="01EDF2"/>
                </a:solidFill>
                <a:latin typeface="张海山锐谐体" panose="02000000000000000000" pitchFamily="2" charset="-122"/>
                <a:ea typeface="张海山锐谐体" panose="02000000000000000000" pitchFamily="2" charset="-122"/>
              </a:rPr>
              <a:t>onten</a:t>
            </a:r>
            <a:endParaRPr lang="zh-CN" altLang="en-US" sz="3200" dirty="0">
              <a:solidFill>
                <a:srgbClr val="01EDF2"/>
              </a:solidFill>
              <a:latin typeface="张海山锐谐体" panose="02000000000000000000" pitchFamily="2" charset="-122"/>
              <a:ea typeface="张海山锐谐体" panose="02000000000000000000" pitchFamily="2" charset="-122"/>
            </a:endParaRPr>
          </a:p>
        </p:txBody>
      </p:sp>
      <p:sp>
        <p:nvSpPr>
          <p:cNvPr id="6" name="TextBox 20"/>
          <p:cNvSpPr txBox="1"/>
          <p:nvPr/>
        </p:nvSpPr>
        <p:spPr>
          <a:xfrm>
            <a:off x="5475652" y="2886969"/>
            <a:ext cx="1107996" cy="646203"/>
          </a:xfrm>
          <a:prstGeom prst="rect">
            <a:avLst/>
          </a:prstGeom>
          <a:noFill/>
        </p:spPr>
        <p:txBody>
          <a:bodyPr wrap="none" rtlCol="0">
            <a:spAutoFit/>
          </a:bodyPr>
          <a:lstStyle/>
          <a:p>
            <a:r>
              <a:rPr lang="zh-CN" altLang="en-US" sz="3600" dirty="0">
                <a:solidFill>
                  <a:srgbClr val="01EDF2"/>
                </a:solidFill>
                <a:latin typeface="微软雅黑" panose="020B0503020204020204" pitchFamily="34" charset="-122"/>
                <a:ea typeface="微软雅黑" panose="020B0503020204020204" pitchFamily="34" charset="-122"/>
              </a:rPr>
              <a:t>目录</a:t>
            </a:r>
            <a:endParaRPr lang="zh-CN" altLang="en-US" sz="4500" dirty="0">
              <a:solidFill>
                <a:srgbClr val="01EDF2"/>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3435977" y="1834603"/>
            <a:ext cx="779198" cy="779198"/>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3435977" y="4452543"/>
            <a:ext cx="779198" cy="779198"/>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7967605" y="4452543"/>
            <a:ext cx="779198" cy="779198"/>
          </a:xfrm>
          <a:prstGeom prst="rect">
            <a:avLst/>
          </a:prstGeom>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7967605" y="1834603"/>
            <a:ext cx="779198" cy="779198"/>
          </a:xfrm>
          <a:prstGeom prst="rect">
            <a:avLst/>
          </a:prstGeom>
        </p:spPr>
      </p:pic>
      <p:sp>
        <p:nvSpPr>
          <p:cNvPr id="11" name="TextBox 10"/>
          <p:cNvSpPr txBox="1"/>
          <p:nvPr/>
        </p:nvSpPr>
        <p:spPr>
          <a:xfrm>
            <a:off x="1539787" y="1931619"/>
            <a:ext cx="2109140" cy="415498"/>
          </a:xfrm>
          <a:prstGeom prst="rect">
            <a:avLst/>
          </a:prstGeom>
          <a:noFill/>
        </p:spPr>
        <p:txBody>
          <a:bodyPr wrap="square" rtlCol="0">
            <a:spAutoFit/>
          </a:bodyPr>
          <a:lstStyle/>
          <a:p>
            <a:pPr algn="ctr"/>
            <a:r>
              <a:rPr lang="zh-CN" altLang="en-US" sz="2100" b="1" dirty="0" smtClean="0">
                <a:solidFill>
                  <a:srgbClr val="01EDF2"/>
                </a:solidFill>
                <a:latin typeface="微软雅黑" panose="020B0503020204020204" pitchFamily="34" charset="-122"/>
                <a:ea typeface="微软雅黑" panose="020B0503020204020204" pitchFamily="34" charset="-122"/>
              </a:rPr>
              <a:t>关于我们</a:t>
            </a:r>
            <a:endParaRPr lang="zh-CN" altLang="en-US" sz="2100" b="1" dirty="0">
              <a:solidFill>
                <a:srgbClr val="01EDF2"/>
              </a:solidFill>
              <a:latin typeface="微软雅黑" panose="020B0503020204020204" pitchFamily="34" charset="-122"/>
              <a:ea typeface="微软雅黑" panose="020B0503020204020204" pitchFamily="34" charset="-122"/>
            </a:endParaRPr>
          </a:p>
        </p:txBody>
      </p:sp>
      <p:sp>
        <p:nvSpPr>
          <p:cNvPr id="12" name="TextBox 15"/>
          <p:cNvSpPr txBox="1"/>
          <p:nvPr/>
        </p:nvSpPr>
        <p:spPr>
          <a:xfrm>
            <a:off x="1943702" y="2290636"/>
            <a:ext cx="1264359" cy="323165"/>
          </a:xfrm>
          <a:prstGeom prst="rect">
            <a:avLst/>
          </a:prstGeom>
          <a:noFill/>
        </p:spPr>
        <p:txBody>
          <a:bodyPr wrap="square" rtlCol="0">
            <a:spAutoFit/>
          </a:bodyPr>
          <a:lstStyle/>
          <a:p>
            <a:pPr algn="ctr"/>
            <a:r>
              <a:rPr lang="en-US" altLang="zh-CN" sz="1500" dirty="0" smtClean="0">
                <a:solidFill>
                  <a:schemeClr val="tx1">
                    <a:lumMod val="50000"/>
                    <a:lumOff val="50000"/>
                  </a:schemeClr>
                </a:solidFill>
                <a:latin typeface="+mn-ea"/>
                <a:ea typeface="+mn-ea"/>
              </a:rPr>
              <a:t>(ABOUT US)</a:t>
            </a:r>
            <a:endParaRPr lang="zh-CN" altLang="en-US" sz="1500" dirty="0">
              <a:solidFill>
                <a:schemeClr val="tx1">
                  <a:lumMod val="50000"/>
                  <a:lumOff val="50000"/>
                </a:schemeClr>
              </a:solidFill>
              <a:latin typeface="+mn-ea"/>
              <a:ea typeface="+mn-ea"/>
            </a:endParaRPr>
          </a:p>
        </p:txBody>
      </p:sp>
      <p:sp>
        <p:nvSpPr>
          <p:cNvPr id="13" name="TextBox 11"/>
          <p:cNvSpPr txBox="1"/>
          <p:nvPr/>
        </p:nvSpPr>
        <p:spPr>
          <a:xfrm>
            <a:off x="9040160" y="1931619"/>
            <a:ext cx="1415222" cy="415498"/>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2100" dirty="0" smtClean="0">
                <a:solidFill>
                  <a:srgbClr val="01EDF2"/>
                </a:solidFill>
              </a:rPr>
              <a:t>企业文化</a:t>
            </a:r>
            <a:endParaRPr lang="zh-CN" altLang="en-US" sz="2100" dirty="0">
              <a:solidFill>
                <a:srgbClr val="01EDF2"/>
              </a:solidFill>
            </a:endParaRPr>
          </a:p>
        </p:txBody>
      </p:sp>
      <p:sp>
        <p:nvSpPr>
          <p:cNvPr id="14" name="TextBox 12"/>
          <p:cNvSpPr txBox="1"/>
          <p:nvPr/>
        </p:nvSpPr>
        <p:spPr>
          <a:xfrm>
            <a:off x="1549096" y="4634393"/>
            <a:ext cx="1711668" cy="415498"/>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2100" dirty="0" smtClean="0">
                <a:solidFill>
                  <a:srgbClr val="01EDF2"/>
                </a:solidFill>
              </a:rPr>
              <a:t>产品和</a:t>
            </a:r>
            <a:r>
              <a:rPr lang="zh-CN" altLang="en-US" sz="2100" dirty="0">
                <a:solidFill>
                  <a:srgbClr val="01EDF2"/>
                </a:solidFill>
              </a:rPr>
              <a:t>服务</a:t>
            </a:r>
            <a:endParaRPr lang="zh-CN" altLang="en-US" sz="2100" dirty="0">
              <a:solidFill>
                <a:srgbClr val="01EDF2"/>
              </a:solidFill>
            </a:endParaRPr>
          </a:p>
        </p:txBody>
      </p:sp>
      <p:sp>
        <p:nvSpPr>
          <p:cNvPr id="15" name="TextBox 13"/>
          <p:cNvSpPr txBox="1"/>
          <p:nvPr/>
        </p:nvSpPr>
        <p:spPr>
          <a:xfrm>
            <a:off x="8840845" y="4569418"/>
            <a:ext cx="1711668" cy="415498"/>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2100" dirty="0" smtClean="0">
                <a:solidFill>
                  <a:srgbClr val="01EDF2"/>
                </a:solidFill>
              </a:rPr>
              <a:t>展望未来</a:t>
            </a:r>
            <a:endParaRPr lang="zh-CN" altLang="en-US" sz="2100" dirty="0">
              <a:solidFill>
                <a:srgbClr val="01EDF2"/>
              </a:solidFill>
            </a:endParaRPr>
          </a:p>
        </p:txBody>
      </p:sp>
      <p:sp>
        <p:nvSpPr>
          <p:cNvPr id="16" name="TextBox 17"/>
          <p:cNvSpPr txBox="1"/>
          <p:nvPr/>
        </p:nvSpPr>
        <p:spPr>
          <a:xfrm>
            <a:off x="1307324" y="4999701"/>
            <a:ext cx="2160240" cy="261610"/>
          </a:xfrm>
          <a:prstGeom prst="rect">
            <a:avLst/>
          </a:prstGeom>
          <a:noFill/>
        </p:spPr>
        <p:txBody>
          <a:bodyPr wrap="square" rtlCol="0">
            <a:spAutoFit/>
          </a:bodyPr>
          <a:lstStyle/>
          <a:p>
            <a:pPr algn="ctr"/>
            <a:r>
              <a:rPr lang="en-US" altLang="zh-CN" sz="1100" dirty="0" smtClean="0">
                <a:solidFill>
                  <a:schemeClr val="tx1">
                    <a:lumMod val="50000"/>
                    <a:lumOff val="50000"/>
                  </a:schemeClr>
                </a:solidFill>
                <a:latin typeface="+mn-ea"/>
                <a:ea typeface="+mn-ea"/>
              </a:rPr>
              <a:t>(PRODUCT AND SERVICE)</a:t>
            </a:r>
            <a:endParaRPr lang="zh-CN" altLang="en-US" sz="1100" dirty="0">
              <a:solidFill>
                <a:schemeClr val="tx1">
                  <a:lumMod val="50000"/>
                  <a:lumOff val="50000"/>
                </a:schemeClr>
              </a:solidFill>
              <a:latin typeface="+mn-ea"/>
              <a:ea typeface="+mn-ea"/>
            </a:endParaRPr>
          </a:p>
        </p:txBody>
      </p:sp>
      <p:sp>
        <p:nvSpPr>
          <p:cNvPr id="17" name="TextBox 16"/>
          <p:cNvSpPr txBox="1"/>
          <p:nvPr/>
        </p:nvSpPr>
        <p:spPr>
          <a:xfrm>
            <a:off x="8840845" y="2347117"/>
            <a:ext cx="1920974" cy="246221"/>
          </a:xfrm>
          <a:prstGeom prst="rect">
            <a:avLst/>
          </a:prstGeom>
          <a:noFill/>
        </p:spPr>
        <p:txBody>
          <a:bodyPr wrap="square" rtlCol="0">
            <a:spAutoFit/>
          </a:bodyPr>
          <a:lstStyle/>
          <a:p>
            <a:pPr algn="ctr"/>
            <a:r>
              <a:rPr lang="en-US" altLang="zh-CN" sz="1000" dirty="0" smtClean="0">
                <a:solidFill>
                  <a:schemeClr val="tx1">
                    <a:lumMod val="50000"/>
                    <a:lumOff val="50000"/>
                  </a:schemeClr>
                </a:solidFill>
                <a:latin typeface="+mn-ea"/>
                <a:ea typeface="+mn-ea"/>
              </a:rPr>
              <a:t>(CORPORATE CUITURE)</a:t>
            </a:r>
            <a:endParaRPr lang="zh-CN" altLang="en-US" sz="1000" dirty="0">
              <a:solidFill>
                <a:schemeClr val="tx1">
                  <a:lumMod val="50000"/>
                  <a:lumOff val="50000"/>
                </a:schemeClr>
              </a:solidFill>
              <a:latin typeface="+mn-ea"/>
              <a:ea typeface="+mn-ea"/>
            </a:endParaRPr>
          </a:p>
        </p:txBody>
      </p:sp>
      <p:sp>
        <p:nvSpPr>
          <p:cNvPr id="18" name="TextBox 17"/>
          <p:cNvSpPr txBox="1"/>
          <p:nvPr/>
        </p:nvSpPr>
        <p:spPr>
          <a:xfrm>
            <a:off x="8662895" y="4984916"/>
            <a:ext cx="2160240" cy="246221"/>
          </a:xfrm>
          <a:prstGeom prst="rect">
            <a:avLst/>
          </a:prstGeom>
          <a:noFill/>
        </p:spPr>
        <p:txBody>
          <a:bodyPr wrap="square" rtlCol="0">
            <a:spAutoFit/>
          </a:bodyPr>
          <a:lstStyle/>
          <a:p>
            <a:pPr algn="ctr"/>
            <a:r>
              <a:rPr lang="en-US" altLang="zh-CN" sz="1000" dirty="0" smtClean="0">
                <a:solidFill>
                  <a:schemeClr val="tx1">
                    <a:lumMod val="50000"/>
                    <a:lumOff val="50000"/>
                  </a:schemeClr>
                </a:solidFill>
                <a:latin typeface="+mn-ea"/>
                <a:ea typeface="+mn-ea"/>
              </a:rPr>
              <a:t>(PRODUCT AND SERVICE)</a:t>
            </a:r>
            <a:endParaRPr lang="zh-CN" altLang="en-US" sz="1000" dirty="0">
              <a:solidFill>
                <a:schemeClr val="tx1">
                  <a:lumMod val="50000"/>
                  <a:lumOff val="50000"/>
                </a:schemeClr>
              </a:solidFill>
              <a:latin typeface="+mn-ea"/>
              <a:ea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iterate type="lt">
                                    <p:tmPct val="10000"/>
                                  </p:iterate>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par>
                          <p:cTn id="17" fill="hold">
                            <p:stCondLst>
                              <p:cond delay="75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11"/>
                                        </p:tgtEl>
                                        <p:attrNameLst>
                                          <p:attrName>style.visibility</p:attrName>
                                        </p:attrNameLst>
                                      </p:cBhvr>
                                      <p:to>
                                        <p:strVal val="visible"/>
                                      </p:to>
                                    </p:set>
                                    <p:anim calcmode="lin" valueType="num">
                                      <p:cBhvr>
                                        <p:cTn id="20" dur="250" fill="hold"/>
                                        <p:tgtEl>
                                          <p:spTgt spid="11"/>
                                        </p:tgtEl>
                                        <p:attrNameLst>
                                          <p:attrName>ppt_w</p:attrName>
                                        </p:attrNameLst>
                                      </p:cBhvr>
                                      <p:tavLst>
                                        <p:tav tm="0">
                                          <p:val>
                                            <p:fltVal val="0"/>
                                          </p:val>
                                        </p:tav>
                                        <p:tav tm="100000">
                                          <p:val>
                                            <p:strVal val="#ppt_w"/>
                                          </p:val>
                                        </p:tav>
                                      </p:tavLst>
                                    </p:anim>
                                    <p:anim calcmode="lin" valueType="num">
                                      <p:cBhvr>
                                        <p:cTn id="21" dur="250" fill="hold"/>
                                        <p:tgtEl>
                                          <p:spTgt spid="11"/>
                                        </p:tgtEl>
                                        <p:attrNameLst>
                                          <p:attrName>ppt_h</p:attrName>
                                        </p:attrNameLst>
                                      </p:cBhvr>
                                      <p:tavLst>
                                        <p:tav tm="0">
                                          <p:val>
                                            <p:fltVal val="0"/>
                                          </p:val>
                                        </p:tav>
                                        <p:tav tm="100000">
                                          <p:val>
                                            <p:strVal val="#ppt_h"/>
                                          </p:val>
                                        </p:tav>
                                      </p:tavLst>
                                    </p:anim>
                                    <p:animEffect transition="in" filter="fade">
                                      <p:cBhvr>
                                        <p:cTn id="22" dur="250"/>
                                        <p:tgtEl>
                                          <p:spTgt spid="11"/>
                                        </p:tgtEl>
                                      </p:cBhvr>
                                    </p:animEffect>
                                  </p:childTnLst>
                                </p:cTn>
                              </p:par>
                            </p:childTnLst>
                          </p:cTn>
                        </p:par>
                        <p:par>
                          <p:cTn id="23" fill="hold">
                            <p:stCondLst>
                              <p:cond delay="1075"/>
                            </p:stCondLst>
                            <p:childTnLst>
                              <p:par>
                                <p:cTn id="24" presetID="53" presetClass="entr" presetSubtype="16" fill="hold" grpId="0" nodeType="afterEffect">
                                  <p:stCondLst>
                                    <p:cond delay="0"/>
                                  </p:stCondLst>
                                  <p:iterate type="lt">
                                    <p:tmPct val="10000"/>
                                  </p:iterate>
                                  <p:childTnLst>
                                    <p:set>
                                      <p:cBhvr>
                                        <p:cTn id="25" dur="1" fill="hold">
                                          <p:stCondLst>
                                            <p:cond delay="0"/>
                                          </p:stCondLst>
                                        </p:cTn>
                                        <p:tgtEl>
                                          <p:spTgt spid="12"/>
                                        </p:tgtEl>
                                        <p:attrNameLst>
                                          <p:attrName>style.visibility</p:attrName>
                                        </p:attrNameLst>
                                      </p:cBhvr>
                                      <p:to>
                                        <p:strVal val="visible"/>
                                      </p:to>
                                    </p:set>
                                    <p:anim calcmode="lin" valueType="num">
                                      <p:cBhvr>
                                        <p:cTn id="26" dur="250" fill="hold"/>
                                        <p:tgtEl>
                                          <p:spTgt spid="12"/>
                                        </p:tgtEl>
                                        <p:attrNameLst>
                                          <p:attrName>ppt_w</p:attrName>
                                        </p:attrNameLst>
                                      </p:cBhvr>
                                      <p:tavLst>
                                        <p:tav tm="0">
                                          <p:val>
                                            <p:fltVal val="0"/>
                                          </p:val>
                                        </p:tav>
                                        <p:tav tm="100000">
                                          <p:val>
                                            <p:strVal val="#ppt_w"/>
                                          </p:val>
                                        </p:tav>
                                      </p:tavLst>
                                    </p:anim>
                                    <p:anim calcmode="lin" valueType="num">
                                      <p:cBhvr>
                                        <p:cTn id="27" dur="250" fill="hold"/>
                                        <p:tgtEl>
                                          <p:spTgt spid="12"/>
                                        </p:tgtEl>
                                        <p:attrNameLst>
                                          <p:attrName>ppt_h</p:attrName>
                                        </p:attrNameLst>
                                      </p:cBhvr>
                                      <p:tavLst>
                                        <p:tav tm="0">
                                          <p:val>
                                            <p:fltVal val="0"/>
                                          </p:val>
                                        </p:tav>
                                        <p:tav tm="100000">
                                          <p:val>
                                            <p:strVal val="#ppt_h"/>
                                          </p:val>
                                        </p:tav>
                                      </p:tavLst>
                                    </p:anim>
                                    <p:animEffect transition="in" filter="fade">
                                      <p:cBhvr>
                                        <p:cTn id="28" dur="250"/>
                                        <p:tgtEl>
                                          <p:spTgt spid="12"/>
                                        </p:tgtEl>
                                      </p:cBhvr>
                                    </p:animEffect>
                                  </p:childTnLst>
                                </p:cTn>
                              </p:par>
                            </p:childTnLst>
                          </p:cTn>
                        </p:par>
                        <p:par>
                          <p:cTn id="29" fill="hold">
                            <p:stCondLst>
                              <p:cond delay="1549"/>
                            </p:stCondLst>
                            <p:childTnLst>
                              <p:par>
                                <p:cTn id="30" presetID="53" presetClass="entr" presetSubtype="16" fill="hold" grpId="0" nodeType="afterEffect">
                                  <p:stCondLst>
                                    <p:cond delay="0"/>
                                  </p:stCondLst>
                                  <p:iterate type="lt">
                                    <p:tmPct val="10000"/>
                                  </p:iterate>
                                  <p:childTnLst>
                                    <p:set>
                                      <p:cBhvr>
                                        <p:cTn id="31" dur="1" fill="hold">
                                          <p:stCondLst>
                                            <p:cond delay="0"/>
                                          </p:stCondLst>
                                        </p:cTn>
                                        <p:tgtEl>
                                          <p:spTgt spid="13"/>
                                        </p:tgtEl>
                                        <p:attrNameLst>
                                          <p:attrName>style.visibility</p:attrName>
                                        </p:attrNameLst>
                                      </p:cBhvr>
                                      <p:to>
                                        <p:strVal val="visible"/>
                                      </p:to>
                                    </p:set>
                                    <p:anim calcmode="lin" valueType="num">
                                      <p:cBhvr>
                                        <p:cTn id="32" dur="250" fill="hold"/>
                                        <p:tgtEl>
                                          <p:spTgt spid="13"/>
                                        </p:tgtEl>
                                        <p:attrNameLst>
                                          <p:attrName>ppt_w</p:attrName>
                                        </p:attrNameLst>
                                      </p:cBhvr>
                                      <p:tavLst>
                                        <p:tav tm="0">
                                          <p:val>
                                            <p:fltVal val="0"/>
                                          </p:val>
                                        </p:tav>
                                        <p:tav tm="100000">
                                          <p:val>
                                            <p:strVal val="#ppt_w"/>
                                          </p:val>
                                        </p:tav>
                                      </p:tavLst>
                                    </p:anim>
                                    <p:anim calcmode="lin" valueType="num">
                                      <p:cBhvr>
                                        <p:cTn id="33" dur="250" fill="hold"/>
                                        <p:tgtEl>
                                          <p:spTgt spid="13"/>
                                        </p:tgtEl>
                                        <p:attrNameLst>
                                          <p:attrName>ppt_h</p:attrName>
                                        </p:attrNameLst>
                                      </p:cBhvr>
                                      <p:tavLst>
                                        <p:tav tm="0">
                                          <p:val>
                                            <p:fltVal val="0"/>
                                          </p:val>
                                        </p:tav>
                                        <p:tav tm="100000">
                                          <p:val>
                                            <p:strVal val="#ppt_h"/>
                                          </p:val>
                                        </p:tav>
                                      </p:tavLst>
                                    </p:anim>
                                    <p:animEffect transition="in" filter="fade">
                                      <p:cBhvr>
                                        <p:cTn id="34" dur="250"/>
                                        <p:tgtEl>
                                          <p:spTgt spid="13"/>
                                        </p:tgtEl>
                                      </p:cBhvr>
                                    </p:animEffect>
                                  </p:childTnLst>
                                </p:cTn>
                              </p:par>
                            </p:childTnLst>
                          </p:cTn>
                        </p:par>
                        <p:par>
                          <p:cTn id="35" fill="hold">
                            <p:stCondLst>
                              <p:cond delay="1875"/>
                            </p:stCondLst>
                            <p:childTnLst>
                              <p:par>
                                <p:cTn id="36" presetID="53" presetClass="entr" presetSubtype="16" fill="hold" grpId="0" nodeType="afterEffect">
                                  <p:stCondLst>
                                    <p:cond delay="0"/>
                                  </p:stCondLst>
                                  <p:iterate type="lt">
                                    <p:tmPct val="10000"/>
                                  </p:iterate>
                                  <p:childTnLst>
                                    <p:set>
                                      <p:cBhvr>
                                        <p:cTn id="37" dur="1" fill="hold">
                                          <p:stCondLst>
                                            <p:cond delay="0"/>
                                          </p:stCondLst>
                                        </p:cTn>
                                        <p:tgtEl>
                                          <p:spTgt spid="14"/>
                                        </p:tgtEl>
                                        <p:attrNameLst>
                                          <p:attrName>style.visibility</p:attrName>
                                        </p:attrNameLst>
                                      </p:cBhvr>
                                      <p:to>
                                        <p:strVal val="visible"/>
                                      </p:to>
                                    </p:set>
                                    <p:anim calcmode="lin" valueType="num">
                                      <p:cBhvr>
                                        <p:cTn id="38" dur="250" fill="hold"/>
                                        <p:tgtEl>
                                          <p:spTgt spid="14"/>
                                        </p:tgtEl>
                                        <p:attrNameLst>
                                          <p:attrName>ppt_w</p:attrName>
                                        </p:attrNameLst>
                                      </p:cBhvr>
                                      <p:tavLst>
                                        <p:tav tm="0">
                                          <p:val>
                                            <p:fltVal val="0"/>
                                          </p:val>
                                        </p:tav>
                                        <p:tav tm="100000">
                                          <p:val>
                                            <p:strVal val="#ppt_w"/>
                                          </p:val>
                                        </p:tav>
                                      </p:tavLst>
                                    </p:anim>
                                    <p:anim calcmode="lin" valueType="num">
                                      <p:cBhvr>
                                        <p:cTn id="39" dur="250" fill="hold"/>
                                        <p:tgtEl>
                                          <p:spTgt spid="14"/>
                                        </p:tgtEl>
                                        <p:attrNameLst>
                                          <p:attrName>ppt_h</p:attrName>
                                        </p:attrNameLst>
                                      </p:cBhvr>
                                      <p:tavLst>
                                        <p:tav tm="0">
                                          <p:val>
                                            <p:fltVal val="0"/>
                                          </p:val>
                                        </p:tav>
                                        <p:tav tm="100000">
                                          <p:val>
                                            <p:strVal val="#ppt_h"/>
                                          </p:val>
                                        </p:tav>
                                      </p:tavLst>
                                    </p:anim>
                                    <p:animEffect transition="in" filter="fade">
                                      <p:cBhvr>
                                        <p:cTn id="40" dur="250"/>
                                        <p:tgtEl>
                                          <p:spTgt spid="14"/>
                                        </p:tgtEl>
                                      </p:cBhvr>
                                    </p:animEffect>
                                  </p:childTnLst>
                                </p:cTn>
                              </p:par>
                            </p:childTnLst>
                          </p:cTn>
                        </p:par>
                        <p:par>
                          <p:cTn id="41" fill="hold">
                            <p:stCondLst>
                              <p:cond delay="2224"/>
                            </p:stCondLst>
                            <p:childTnLst>
                              <p:par>
                                <p:cTn id="42" presetID="53" presetClass="entr" presetSubtype="16" fill="hold" grpId="0" nodeType="afterEffect">
                                  <p:stCondLst>
                                    <p:cond delay="0"/>
                                  </p:stCondLst>
                                  <p:iterate type="lt">
                                    <p:tmPct val="10000"/>
                                  </p:iterate>
                                  <p:childTnLst>
                                    <p:set>
                                      <p:cBhvr>
                                        <p:cTn id="43" dur="1" fill="hold">
                                          <p:stCondLst>
                                            <p:cond delay="0"/>
                                          </p:stCondLst>
                                        </p:cTn>
                                        <p:tgtEl>
                                          <p:spTgt spid="16"/>
                                        </p:tgtEl>
                                        <p:attrNameLst>
                                          <p:attrName>style.visibility</p:attrName>
                                        </p:attrNameLst>
                                      </p:cBhvr>
                                      <p:to>
                                        <p:strVal val="visible"/>
                                      </p:to>
                                    </p:set>
                                    <p:anim calcmode="lin" valueType="num">
                                      <p:cBhvr>
                                        <p:cTn id="44" dur="250" fill="hold"/>
                                        <p:tgtEl>
                                          <p:spTgt spid="16"/>
                                        </p:tgtEl>
                                        <p:attrNameLst>
                                          <p:attrName>ppt_w</p:attrName>
                                        </p:attrNameLst>
                                      </p:cBhvr>
                                      <p:tavLst>
                                        <p:tav tm="0">
                                          <p:val>
                                            <p:fltVal val="0"/>
                                          </p:val>
                                        </p:tav>
                                        <p:tav tm="100000">
                                          <p:val>
                                            <p:strVal val="#ppt_w"/>
                                          </p:val>
                                        </p:tav>
                                      </p:tavLst>
                                    </p:anim>
                                    <p:anim calcmode="lin" valueType="num">
                                      <p:cBhvr>
                                        <p:cTn id="45" dur="250" fill="hold"/>
                                        <p:tgtEl>
                                          <p:spTgt spid="16"/>
                                        </p:tgtEl>
                                        <p:attrNameLst>
                                          <p:attrName>ppt_h</p:attrName>
                                        </p:attrNameLst>
                                      </p:cBhvr>
                                      <p:tavLst>
                                        <p:tav tm="0">
                                          <p:val>
                                            <p:fltVal val="0"/>
                                          </p:val>
                                        </p:tav>
                                        <p:tav tm="100000">
                                          <p:val>
                                            <p:strVal val="#ppt_h"/>
                                          </p:val>
                                        </p:tav>
                                      </p:tavLst>
                                    </p:anim>
                                    <p:animEffect transition="in" filter="fade">
                                      <p:cBhvr>
                                        <p:cTn id="46" dur="250"/>
                                        <p:tgtEl>
                                          <p:spTgt spid="16"/>
                                        </p:tgtEl>
                                      </p:cBhvr>
                                    </p:animEffect>
                                  </p:childTnLst>
                                </p:cTn>
                              </p:par>
                            </p:childTnLst>
                          </p:cTn>
                        </p:par>
                        <p:par>
                          <p:cTn id="47" fill="hold">
                            <p:stCondLst>
                              <p:cond delay="2974"/>
                            </p:stCondLst>
                            <p:childTnLst>
                              <p:par>
                                <p:cTn id="48" presetID="53" presetClass="entr" presetSubtype="16" fill="hold" grpId="0" nodeType="afterEffect">
                                  <p:stCondLst>
                                    <p:cond delay="0"/>
                                  </p:stCondLst>
                                  <p:iterate type="lt">
                                    <p:tmPct val="10000"/>
                                  </p:iterate>
                                  <p:childTnLst>
                                    <p:set>
                                      <p:cBhvr>
                                        <p:cTn id="49" dur="1" fill="hold">
                                          <p:stCondLst>
                                            <p:cond delay="0"/>
                                          </p:stCondLst>
                                        </p:cTn>
                                        <p:tgtEl>
                                          <p:spTgt spid="15"/>
                                        </p:tgtEl>
                                        <p:attrNameLst>
                                          <p:attrName>style.visibility</p:attrName>
                                        </p:attrNameLst>
                                      </p:cBhvr>
                                      <p:to>
                                        <p:strVal val="visible"/>
                                      </p:to>
                                    </p:set>
                                    <p:anim calcmode="lin" valueType="num">
                                      <p:cBhvr>
                                        <p:cTn id="50" dur="250" fill="hold"/>
                                        <p:tgtEl>
                                          <p:spTgt spid="15"/>
                                        </p:tgtEl>
                                        <p:attrNameLst>
                                          <p:attrName>ppt_w</p:attrName>
                                        </p:attrNameLst>
                                      </p:cBhvr>
                                      <p:tavLst>
                                        <p:tav tm="0">
                                          <p:val>
                                            <p:fltVal val="0"/>
                                          </p:val>
                                        </p:tav>
                                        <p:tav tm="100000">
                                          <p:val>
                                            <p:strVal val="#ppt_w"/>
                                          </p:val>
                                        </p:tav>
                                      </p:tavLst>
                                    </p:anim>
                                    <p:anim calcmode="lin" valueType="num">
                                      <p:cBhvr>
                                        <p:cTn id="51" dur="250" fill="hold"/>
                                        <p:tgtEl>
                                          <p:spTgt spid="15"/>
                                        </p:tgtEl>
                                        <p:attrNameLst>
                                          <p:attrName>ppt_h</p:attrName>
                                        </p:attrNameLst>
                                      </p:cBhvr>
                                      <p:tavLst>
                                        <p:tav tm="0">
                                          <p:val>
                                            <p:fltVal val="0"/>
                                          </p:val>
                                        </p:tav>
                                        <p:tav tm="100000">
                                          <p:val>
                                            <p:strVal val="#ppt_h"/>
                                          </p:val>
                                        </p:tav>
                                      </p:tavLst>
                                    </p:anim>
                                    <p:animEffect transition="in" filter="fade">
                                      <p:cBhvr>
                                        <p:cTn id="52" dur="250"/>
                                        <p:tgtEl>
                                          <p:spTgt spid="15"/>
                                        </p:tgtEl>
                                      </p:cBhvr>
                                    </p:animEffect>
                                  </p:childTnLst>
                                </p:cTn>
                              </p:par>
                            </p:childTnLst>
                          </p:cTn>
                        </p:par>
                        <p:par>
                          <p:cTn id="53" fill="hold">
                            <p:stCondLst>
                              <p:cond delay="3299"/>
                            </p:stCondLst>
                            <p:childTnLst>
                              <p:par>
                                <p:cTn id="54" presetID="53" presetClass="entr" presetSubtype="16" fill="hold" grpId="0" nodeType="afterEffect">
                                  <p:stCondLst>
                                    <p:cond delay="0"/>
                                  </p:stCondLst>
                                  <p:iterate type="lt">
                                    <p:tmPct val="10000"/>
                                  </p:iterate>
                                  <p:childTnLst>
                                    <p:set>
                                      <p:cBhvr>
                                        <p:cTn id="55" dur="1" fill="hold">
                                          <p:stCondLst>
                                            <p:cond delay="0"/>
                                          </p:stCondLst>
                                        </p:cTn>
                                        <p:tgtEl>
                                          <p:spTgt spid="17"/>
                                        </p:tgtEl>
                                        <p:attrNameLst>
                                          <p:attrName>style.visibility</p:attrName>
                                        </p:attrNameLst>
                                      </p:cBhvr>
                                      <p:to>
                                        <p:strVal val="visible"/>
                                      </p:to>
                                    </p:set>
                                    <p:anim calcmode="lin" valueType="num">
                                      <p:cBhvr>
                                        <p:cTn id="56" dur="250" fill="hold"/>
                                        <p:tgtEl>
                                          <p:spTgt spid="17"/>
                                        </p:tgtEl>
                                        <p:attrNameLst>
                                          <p:attrName>ppt_w</p:attrName>
                                        </p:attrNameLst>
                                      </p:cBhvr>
                                      <p:tavLst>
                                        <p:tav tm="0">
                                          <p:val>
                                            <p:fltVal val="0"/>
                                          </p:val>
                                        </p:tav>
                                        <p:tav tm="100000">
                                          <p:val>
                                            <p:strVal val="#ppt_w"/>
                                          </p:val>
                                        </p:tav>
                                      </p:tavLst>
                                    </p:anim>
                                    <p:anim calcmode="lin" valueType="num">
                                      <p:cBhvr>
                                        <p:cTn id="57" dur="250" fill="hold"/>
                                        <p:tgtEl>
                                          <p:spTgt spid="17"/>
                                        </p:tgtEl>
                                        <p:attrNameLst>
                                          <p:attrName>ppt_h</p:attrName>
                                        </p:attrNameLst>
                                      </p:cBhvr>
                                      <p:tavLst>
                                        <p:tav tm="0">
                                          <p:val>
                                            <p:fltVal val="0"/>
                                          </p:val>
                                        </p:tav>
                                        <p:tav tm="100000">
                                          <p:val>
                                            <p:strVal val="#ppt_h"/>
                                          </p:val>
                                        </p:tav>
                                      </p:tavLst>
                                    </p:anim>
                                    <p:animEffect transition="in" filter="fade">
                                      <p:cBhvr>
                                        <p:cTn id="58" dur="250"/>
                                        <p:tgtEl>
                                          <p:spTgt spid="17"/>
                                        </p:tgtEl>
                                      </p:cBhvr>
                                    </p:animEffect>
                                  </p:childTnLst>
                                </p:cTn>
                              </p:par>
                            </p:childTnLst>
                          </p:cTn>
                        </p:par>
                        <p:par>
                          <p:cTn id="59" fill="hold">
                            <p:stCondLst>
                              <p:cond delay="4000"/>
                            </p:stCondLst>
                            <p:childTnLst>
                              <p:par>
                                <p:cTn id="60" presetID="53" presetClass="entr" presetSubtype="16" fill="hold" grpId="0" nodeType="afterEffect">
                                  <p:stCondLst>
                                    <p:cond delay="0"/>
                                  </p:stCondLst>
                                  <p:iterate type="lt">
                                    <p:tmPct val="10000"/>
                                  </p:iterate>
                                  <p:childTnLst>
                                    <p:set>
                                      <p:cBhvr>
                                        <p:cTn id="61" dur="1" fill="hold">
                                          <p:stCondLst>
                                            <p:cond delay="0"/>
                                          </p:stCondLst>
                                        </p:cTn>
                                        <p:tgtEl>
                                          <p:spTgt spid="18"/>
                                        </p:tgtEl>
                                        <p:attrNameLst>
                                          <p:attrName>style.visibility</p:attrName>
                                        </p:attrNameLst>
                                      </p:cBhvr>
                                      <p:to>
                                        <p:strVal val="visible"/>
                                      </p:to>
                                    </p:set>
                                    <p:anim calcmode="lin" valueType="num">
                                      <p:cBhvr>
                                        <p:cTn id="62" dur="250" fill="hold"/>
                                        <p:tgtEl>
                                          <p:spTgt spid="18"/>
                                        </p:tgtEl>
                                        <p:attrNameLst>
                                          <p:attrName>ppt_w</p:attrName>
                                        </p:attrNameLst>
                                      </p:cBhvr>
                                      <p:tavLst>
                                        <p:tav tm="0">
                                          <p:val>
                                            <p:fltVal val="0"/>
                                          </p:val>
                                        </p:tav>
                                        <p:tav tm="100000">
                                          <p:val>
                                            <p:strVal val="#ppt_w"/>
                                          </p:val>
                                        </p:tav>
                                      </p:tavLst>
                                    </p:anim>
                                    <p:anim calcmode="lin" valueType="num">
                                      <p:cBhvr>
                                        <p:cTn id="63" dur="250" fill="hold"/>
                                        <p:tgtEl>
                                          <p:spTgt spid="18"/>
                                        </p:tgtEl>
                                        <p:attrNameLst>
                                          <p:attrName>ppt_h</p:attrName>
                                        </p:attrNameLst>
                                      </p:cBhvr>
                                      <p:tavLst>
                                        <p:tav tm="0">
                                          <p:val>
                                            <p:fltVal val="0"/>
                                          </p:val>
                                        </p:tav>
                                        <p:tav tm="100000">
                                          <p:val>
                                            <p:strVal val="#ppt_h"/>
                                          </p:val>
                                        </p:tav>
                                      </p:tavLst>
                                    </p:anim>
                                    <p:animEffect transition="in" filter="fade">
                                      <p:cBhvr>
                                        <p:cTn id="64"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2" grpId="0"/>
      <p:bldP spid="13" grpId="0"/>
      <p:bldP spid="14" grpId="0"/>
      <p:bldP spid="15" grpId="0"/>
      <p:bldP spid="16" grpId="0"/>
      <p:bldP spid="17"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4"/>
          <p:cNvSpPr txBox="1"/>
          <p:nvPr/>
        </p:nvSpPr>
        <p:spPr>
          <a:xfrm>
            <a:off x="442927" y="249849"/>
            <a:ext cx="3637893" cy="523220"/>
          </a:xfrm>
          <a:prstGeom prst="rect">
            <a:avLst/>
          </a:prstGeom>
          <a:noFill/>
        </p:spPr>
        <p:txBody>
          <a:bodyPr wrap="square" rtlCol="0">
            <a:spAutoFit/>
          </a:bodyPr>
          <a:lstStyle/>
          <a:p>
            <a:pPr algn="ctr"/>
            <a:r>
              <a:rPr lang="zh-CN" altLang="en-US" sz="2800" b="1" dirty="0">
                <a:solidFill>
                  <a:srgbClr val="01EDF2"/>
                </a:solidFill>
                <a:latin typeface="微软雅黑" panose="020B0503020204020204" pitchFamily="34" charset="-122"/>
                <a:ea typeface="微软雅黑" panose="020B0503020204020204" pitchFamily="34" charset="-122"/>
              </a:rPr>
              <a:t>网络营销方式</a:t>
            </a:r>
            <a:endParaRPr lang="zh-CN" altLang="en-US" sz="2800" b="1" dirty="0">
              <a:solidFill>
                <a:srgbClr val="01EDF2"/>
              </a:solidFill>
              <a:latin typeface="微软雅黑" panose="020B0503020204020204" pitchFamily="34" charset="-122"/>
              <a:ea typeface="微软雅黑" panose="020B0503020204020204" pitchFamily="34" charset="-122"/>
            </a:endParaRPr>
          </a:p>
        </p:txBody>
      </p:sp>
      <p:sp>
        <p:nvSpPr>
          <p:cNvPr id="53" name="椭圆 52"/>
          <p:cNvSpPr/>
          <p:nvPr/>
        </p:nvSpPr>
        <p:spPr bwMode="auto">
          <a:xfrm>
            <a:off x="1597222" y="1868210"/>
            <a:ext cx="3219355" cy="3219355"/>
          </a:xfrm>
          <a:prstGeom prst="ellipse">
            <a:avLst/>
          </a:prstGeom>
          <a:solidFill>
            <a:schemeClr val="bg1">
              <a:lumMod val="65000"/>
            </a:schemeClr>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endParaRPr lang="zh-CN" altLang="en-US" sz="1800">
              <a:solidFill>
                <a:srgbClr val="01EDF2"/>
              </a:solidFill>
              <a:latin typeface="Arial" panose="020B0604020202020204" pitchFamily="34" charset="0"/>
              <a:ea typeface="宋体" panose="02010600030101010101" pitchFamily="2" charset="-122"/>
            </a:endParaRPr>
          </a:p>
        </p:txBody>
      </p:sp>
      <p:grpSp>
        <p:nvGrpSpPr>
          <p:cNvPr id="54" name="组合 53"/>
          <p:cNvGrpSpPr/>
          <p:nvPr/>
        </p:nvGrpSpPr>
        <p:grpSpPr>
          <a:xfrm>
            <a:off x="2133758" y="2990534"/>
            <a:ext cx="2068982" cy="2068982"/>
            <a:chOff x="1131888" y="1470025"/>
            <a:chExt cx="2098675" cy="2098676"/>
          </a:xfrm>
          <a:solidFill>
            <a:srgbClr val="D8BC75"/>
          </a:solidFill>
        </p:grpSpPr>
        <p:sp>
          <p:nvSpPr>
            <p:cNvPr id="55" name="Oval 9"/>
            <p:cNvSpPr>
              <a:spLocks noChangeArrowheads="1"/>
            </p:cNvSpPr>
            <p:nvPr/>
          </p:nvSpPr>
          <p:spPr bwMode="auto">
            <a:xfrm>
              <a:off x="1131888" y="1470025"/>
              <a:ext cx="2098675" cy="2098676"/>
            </a:xfrm>
            <a:prstGeom prst="ellipse">
              <a:avLst/>
            </a:prstGeom>
            <a:solidFill>
              <a:srgbClr val="01EDF2"/>
            </a:solidFill>
            <a:ln w="19050">
              <a:noFill/>
              <a:round/>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endParaRPr lang="zh-CN" altLang="en-US" sz="1800">
                <a:solidFill>
                  <a:srgbClr val="01EDF2"/>
                </a:solidFill>
              </a:endParaRPr>
            </a:p>
          </p:txBody>
        </p:sp>
        <p:sp>
          <p:nvSpPr>
            <p:cNvPr id="56" name="Freeform 12"/>
            <p:cNvSpPr>
              <a:spLocks noEditPoints="1"/>
            </p:cNvSpPr>
            <p:nvPr/>
          </p:nvSpPr>
          <p:spPr bwMode="auto">
            <a:xfrm>
              <a:off x="1463804" y="1860708"/>
              <a:ext cx="1469769" cy="1380808"/>
            </a:xfrm>
            <a:custGeom>
              <a:avLst/>
              <a:gdLst>
                <a:gd name="T0" fmla="*/ 988 w 1615"/>
                <a:gd name="T1" fmla="*/ 25 h 1518"/>
                <a:gd name="T2" fmla="*/ 787 w 1615"/>
                <a:gd name="T3" fmla="*/ 96 h 1518"/>
                <a:gd name="T4" fmla="*/ 604 w 1615"/>
                <a:gd name="T5" fmla="*/ 17 h 1518"/>
                <a:gd name="T6" fmla="*/ 19 w 1615"/>
                <a:gd name="T7" fmla="*/ 603 h 1518"/>
                <a:gd name="T8" fmla="*/ 210 w 1615"/>
                <a:gd name="T9" fmla="*/ 879 h 1518"/>
                <a:gd name="T10" fmla="*/ 307 w 1615"/>
                <a:gd name="T11" fmla="*/ 1056 h 1518"/>
                <a:gd name="T12" fmla="*/ 433 w 1615"/>
                <a:gd name="T13" fmla="*/ 1311 h 1518"/>
                <a:gd name="T14" fmla="*/ 664 w 1615"/>
                <a:gd name="T15" fmla="*/ 1410 h 1518"/>
                <a:gd name="T16" fmla="*/ 926 w 1615"/>
                <a:gd name="T17" fmla="*/ 1460 h 1518"/>
                <a:gd name="T18" fmla="*/ 1029 w 1615"/>
                <a:gd name="T19" fmla="*/ 1421 h 1518"/>
                <a:gd name="T20" fmla="*/ 1190 w 1615"/>
                <a:gd name="T21" fmla="*/ 1311 h 1518"/>
                <a:gd name="T22" fmla="*/ 1228 w 1615"/>
                <a:gd name="T23" fmla="*/ 1158 h 1518"/>
                <a:gd name="T24" fmla="*/ 1353 w 1615"/>
                <a:gd name="T25" fmla="*/ 1142 h 1518"/>
                <a:gd name="T26" fmla="*/ 1395 w 1615"/>
                <a:gd name="T27" fmla="*/ 991 h 1518"/>
                <a:gd name="T28" fmla="*/ 1536 w 1615"/>
                <a:gd name="T29" fmla="*/ 849 h 1518"/>
                <a:gd name="T30" fmla="*/ 1589 w 1615"/>
                <a:gd name="T31" fmla="*/ 703 h 1518"/>
                <a:gd name="T32" fmla="*/ 1527 w 1615"/>
                <a:gd name="T33" fmla="*/ 683 h 1518"/>
                <a:gd name="T34" fmla="*/ 1460 w 1615"/>
                <a:gd name="T35" fmla="*/ 722 h 1518"/>
                <a:gd name="T36" fmla="*/ 1282 w 1615"/>
                <a:gd name="T37" fmla="*/ 829 h 1518"/>
                <a:gd name="T38" fmla="*/ 1286 w 1615"/>
                <a:gd name="T39" fmla="*/ 844 h 1518"/>
                <a:gd name="T40" fmla="*/ 1108 w 1615"/>
                <a:gd name="T41" fmla="*/ 950 h 1518"/>
                <a:gd name="T42" fmla="*/ 1160 w 1615"/>
                <a:gd name="T43" fmla="*/ 1044 h 1518"/>
                <a:gd name="T44" fmla="*/ 982 w 1615"/>
                <a:gd name="T45" fmla="*/ 1151 h 1518"/>
                <a:gd name="T46" fmla="*/ 1029 w 1615"/>
                <a:gd name="T47" fmla="*/ 1235 h 1518"/>
                <a:gd name="T48" fmla="*/ 851 w 1615"/>
                <a:gd name="T49" fmla="*/ 1341 h 1518"/>
                <a:gd name="T50" fmla="*/ 880 w 1615"/>
                <a:gd name="T51" fmla="*/ 1414 h 1518"/>
                <a:gd name="T52" fmla="*/ 730 w 1615"/>
                <a:gd name="T53" fmla="*/ 1370 h 1518"/>
                <a:gd name="T54" fmla="*/ 753 w 1615"/>
                <a:gd name="T55" fmla="*/ 1317 h 1518"/>
                <a:gd name="T56" fmla="*/ 928 w 1615"/>
                <a:gd name="T57" fmla="*/ 1059 h 1518"/>
                <a:gd name="T58" fmla="*/ 516 w 1615"/>
                <a:gd name="T59" fmla="*/ 1358 h 1518"/>
                <a:gd name="T60" fmla="*/ 553 w 1615"/>
                <a:gd name="T61" fmla="*/ 1208 h 1518"/>
                <a:gd name="T62" fmla="*/ 466 w 1615"/>
                <a:gd name="T63" fmla="*/ 1215 h 1518"/>
                <a:gd name="T64" fmla="*/ 353 w 1615"/>
                <a:gd name="T65" fmla="*/ 1102 h 1518"/>
                <a:gd name="T66" fmla="*/ 421 w 1615"/>
                <a:gd name="T67" fmla="*/ 954 h 1518"/>
                <a:gd name="T68" fmla="*/ 270 w 1615"/>
                <a:gd name="T69" fmla="*/ 939 h 1518"/>
                <a:gd name="T70" fmla="*/ 276 w 1615"/>
                <a:gd name="T71" fmla="*/ 890 h 1518"/>
                <a:gd name="T72" fmla="*/ 292 w 1615"/>
                <a:gd name="T73" fmla="*/ 860 h 1518"/>
                <a:gd name="T74" fmla="*/ 509 w 1615"/>
                <a:gd name="T75" fmla="*/ 640 h 1518"/>
                <a:gd name="T76" fmla="*/ 343 w 1615"/>
                <a:gd name="T77" fmla="*/ 655 h 1518"/>
                <a:gd name="T78" fmla="*/ 236 w 1615"/>
                <a:gd name="T79" fmla="*/ 487 h 1518"/>
                <a:gd name="T80" fmla="*/ 871 w 1615"/>
                <a:gd name="T81" fmla="*/ 477 h 1518"/>
                <a:gd name="T82" fmla="*/ 848 w 1615"/>
                <a:gd name="T83" fmla="*/ 137 h 1518"/>
                <a:gd name="T84" fmla="*/ 988 w 1615"/>
                <a:gd name="T85" fmla="*/ 90 h 1518"/>
                <a:gd name="T86" fmla="*/ 1527 w 1615"/>
                <a:gd name="T87" fmla="*/ 683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15" h="1518">
                  <a:moveTo>
                    <a:pt x="1530" y="456"/>
                  </a:moveTo>
                  <a:lnTo>
                    <a:pt x="1169" y="95"/>
                  </a:lnTo>
                  <a:cubicBezTo>
                    <a:pt x="1126" y="52"/>
                    <a:pt x="1056" y="25"/>
                    <a:pt x="988" y="25"/>
                  </a:cubicBezTo>
                  <a:cubicBezTo>
                    <a:pt x="964" y="25"/>
                    <a:pt x="943" y="28"/>
                    <a:pt x="922" y="34"/>
                  </a:cubicBezTo>
                  <a:lnTo>
                    <a:pt x="907" y="39"/>
                  </a:lnTo>
                  <a:cubicBezTo>
                    <a:pt x="871" y="50"/>
                    <a:pt x="828" y="71"/>
                    <a:pt x="787" y="96"/>
                  </a:cubicBezTo>
                  <a:lnTo>
                    <a:pt x="786" y="96"/>
                  </a:lnTo>
                  <a:cubicBezTo>
                    <a:pt x="715" y="65"/>
                    <a:pt x="649" y="31"/>
                    <a:pt x="619" y="22"/>
                  </a:cubicBezTo>
                  <a:lnTo>
                    <a:pt x="604" y="17"/>
                  </a:lnTo>
                  <a:cubicBezTo>
                    <a:pt x="547" y="0"/>
                    <a:pt x="465" y="20"/>
                    <a:pt x="423" y="62"/>
                  </a:cubicBezTo>
                  <a:lnTo>
                    <a:pt x="62" y="423"/>
                  </a:lnTo>
                  <a:cubicBezTo>
                    <a:pt x="20" y="465"/>
                    <a:pt x="0" y="546"/>
                    <a:pt x="19" y="603"/>
                  </a:cubicBezTo>
                  <a:lnTo>
                    <a:pt x="26" y="625"/>
                  </a:lnTo>
                  <a:cubicBezTo>
                    <a:pt x="45" y="682"/>
                    <a:pt x="94" y="763"/>
                    <a:pt x="137" y="805"/>
                  </a:cubicBezTo>
                  <a:lnTo>
                    <a:pt x="210" y="879"/>
                  </a:lnTo>
                  <a:cubicBezTo>
                    <a:pt x="195" y="931"/>
                    <a:pt x="204" y="984"/>
                    <a:pt x="241" y="1021"/>
                  </a:cubicBezTo>
                  <a:cubicBezTo>
                    <a:pt x="259" y="1039"/>
                    <a:pt x="282" y="1051"/>
                    <a:pt x="307" y="1056"/>
                  </a:cubicBezTo>
                  <a:lnTo>
                    <a:pt x="307" y="1056"/>
                  </a:lnTo>
                  <a:cubicBezTo>
                    <a:pt x="238" y="1125"/>
                    <a:pt x="228" y="1224"/>
                    <a:pt x="286" y="1282"/>
                  </a:cubicBezTo>
                  <a:cubicBezTo>
                    <a:pt x="310" y="1306"/>
                    <a:pt x="344" y="1320"/>
                    <a:pt x="381" y="1320"/>
                  </a:cubicBezTo>
                  <a:cubicBezTo>
                    <a:pt x="398" y="1320"/>
                    <a:pt x="415" y="1316"/>
                    <a:pt x="433" y="1311"/>
                  </a:cubicBezTo>
                  <a:cubicBezTo>
                    <a:pt x="433" y="1347"/>
                    <a:pt x="446" y="1380"/>
                    <a:pt x="470" y="1404"/>
                  </a:cubicBezTo>
                  <a:cubicBezTo>
                    <a:pt x="494" y="1428"/>
                    <a:pt x="528" y="1442"/>
                    <a:pt x="565" y="1442"/>
                  </a:cubicBezTo>
                  <a:cubicBezTo>
                    <a:pt x="599" y="1442"/>
                    <a:pt x="634" y="1430"/>
                    <a:pt x="664" y="1410"/>
                  </a:cubicBezTo>
                  <a:cubicBezTo>
                    <a:pt x="669" y="1436"/>
                    <a:pt x="681" y="1461"/>
                    <a:pt x="700" y="1480"/>
                  </a:cubicBezTo>
                  <a:cubicBezTo>
                    <a:pt x="725" y="1504"/>
                    <a:pt x="758" y="1518"/>
                    <a:pt x="795" y="1518"/>
                  </a:cubicBezTo>
                  <a:cubicBezTo>
                    <a:pt x="841" y="1518"/>
                    <a:pt x="889" y="1496"/>
                    <a:pt x="926" y="1460"/>
                  </a:cubicBezTo>
                  <a:lnTo>
                    <a:pt x="946" y="1440"/>
                  </a:lnTo>
                  <a:cubicBezTo>
                    <a:pt x="969" y="1445"/>
                    <a:pt x="994" y="1442"/>
                    <a:pt x="1016" y="1429"/>
                  </a:cubicBezTo>
                  <a:lnTo>
                    <a:pt x="1029" y="1421"/>
                  </a:lnTo>
                  <a:cubicBezTo>
                    <a:pt x="1066" y="1398"/>
                    <a:pt x="1083" y="1354"/>
                    <a:pt x="1072" y="1314"/>
                  </a:cubicBezTo>
                  <a:lnTo>
                    <a:pt x="1082" y="1304"/>
                  </a:lnTo>
                  <a:cubicBezTo>
                    <a:pt x="1112" y="1328"/>
                    <a:pt x="1155" y="1332"/>
                    <a:pt x="1190" y="1311"/>
                  </a:cubicBezTo>
                  <a:lnTo>
                    <a:pt x="1203" y="1303"/>
                  </a:lnTo>
                  <a:cubicBezTo>
                    <a:pt x="1249" y="1276"/>
                    <a:pt x="1263" y="1217"/>
                    <a:pt x="1236" y="1172"/>
                  </a:cubicBezTo>
                  <a:lnTo>
                    <a:pt x="1228" y="1158"/>
                  </a:lnTo>
                  <a:lnTo>
                    <a:pt x="1238" y="1148"/>
                  </a:lnTo>
                  <a:cubicBezTo>
                    <a:pt x="1268" y="1167"/>
                    <a:pt x="1307" y="1169"/>
                    <a:pt x="1340" y="1150"/>
                  </a:cubicBezTo>
                  <a:lnTo>
                    <a:pt x="1353" y="1142"/>
                  </a:lnTo>
                  <a:cubicBezTo>
                    <a:pt x="1399" y="1115"/>
                    <a:pt x="1413" y="1056"/>
                    <a:pt x="1386" y="1010"/>
                  </a:cubicBezTo>
                  <a:lnTo>
                    <a:pt x="1382" y="1004"/>
                  </a:lnTo>
                  <a:lnTo>
                    <a:pt x="1395" y="991"/>
                  </a:lnTo>
                  <a:cubicBezTo>
                    <a:pt x="1424" y="1006"/>
                    <a:pt x="1460" y="1007"/>
                    <a:pt x="1490" y="989"/>
                  </a:cubicBezTo>
                  <a:lnTo>
                    <a:pt x="1504" y="981"/>
                  </a:lnTo>
                  <a:cubicBezTo>
                    <a:pt x="1549" y="954"/>
                    <a:pt x="1564" y="894"/>
                    <a:pt x="1536" y="849"/>
                  </a:cubicBezTo>
                  <a:lnTo>
                    <a:pt x="1528" y="835"/>
                  </a:lnTo>
                  <a:cubicBezTo>
                    <a:pt x="1551" y="798"/>
                    <a:pt x="1571" y="758"/>
                    <a:pt x="1582" y="724"/>
                  </a:cubicBezTo>
                  <a:lnTo>
                    <a:pt x="1589" y="703"/>
                  </a:lnTo>
                  <a:cubicBezTo>
                    <a:pt x="1615" y="622"/>
                    <a:pt x="1590" y="516"/>
                    <a:pt x="1530" y="456"/>
                  </a:cubicBezTo>
                  <a:close/>
                  <a:moveTo>
                    <a:pt x="1527" y="683"/>
                  </a:moveTo>
                  <a:lnTo>
                    <a:pt x="1527" y="683"/>
                  </a:lnTo>
                  <a:lnTo>
                    <a:pt x="1520" y="704"/>
                  </a:lnTo>
                  <a:cubicBezTo>
                    <a:pt x="1513" y="724"/>
                    <a:pt x="1503" y="748"/>
                    <a:pt x="1490" y="771"/>
                  </a:cubicBezTo>
                  <a:lnTo>
                    <a:pt x="1460" y="722"/>
                  </a:lnTo>
                  <a:cubicBezTo>
                    <a:pt x="1433" y="677"/>
                    <a:pt x="1374" y="662"/>
                    <a:pt x="1328" y="689"/>
                  </a:cubicBezTo>
                  <a:lnTo>
                    <a:pt x="1315" y="697"/>
                  </a:lnTo>
                  <a:cubicBezTo>
                    <a:pt x="1270" y="724"/>
                    <a:pt x="1255" y="784"/>
                    <a:pt x="1282" y="829"/>
                  </a:cubicBezTo>
                  <a:lnTo>
                    <a:pt x="1351" y="943"/>
                  </a:lnTo>
                  <a:lnTo>
                    <a:pt x="1348" y="946"/>
                  </a:lnTo>
                  <a:lnTo>
                    <a:pt x="1286" y="844"/>
                  </a:lnTo>
                  <a:cubicBezTo>
                    <a:pt x="1259" y="798"/>
                    <a:pt x="1200" y="783"/>
                    <a:pt x="1154" y="811"/>
                  </a:cubicBezTo>
                  <a:lnTo>
                    <a:pt x="1141" y="819"/>
                  </a:lnTo>
                  <a:cubicBezTo>
                    <a:pt x="1096" y="846"/>
                    <a:pt x="1081" y="905"/>
                    <a:pt x="1108" y="950"/>
                  </a:cubicBezTo>
                  <a:lnTo>
                    <a:pt x="1196" y="1097"/>
                  </a:lnTo>
                  <a:lnTo>
                    <a:pt x="1193" y="1100"/>
                  </a:lnTo>
                  <a:lnTo>
                    <a:pt x="1160" y="1044"/>
                  </a:lnTo>
                  <a:cubicBezTo>
                    <a:pt x="1133" y="999"/>
                    <a:pt x="1073" y="984"/>
                    <a:pt x="1028" y="1011"/>
                  </a:cubicBezTo>
                  <a:lnTo>
                    <a:pt x="1015" y="1020"/>
                  </a:lnTo>
                  <a:cubicBezTo>
                    <a:pt x="970" y="1047"/>
                    <a:pt x="955" y="1106"/>
                    <a:pt x="982" y="1151"/>
                  </a:cubicBezTo>
                  <a:lnTo>
                    <a:pt x="1042" y="1251"/>
                  </a:lnTo>
                  <a:lnTo>
                    <a:pt x="1040" y="1253"/>
                  </a:lnTo>
                  <a:lnTo>
                    <a:pt x="1029" y="1235"/>
                  </a:lnTo>
                  <a:cubicBezTo>
                    <a:pt x="1002" y="1189"/>
                    <a:pt x="943" y="1175"/>
                    <a:pt x="898" y="1202"/>
                  </a:cubicBezTo>
                  <a:lnTo>
                    <a:pt x="884" y="1210"/>
                  </a:lnTo>
                  <a:cubicBezTo>
                    <a:pt x="839" y="1237"/>
                    <a:pt x="824" y="1296"/>
                    <a:pt x="851" y="1341"/>
                  </a:cubicBezTo>
                  <a:lnTo>
                    <a:pt x="884" y="1396"/>
                  </a:lnTo>
                  <a:cubicBezTo>
                    <a:pt x="886" y="1399"/>
                    <a:pt x="888" y="1401"/>
                    <a:pt x="890" y="1404"/>
                  </a:cubicBezTo>
                  <a:lnTo>
                    <a:pt x="880" y="1414"/>
                  </a:lnTo>
                  <a:cubicBezTo>
                    <a:pt x="855" y="1439"/>
                    <a:pt x="823" y="1452"/>
                    <a:pt x="795" y="1452"/>
                  </a:cubicBezTo>
                  <a:cubicBezTo>
                    <a:pt x="776" y="1452"/>
                    <a:pt x="759" y="1447"/>
                    <a:pt x="746" y="1434"/>
                  </a:cubicBezTo>
                  <a:cubicBezTo>
                    <a:pt x="731" y="1418"/>
                    <a:pt x="725" y="1395"/>
                    <a:pt x="730" y="1370"/>
                  </a:cubicBezTo>
                  <a:cubicBezTo>
                    <a:pt x="732" y="1358"/>
                    <a:pt x="736" y="1346"/>
                    <a:pt x="742" y="1334"/>
                  </a:cubicBezTo>
                  <a:cubicBezTo>
                    <a:pt x="743" y="1333"/>
                    <a:pt x="744" y="1332"/>
                    <a:pt x="745" y="1330"/>
                  </a:cubicBezTo>
                  <a:cubicBezTo>
                    <a:pt x="747" y="1326"/>
                    <a:pt x="750" y="1321"/>
                    <a:pt x="753" y="1317"/>
                  </a:cubicBezTo>
                  <a:cubicBezTo>
                    <a:pt x="757" y="1311"/>
                    <a:pt x="762" y="1306"/>
                    <a:pt x="767" y="1300"/>
                  </a:cubicBezTo>
                  <a:lnTo>
                    <a:pt x="968" y="1100"/>
                  </a:lnTo>
                  <a:lnTo>
                    <a:pt x="928" y="1059"/>
                  </a:lnTo>
                  <a:lnTo>
                    <a:pt x="650" y="1337"/>
                  </a:lnTo>
                  <a:cubicBezTo>
                    <a:pt x="624" y="1363"/>
                    <a:pt x="593" y="1376"/>
                    <a:pt x="565" y="1376"/>
                  </a:cubicBezTo>
                  <a:cubicBezTo>
                    <a:pt x="546" y="1376"/>
                    <a:pt x="529" y="1370"/>
                    <a:pt x="516" y="1358"/>
                  </a:cubicBezTo>
                  <a:cubicBezTo>
                    <a:pt x="485" y="1327"/>
                    <a:pt x="495" y="1267"/>
                    <a:pt x="537" y="1224"/>
                  </a:cubicBezTo>
                  <a:lnTo>
                    <a:pt x="546" y="1215"/>
                  </a:lnTo>
                  <a:lnTo>
                    <a:pt x="553" y="1208"/>
                  </a:lnTo>
                  <a:lnTo>
                    <a:pt x="815" y="946"/>
                  </a:lnTo>
                  <a:lnTo>
                    <a:pt x="775" y="906"/>
                  </a:lnTo>
                  <a:lnTo>
                    <a:pt x="466" y="1215"/>
                  </a:lnTo>
                  <a:cubicBezTo>
                    <a:pt x="441" y="1240"/>
                    <a:pt x="409" y="1254"/>
                    <a:pt x="381" y="1254"/>
                  </a:cubicBezTo>
                  <a:cubicBezTo>
                    <a:pt x="362" y="1254"/>
                    <a:pt x="345" y="1248"/>
                    <a:pt x="332" y="1236"/>
                  </a:cubicBezTo>
                  <a:cubicBezTo>
                    <a:pt x="301" y="1205"/>
                    <a:pt x="311" y="1144"/>
                    <a:pt x="353" y="1102"/>
                  </a:cubicBezTo>
                  <a:lnTo>
                    <a:pt x="662" y="793"/>
                  </a:lnTo>
                  <a:lnTo>
                    <a:pt x="622" y="753"/>
                  </a:lnTo>
                  <a:lnTo>
                    <a:pt x="421" y="954"/>
                  </a:lnTo>
                  <a:cubicBezTo>
                    <a:pt x="395" y="979"/>
                    <a:pt x="363" y="993"/>
                    <a:pt x="335" y="993"/>
                  </a:cubicBezTo>
                  <a:cubicBezTo>
                    <a:pt x="317" y="993"/>
                    <a:pt x="300" y="987"/>
                    <a:pt x="287" y="975"/>
                  </a:cubicBezTo>
                  <a:cubicBezTo>
                    <a:pt x="277" y="965"/>
                    <a:pt x="272" y="952"/>
                    <a:pt x="270" y="939"/>
                  </a:cubicBezTo>
                  <a:cubicBezTo>
                    <a:pt x="268" y="928"/>
                    <a:pt x="269" y="916"/>
                    <a:pt x="272" y="904"/>
                  </a:cubicBezTo>
                  <a:cubicBezTo>
                    <a:pt x="272" y="903"/>
                    <a:pt x="272" y="901"/>
                    <a:pt x="273" y="900"/>
                  </a:cubicBezTo>
                  <a:cubicBezTo>
                    <a:pt x="274" y="897"/>
                    <a:pt x="275" y="894"/>
                    <a:pt x="276" y="890"/>
                  </a:cubicBezTo>
                  <a:cubicBezTo>
                    <a:pt x="277" y="886"/>
                    <a:pt x="279" y="882"/>
                    <a:pt x="281" y="878"/>
                  </a:cubicBezTo>
                  <a:cubicBezTo>
                    <a:pt x="282" y="876"/>
                    <a:pt x="283" y="874"/>
                    <a:pt x="284" y="872"/>
                  </a:cubicBezTo>
                  <a:cubicBezTo>
                    <a:pt x="287" y="868"/>
                    <a:pt x="289" y="864"/>
                    <a:pt x="292" y="860"/>
                  </a:cubicBezTo>
                  <a:cubicBezTo>
                    <a:pt x="293" y="859"/>
                    <a:pt x="294" y="857"/>
                    <a:pt x="295" y="856"/>
                  </a:cubicBezTo>
                  <a:cubicBezTo>
                    <a:pt x="299" y="851"/>
                    <a:pt x="303" y="846"/>
                    <a:pt x="307" y="841"/>
                  </a:cubicBezTo>
                  <a:lnTo>
                    <a:pt x="509" y="640"/>
                  </a:lnTo>
                  <a:lnTo>
                    <a:pt x="489" y="621"/>
                  </a:lnTo>
                  <a:cubicBezTo>
                    <a:pt x="479" y="611"/>
                    <a:pt x="471" y="599"/>
                    <a:pt x="466" y="586"/>
                  </a:cubicBezTo>
                  <a:lnTo>
                    <a:pt x="343" y="655"/>
                  </a:lnTo>
                  <a:cubicBezTo>
                    <a:pt x="325" y="666"/>
                    <a:pt x="304" y="671"/>
                    <a:pt x="284" y="671"/>
                  </a:cubicBezTo>
                  <a:cubicBezTo>
                    <a:pt x="248" y="671"/>
                    <a:pt x="214" y="654"/>
                    <a:pt x="195" y="625"/>
                  </a:cubicBezTo>
                  <a:cubicBezTo>
                    <a:pt x="165" y="578"/>
                    <a:pt x="184" y="516"/>
                    <a:pt x="236" y="487"/>
                  </a:cubicBezTo>
                  <a:lnTo>
                    <a:pt x="595" y="284"/>
                  </a:lnTo>
                  <a:cubicBezTo>
                    <a:pt x="606" y="298"/>
                    <a:pt x="620" y="311"/>
                    <a:pt x="636" y="322"/>
                  </a:cubicBezTo>
                  <a:lnTo>
                    <a:pt x="871" y="477"/>
                  </a:lnTo>
                  <a:cubicBezTo>
                    <a:pt x="941" y="524"/>
                    <a:pt x="1032" y="511"/>
                    <a:pt x="1073" y="449"/>
                  </a:cubicBezTo>
                  <a:cubicBezTo>
                    <a:pt x="1114" y="387"/>
                    <a:pt x="1091" y="298"/>
                    <a:pt x="1021" y="251"/>
                  </a:cubicBezTo>
                  <a:lnTo>
                    <a:pt x="848" y="137"/>
                  </a:lnTo>
                  <a:cubicBezTo>
                    <a:pt x="875" y="121"/>
                    <a:pt x="903" y="109"/>
                    <a:pt x="927" y="101"/>
                  </a:cubicBezTo>
                  <a:lnTo>
                    <a:pt x="942" y="96"/>
                  </a:lnTo>
                  <a:cubicBezTo>
                    <a:pt x="956" y="92"/>
                    <a:pt x="972" y="90"/>
                    <a:pt x="988" y="90"/>
                  </a:cubicBezTo>
                  <a:cubicBezTo>
                    <a:pt x="1037" y="90"/>
                    <a:pt x="1091" y="109"/>
                    <a:pt x="1123" y="141"/>
                  </a:cubicBezTo>
                  <a:lnTo>
                    <a:pt x="1484" y="502"/>
                  </a:lnTo>
                  <a:cubicBezTo>
                    <a:pt x="1526" y="544"/>
                    <a:pt x="1545" y="625"/>
                    <a:pt x="1527" y="683"/>
                  </a:cubicBezTo>
                  <a:close/>
                </a:path>
              </a:pathLst>
            </a:custGeom>
            <a:solidFill>
              <a:schemeClr val="bg1"/>
            </a:solidFill>
            <a:ln w="9525">
              <a:noFill/>
              <a:round/>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zh-CN" altLang="en-US" sz="1800">
                <a:solidFill>
                  <a:srgbClr val="01EDF2"/>
                </a:solidFill>
              </a:endParaRPr>
            </a:p>
          </p:txBody>
        </p:sp>
      </p:grpSp>
      <p:sp>
        <p:nvSpPr>
          <p:cNvPr id="57" name="椭圆 56"/>
          <p:cNvSpPr/>
          <p:nvPr/>
        </p:nvSpPr>
        <p:spPr bwMode="auto">
          <a:xfrm>
            <a:off x="5087619" y="1570345"/>
            <a:ext cx="503794" cy="503794"/>
          </a:xfrm>
          <a:prstGeom prst="ellipse">
            <a:avLst/>
          </a:prstGeom>
          <a:solidFill>
            <a:srgbClr val="01EDF2"/>
          </a:solidFill>
          <a:ln w="19050"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r>
              <a:rPr lang="en-US" altLang="zh-CN" sz="2000" b="1" dirty="0">
                <a:solidFill>
                  <a:schemeClr val="bg1"/>
                </a:solidFill>
                <a:latin typeface="+mn-ea"/>
              </a:rPr>
              <a:t>1</a:t>
            </a:r>
            <a:endParaRPr lang="zh-CN" altLang="en-US" sz="2000" b="1" dirty="0">
              <a:solidFill>
                <a:schemeClr val="bg1"/>
              </a:solidFill>
              <a:latin typeface="+mn-ea"/>
            </a:endParaRPr>
          </a:p>
        </p:txBody>
      </p:sp>
      <p:sp>
        <p:nvSpPr>
          <p:cNvPr id="58" name="椭圆 57"/>
          <p:cNvSpPr/>
          <p:nvPr/>
        </p:nvSpPr>
        <p:spPr bwMode="auto">
          <a:xfrm>
            <a:off x="5462731" y="2244193"/>
            <a:ext cx="503794" cy="503794"/>
          </a:xfrm>
          <a:prstGeom prst="ellipse">
            <a:avLst/>
          </a:prstGeom>
          <a:solidFill>
            <a:schemeClr val="bg1">
              <a:lumMod val="65000"/>
            </a:schemeClr>
          </a:solidFill>
          <a:ln w="19050"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r>
              <a:rPr lang="en-US" altLang="zh-CN" sz="2000" b="1" dirty="0">
                <a:solidFill>
                  <a:schemeClr val="bg1"/>
                </a:solidFill>
                <a:latin typeface="+mn-ea"/>
              </a:rPr>
              <a:t>2</a:t>
            </a:r>
            <a:endParaRPr lang="zh-CN" altLang="en-US" sz="2000" b="1" dirty="0">
              <a:solidFill>
                <a:schemeClr val="bg1"/>
              </a:solidFill>
              <a:latin typeface="+mn-ea"/>
            </a:endParaRPr>
          </a:p>
        </p:txBody>
      </p:sp>
      <p:sp>
        <p:nvSpPr>
          <p:cNvPr id="59" name="椭圆 58"/>
          <p:cNvSpPr/>
          <p:nvPr/>
        </p:nvSpPr>
        <p:spPr bwMode="auto">
          <a:xfrm>
            <a:off x="5631326" y="2918041"/>
            <a:ext cx="503794" cy="503794"/>
          </a:xfrm>
          <a:prstGeom prst="ellipse">
            <a:avLst/>
          </a:prstGeom>
          <a:solidFill>
            <a:srgbClr val="01EDF2"/>
          </a:solidFill>
          <a:ln w="19050"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r>
              <a:rPr lang="en-US" altLang="zh-CN" sz="2000" b="1" dirty="0">
                <a:solidFill>
                  <a:schemeClr val="bg1"/>
                </a:solidFill>
                <a:latin typeface="+mn-ea"/>
              </a:rPr>
              <a:t>3</a:t>
            </a:r>
            <a:endParaRPr lang="zh-CN" altLang="en-US" sz="2000" b="1" dirty="0">
              <a:solidFill>
                <a:schemeClr val="bg1"/>
              </a:solidFill>
              <a:latin typeface="+mn-ea"/>
            </a:endParaRPr>
          </a:p>
        </p:txBody>
      </p:sp>
      <p:sp>
        <p:nvSpPr>
          <p:cNvPr id="60" name="TextBox 9"/>
          <p:cNvSpPr txBox="1"/>
          <p:nvPr/>
        </p:nvSpPr>
        <p:spPr>
          <a:xfrm>
            <a:off x="5868916" y="1637672"/>
            <a:ext cx="4432638" cy="338378"/>
          </a:xfrm>
          <a:prstGeom prst="rect">
            <a:avLst/>
          </a:prstGeom>
          <a:noFill/>
        </p:spPr>
        <p:txBody>
          <a:bodyPr wrap="square" rtlCol="0">
            <a:spAutoFit/>
          </a:bodyPr>
          <a:lstStyle/>
          <a:p>
            <a:r>
              <a:rPr lang="zh-CN" altLang="en-US" sz="1600" dirty="0">
                <a:solidFill>
                  <a:srgbClr val="01EDF2"/>
                </a:solidFill>
                <a:latin typeface="微软雅黑" panose="020B0503020204020204" pitchFamily="34" charset="-122"/>
                <a:ea typeface="微软雅黑" panose="020B0503020204020204" pitchFamily="34" charset="-122"/>
              </a:rPr>
              <a:t>请在这里输入您的文字，这里输入您的文字。</a:t>
            </a:r>
            <a:endParaRPr lang="zh-CN" altLang="en-US" sz="1600" dirty="0">
              <a:solidFill>
                <a:srgbClr val="01EDF2"/>
              </a:solidFill>
              <a:latin typeface="微软雅黑" panose="020B0503020204020204" pitchFamily="34" charset="-122"/>
              <a:ea typeface="微软雅黑" panose="020B0503020204020204" pitchFamily="34" charset="-122"/>
            </a:endParaRPr>
          </a:p>
        </p:txBody>
      </p:sp>
      <p:sp>
        <p:nvSpPr>
          <p:cNvPr id="61" name="TextBox 10"/>
          <p:cNvSpPr txBox="1"/>
          <p:nvPr/>
        </p:nvSpPr>
        <p:spPr>
          <a:xfrm>
            <a:off x="6244028" y="2314103"/>
            <a:ext cx="4432638" cy="338378"/>
          </a:xfrm>
          <a:prstGeom prst="rect">
            <a:avLst/>
          </a:prstGeom>
          <a:noFill/>
        </p:spPr>
        <p:txBody>
          <a:bodyPr wrap="square" rtlCol="0">
            <a:spAutoFit/>
          </a:bodyPr>
          <a:lstStyle/>
          <a:p>
            <a:r>
              <a:rPr lang="zh-CN" altLang="en-US" sz="1600" dirty="0">
                <a:solidFill>
                  <a:srgbClr val="01EDF2"/>
                </a:solidFill>
                <a:latin typeface="微软雅黑" panose="020B0503020204020204" pitchFamily="34" charset="-122"/>
                <a:ea typeface="微软雅黑" panose="020B0503020204020204" pitchFamily="34" charset="-122"/>
              </a:rPr>
              <a:t>请在这里输入您的文字，这里输入您的文字。</a:t>
            </a:r>
            <a:endParaRPr lang="zh-CN" altLang="en-US" sz="1600" dirty="0">
              <a:solidFill>
                <a:srgbClr val="01EDF2"/>
              </a:solidFill>
              <a:latin typeface="微软雅黑" panose="020B0503020204020204" pitchFamily="34" charset="-122"/>
              <a:ea typeface="微软雅黑" panose="020B0503020204020204" pitchFamily="34" charset="-122"/>
            </a:endParaRPr>
          </a:p>
        </p:txBody>
      </p:sp>
      <p:sp>
        <p:nvSpPr>
          <p:cNvPr id="62" name="TextBox 11"/>
          <p:cNvSpPr txBox="1"/>
          <p:nvPr/>
        </p:nvSpPr>
        <p:spPr>
          <a:xfrm>
            <a:off x="6412623" y="2990533"/>
            <a:ext cx="4432638" cy="338378"/>
          </a:xfrm>
          <a:prstGeom prst="rect">
            <a:avLst/>
          </a:prstGeom>
          <a:noFill/>
        </p:spPr>
        <p:txBody>
          <a:bodyPr wrap="square" rtlCol="0">
            <a:spAutoFit/>
          </a:bodyPr>
          <a:lstStyle/>
          <a:p>
            <a:r>
              <a:rPr lang="zh-CN" altLang="en-US" sz="1600" dirty="0">
                <a:solidFill>
                  <a:srgbClr val="01EDF2"/>
                </a:solidFill>
                <a:latin typeface="微软雅黑" panose="020B0503020204020204" pitchFamily="34" charset="-122"/>
                <a:ea typeface="微软雅黑" panose="020B0503020204020204" pitchFamily="34" charset="-122"/>
              </a:rPr>
              <a:t>请在这里输入您的文字，这里输入您的文字。</a:t>
            </a:r>
            <a:endParaRPr lang="zh-CN" altLang="en-US" sz="1600" dirty="0">
              <a:solidFill>
                <a:srgbClr val="01EDF2"/>
              </a:solidFill>
              <a:latin typeface="微软雅黑" panose="020B0503020204020204" pitchFamily="34" charset="-122"/>
              <a:ea typeface="微软雅黑" panose="020B0503020204020204" pitchFamily="34" charset="-122"/>
            </a:endParaRPr>
          </a:p>
        </p:txBody>
      </p:sp>
      <p:sp>
        <p:nvSpPr>
          <p:cNvPr id="63" name="椭圆 62"/>
          <p:cNvSpPr/>
          <p:nvPr/>
        </p:nvSpPr>
        <p:spPr bwMode="auto">
          <a:xfrm>
            <a:off x="5631326" y="3591889"/>
            <a:ext cx="503794" cy="503794"/>
          </a:xfrm>
          <a:prstGeom prst="ellipse">
            <a:avLst/>
          </a:prstGeom>
          <a:solidFill>
            <a:schemeClr val="bg1">
              <a:lumMod val="65000"/>
            </a:schemeClr>
          </a:solidFill>
          <a:ln w="19050"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r>
              <a:rPr lang="en-US" altLang="zh-CN" sz="2000" b="1" dirty="0">
                <a:solidFill>
                  <a:schemeClr val="bg1"/>
                </a:solidFill>
                <a:latin typeface="+mn-ea"/>
              </a:rPr>
              <a:t>4</a:t>
            </a:r>
            <a:endParaRPr lang="zh-CN" altLang="en-US" sz="2000" b="1" dirty="0">
              <a:solidFill>
                <a:schemeClr val="bg1"/>
              </a:solidFill>
              <a:latin typeface="+mn-ea"/>
            </a:endParaRPr>
          </a:p>
        </p:txBody>
      </p:sp>
      <p:sp>
        <p:nvSpPr>
          <p:cNvPr id="64" name="椭圆 63"/>
          <p:cNvSpPr/>
          <p:nvPr/>
        </p:nvSpPr>
        <p:spPr bwMode="auto">
          <a:xfrm>
            <a:off x="5462731" y="4265737"/>
            <a:ext cx="503794" cy="503794"/>
          </a:xfrm>
          <a:prstGeom prst="ellipse">
            <a:avLst/>
          </a:prstGeom>
          <a:solidFill>
            <a:srgbClr val="01EDF2"/>
          </a:solidFill>
          <a:ln w="19050"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r>
              <a:rPr lang="en-US" altLang="zh-CN" sz="2000" b="1" dirty="0">
                <a:solidFill>
                  <a:schemeClr val="bg1"/>
                </a:solidFill>
                <a:latin typeface="+mn-ea"/>
              </a:rPr>
              <a:t>5</a:t>
            </a:r>
            <a:endParaRPr lang="zh-CN" altLang="en-US" sz="2000" b="1" dirty="0">
              <a:solidFill>
                <a:schemeClr val="bg1"/>
              </a:solidFill>
              <a:latin typeface="+mn-ea"/>
            </a:endParaRPr>
          </a:p>
        </p:txBody>
      </p:sp>
      <p:sp>
        <p:nvSpPr>
          <p:cNvPr id="65" name="椭圆 64"/>
          <p:cNvSpPr/>
          <p:nvPr/>
        </p:nvSpPr>
        <p:spPr bwMode="auto">
          <a:xfrm>
            <a:off x="5087619" y="4939587"/>
            <a:ext cx="503794" cy="503794"/>
          </a:xfrm>
          <a:prstGeom prst="ellipse">
            <a:avLst/>
          </a:prstGeom>
          <a:solidFill>
            <a:schemeClr val="bg1">
              <a:lumMod val="65000"/>
            </a:schemeClr>
          </a:solidFill>
          <a:ln w="19050"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r>
              <a:rPr lang="en-US" altLang="zh-CN" sz="2000" b="1" dirty="0">
                <a:solidFill>
                  <a:schemeClr val="bg1"/>
                </a:solidFill>
                <a:latin typeface="+mn-ea"/>
              </a:rPr>
              <a:t>6</a:t>
            </a:r>
            <a:endParaRPr lang="zh-CN" altLang="en-US" sz="2000" b="1" dirty="0">
              <a:solidFill>
                <a:schemeClr val="bg1"/>
              </a:solidFill>
              <a:latin typeface="+mn-ea"/>
            </a:endParaRPr>
          </a:p>
        </p:txBody>
      </p:sp>
      <p:sp>
        <p:nvSpPr>
          <p:cNvPr id="66" name="TextBox 15"/>
          <p:cNvSpPr txBox="1"/>
          <p:nvPr/>
        </p:nvSpPr>
        <p:spPr>
          <a:xfrm>
            <a:off x="6412623" y="3666964"/>
            <a:ext cx="4432638" cy="338378"/>
          </a:xfrm>
          <a:prstGeom prst="rect">
            <a:avLst/>
          </a:prstGeom>
          <a:noFill/>
        </p:spPr>
        <p:txBody>
          <a:bodyPr wrap="square" rtlCol="0">
            <a:spAutoFit/>
          </a:bodyPr>
          <a:lstStyle/>
          <a:p>
            <a:r>
              <a:rPr lang="zh-CN" altLang="en-US" sz="1600" dirty="0">
                <a:solidFill>
                  <a:srgbClr val="01EDF2"/>
                </a:solidFill>
                <a:latin typeface="微软雅黑" panose="020B0503020204020204" pitchFamily="34" charset="-122"/>
                <a:ea typeface="微软雅黑" panose="020B0503020204020204" pitchFamily="34" charset="-122"/>
              </a:rPr>
              <a:t>请在这里输入您的文字，这里输入您的文字。</a:t>
            </a:r>
            <a:endParaRPr lang="zh-CN" altLang="en-US" sz="1600" dirty="0">
              <a:solidFill>
                <a:srgbClr val="01EDF2"/>
              </a:solidFill>
              <a:latin typeface="微软雅黑" panose="020B0503020204020204" pitchFamily="34" charset="-122"/>
              <a:ea typeface="微软雅黑" panose="020B0503020204020204" pitchFamily="34" charset="-122"/>
            </a:endParaRPr>
          </a:p>
        </p:txBody>
      </p:sp>
      <p:sp>
        <p:nvSpPr>
          <p:cNvPr id="67" name="TextBox 16"/>
          <p:cNvSpPr txBox="1"/>
          <p:nvPr/>
        </p:nvSpPr>
        <p:spPr>
          <a:xfrm>
            <a:off x="6244028" y="4343395"/>
            <a:ext cx="4432638" cy="338378"/>
          </a:xfrm>
          <a:prstGeom prst="rect">
            <a:avLst/>
          </a:prstGeom>
          <a:noFill/>
        </p:spPr>
        <p:txBody>
          <a:bodyPr wrap="square" rtlCol="0">
            <a:spAutoFit/>
          </a:bodyPr>
          <a:lstStyle/>
          <a:p>
            <a:r>
              <a:rPr lang="zh-CN" altLang="en-US" sz="1600" dirty="0">
                <a:solidFill>
                  <a:srgbClr val="01EDF2"/>
                </a:solidFill>
                <a:latin typeface="微软雅黑" panose="020B0503020204020204" pitchFamily="34" charset="-122"/>
                <a:ea typeface="微软雅黑" panose="020B0503020204020204" pitchFamily="34" charset="-122"/>
              </a:rPr>
              <a:t>请在这里输入您的文字，这里输入您的文字。</a:t>
            </a:r>
            <a:endParaRPr lang="zh-CN" altLang="en-US" sz="1600" dirty="0">
              <a:solidFill>
                <a:srgbClr val="01EDF2"/>
              </a:solidFill>
              <a:latin typeface="微软雅黑" panose="020B0503020204020204" pitchFamily="34" charset="-122"/>
              <a:ea typeface="微软雅黑" panose="020B0503020204020204" pitchFamily="34" charset="-122"/>
            </a:endParaRPr>
          </a:p>
        </p:txBody>
      </p:sp>
      <p:sp>
        <p:nvSpPr>
          <p:cNvPr id="68" name="TextBox 17"/>
          <p:cNvSpPr txBox="1"/>
          <p:nvPr/>
        </p:nvSpPr>
        <p:spPr>
          <a:xfrm>
            <a:off x="5868916" y="5019825"/>
            <a:ext cx="4432638" cy="338378"/>
          </a:xfrm>
          <a:prstGeom prst="rect">
            <a:avLst/>
          </a:prstGeom>
          <a:noFill/>
        </p:spPr>
        <p:txBody>
          <a:bodyPr wrap="square" rtlCol="0">
            <a:spAutoFit/>
          </a:bodyPr>
          <a:lstStyle/>
          <a:p>
            <a:r>
              <a:rPr lang="zh-CN" altLang="en-US" sz="1600" dirty="0">
                <a:solidFill>
                  <a:srgbClr val="01EDF2"/>
                </a:solidFill>
                <a:latin typeface="微软雅黑" panose="020B0503020204020204" pitchFamily="34" charset="-122"/>
                <a:ea typeface="微软雅黑" panose="020B0503020204020204" pitchFamily="34" charset="-122"/>
              </a:rPr>
              <a:t>请在这里输入您的文字，这里输入您的文字。</a:t>
            </a:r>
            <a:endParaRPr lang="zh-CN" altLang="en-US" sz="1600" dirty="0">
              <a:solidFill>
                <a:srgbClr val="01EDF2"/>
              </a:solidFill>
              <a:latin typeface="微软雅黑" panose="020B0503020204020204" pitchFamily="34" charset="-122"/>
              <a:ea typeface="微软雅黑" panose="020B0503020204020204" pitchFamily="34" charset="-122"/>
            </a:endParaRPr>
          </a:p>
        </p:txBody>
      </p:sp>
      <p:sp>
        <p:nvSpPr>
          <p:cNvPr id="69" name="TextBox 20"/>
          <p:cNvSpPr txBox="1"/>
          <p:nvPr/>
        </p:nvSpPr>
        <p:spPr>
          <a:xfrm>
            <a:off x="1941970" y="2230562"/>
            <a:ext cx="2694410" cy="584471"/>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添加标题</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1042249" y="7058627"/>
            <a:ext cx="877163" cy="369332"/>
          </a:xfrm>
          <a:prstGeom prst="rect">
            <a:avLst/>
          </a:prstGeom>
          <a:noFill/>
        </p:spPr>
        <p:txBody>
          <a:bodyPr wrap="none" rtlCol="0">
            <a:spAutoFit/>
          </a:bodyPr>
          <a:lstStyle/>
          <a:p>
            <a:r>
              <a:rPr lang="zh-CN" altLang="en-US" dirty="0" smtClean="0">
                <a:solidFill>
                  <a:srgbClr val="01EDF2"/>
                </a:solidFill>
              </a:rPr>
              <a:t>延迟付</a:t>
            </a:r>
            <a:endParaRPr lang="zh-CN" altLang="en-US" dirty="0">
              <a:solidFill>
                <a:srgbClr val="01EDF2"/>
              </a:solidFill>
            </a:endParaRPr>
          </a:p>
        </p:txBody>
      </p:sp>
      <p:grpSp>
        <p:nvGrpSpPr>
          <p:cNvPr id="34" name="组合 33"/>
          <p:cNvGrpSpPr/>
          <p:nvPr/>
        </p:nvGrpSpPr>
        <p:grpSpPr>
          <a:xfrm>
            <a:off x="201713" y="177114"/>
            <a:ext cx="719743" cy="719379"/>
            <a:chOff x="4433071" y="4221479"/>
            <a:chExt cx="870449" cy="870449"/>
          </a:xfrm>
        </p:grpSpPr>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36" name="TextBox 10"/>
            <p:cNvSpPr txBox="1"/>
            <p:nvPr/>
          </p:nvSpPr>
          <p:spPr>
            <a:xfrm>
              <a:off x="4527158" y="4329313"/>
              <a:ext cx="682273" cy="707578"/>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3</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14"/>
                                        </p:tgtEl>
                                        <p:attrNameLst>
                                          <p:attrName>r</p:attrName>
                                        </p:attrNameLst>
                                      </p:cBhvr>
                                    </p:animRot>
                                  </p:childTnLst>
                                </p:cTn>
                              </p:par>
                              <p:par>
                                <p:cTn id="11" presetID="42"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1000"/>
                                        <p:tgtEl>
                                          <p:spTgt spid="69"/>
                                        </p:tgtEl>
                                      </p:cBhvr>
                                    </p:animEffect>
                                    <p:anim calcmode="lin" valueType="num">
                                      <p:cBhvr>
                                        <p:cTn id="14" dur="1000" fill="hold"/>
                                        <p:tgtEl>
                                          <p:spTgt spid="69"/>
                                        </p:tgtEl>
                                        <p:attrNameLst>
                                          <p:attrName>ppt_x</p:attrName>
                                        </p:attrNameLst>
                                      </p:cBhvr>
                                      <p:tavLst>
                                        <p:tav tm="0">
                                          <p:val>
                                            <p:strVal val="#ppt_x"/>
                                          </p:val>
                                        </p:tav>
                                        <p:tav tm="100000">
                                          <p:val>
                                            <p:strVal val="#ppt_x"/>
                                          </p:val>
                                        </p:tav>
                                      </p:tavLst>
                                    </p:anim>
                                    <p:anim calcmode="lin" valueType="num">
                                      <p:cBhvr>
                                        <p:cTn id="15" dur="1000" fill="hold"/>
                                        <p:tgtEl>
                                          <p:spTgt spid="69"/>
                                        </p:tgtEl>
                                        <p:attrNameLst>
                                          <p:attrName>ppt_y</p:attrName>
                                        </p:attrNameLst>
                                      </p:cBhvr>
                                      <p:tavLst>
                                        <p:tav tm="0">
                                          <p:val>
                                            <p:strVal val="#ppt_y+.1"/>
                                          </p:val>
                                        </p:tav>
                                        <p:tav tm="100000">
                                          <p:val>
                                            <p:strVal val="#ppt_y"/>
                                          </p:val>
                                        </p:tav>
                                      </p:tavLst>
                                    </p:anim>
                                  </p:childTnLst>
                                </p:cTn>
                              </p:par>
                              <p:par>
                                <p:cTn id="16" presetID="53" presetClass="entr" presetSubtype="16" fill="hold" grpId="0" nodeType="withEffect">
                                  <p:stCondLst>
                                    <p:cond delay="500"/>
                                  </p:stCondLst>
                                  <p:childTnLst>
                                    <p:set>
                                      <p:cBhvr>
                                        <p:cTn id="17" dur="1" fill="hold">
                                          <p:stCondLst>
                                            <p:cond delay="0"/>
                                          </p:stCondLst>
                                        </p:cTn>
                                        <p:tgtEl>
                                          <p:spTgt spid="53"/>
                                        </p:tgtEl>
                                        <p:attrNameLst>
                                          <p:attrName>style.visibility</p:attrName>
                                        </p:attrNameLst>
                                      </p:cBhvr>
                                      <p:to>
                                        <p:strVal val="visible"/>
                                      </p:to>
                                    </p:set>
                                    <p:anim calcmode="lin" valueType="num">
                                      <p:cBhvr>
                                        <p:cTn id="18" dur="750" fill="hold"/>
                                        <p:tgtEl>
                                          <p:spTgt spid="53"/>
                                        </p:tgtEl>
                                        <p:attrNameLst>
                                          <p:attrName>ppt_w</p:attrName>
                                        </p:attrNameLst>
                                      </p:cBhvr>
                                      <p:tavLst>
                                        <p:tav tm="0">
                                          <p:val>
                                            <p:fltVal val="0"/>
                                          </p:val>
                                        </p:tav>
                                        <p:tav tm="100000">
                                          <p:val>
                                            <p:strVal val="#ppt_w"/>
                                          </p:val>
                                        </p:tav>
                                      </p:tavLst>
                                    </p:anim>
                                    <p:anim calcmode="lin" valueType="num">
                                      <p:cBhvr>
                                        <p:cTn id="19" dur="750" fill="hold"/>
                                        <p:tgtEl>
                                          <p:spTgt spid="53"/>
                                        </p:tgtEl>
                                        <p:attrNameLst>
                                          <p:attrName>ppt_h</p:attrName>
                                        </p:attrNameLst>
                                      </p:cBhvr>
                                      <p:tavLst>
                                        <p:tav tm="0">
                                          <p:val>
                                            <p:fltVal val="0"/>
                                          </p:val>
                                        </p:tav>
                                        <p:tav tm="100000">
                                          <p:val>
                                            <p:strVal val="#ppt_h"/>
                                          </p:val>
                                        </p:tav>
                                      </p:tavLst>
                                    </p:anim>
                                    <p:animEffect transition="in" filter="fade">
                                      <p:cBhvr>
                                        <p:cTn id="20" dur="750"/>
                                        <p:tgtEl>
                                          <p:spTgt spid="53"/>
                                        </p:tgtEl>
                                      </p:cBhvr>
                                    </p:animEffec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p:cTn id="24" dur="750" fill="hold"/>
                                        <p:tgtEl>
                                          <p:spTgt spid="54"/>
                                        </p:tgtEl>
                                        <p:attrNameLst>
                                          <p:attrName>ppt_w</p:attrName>
                                        </p:attrNameLst>
                                      </p:cBhvr>
                                      <p:tavLst>
                                        <p:tav tm="0">
                                          <p:val>
                                            <p:fltVal val="0"/>
                                          </p:val>
                                        </p:tav>
                                        <p:tav tm="100000">
                                          <p:val>
                                            <p:strVal val="#ppt_w"/>
                                          </p:val>
                                        </p:tav>
                                      </p:tavLst>
                                    </p:anim>
                                    <p:anim calcmode="lin" valueType="num">
                                      <p:cBhvr>
                                        <p:cTn id="25" dur="750" fill="hold"/>
                                        <p:tgtEl>
                                          <p:spTgt spid="54"/>
                                        </p:tgtEl>
                                        <p:attrNameLst>
                                          <p:attrName>ppt_h</p:attrName>
                                        </p:attrNameLst>
                                      </p:cBhvr>
                                      <p:tavLst>
                                        <p:tav tm="0">
                                          <p:val>
                                            <p:fltVal val="0"/>
                                          </p:val>
                                        </p:tav>
                                        <p:tav tm="100000">
                                          <p:val>
                                            <p:strVal val="#ppt_h"/>
                                          </p:val>
                                        </p:tav>
                                      </p:tavLst>
                                    </p:anim>
                                    <p:animEffect transition="in" filter="fade">
                                      <p:cBhvr>
                                        <p:cTn id="26" dur="750"/>
                                        <p:tgtEl>
                                          <p:spTgt spid="54"/>
                                        </p:tgtEl>
                                      </p:cBhvr>
                                    </p:animEffect>
                                  </p:childTnLst>
                                </p:cTn>
                              </p:par>
                            </p:childTnLst>
                          </p:cTn>
                        </p:par>
                        <p:par>
                          <p:cTn id="27" fill="hold">
                            <p:stCondLst>
                              <p:cond delay="1500"/>
                            </p:stCondLst>
                            <p:childTnLst>
                              <p:par>
                                <p:cTn id="28" presetID="2" presetClass="entr" presetSubtype="2" decel="58000" fill="hold" grpId="0" nodeType="afterEffect">
                                  <p:stCondLst>
                                    <p:cond delay="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600" fill="hold"/>
                                        <p:tgtEl>
                                          <p:spTgt spid="57"/>
                                        </p:tgtEl>
                                        <p:attrNameLst>
                                          <p:attrName>ppt_x</p:attrName>
                                        </p:attrNameLst>
                                      </p:cBhvr>
                                      <p:tavLst>
                                        <p:tav tm="0">
                                          <p:val>
                                            <p:strVal val="1+#ppt_w/2"/>
                                          </p:val>
                                        </p:tav>
                                        <p:tav tm="100000">
                                          <p:val>
                                            <p:strVal val="#ppt_x"/>
                                          </p:val>
                                        </p:tav>
                                      </p:tavLst>
                                    </p:anim>
                                    <p:anim calcmode="lin" valueType="num">
                                      <p:cBhvr additive="base">
                                        <p:cTn id="31" dur="600" fill="hold"/>
                                        <p:tgtEl>
                                          <p:spTgt spid="57"/>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23" presetClass="entr" presetSubtype="16" fill="hold" grpId="0" nodeType="afterEffect">
                                  <p:stCondLst>
                                    <p:cond delay="0"/>
                                  </p:stCondLst>
                                  <p:iterate type="lt">
                                    <p:tmPct val="10000"/>
                                  </p:iterate>
                                  <p:childTnLst>
                                    <p:set>
                                      <p:cBhvr>
                                        <p:cTn id="34" dur="1" fill="hold">
                                          <p:stCondLst>
                                            <p:cond delay="0"/>
                                          </p:stCondLst>
                                        </p:cTn>
                                        <p:tgtEl>
                                          <p:spTgt spid="60"/>
                                        </p:tgtEl>
                                        <p:attrNameLst>
                                          <p:attrName>style.visibility</p:attrName>
                                        </p:attrNameLst>
                                      </p:cBhvr>
                                      <p:to>
                                        <p:strVal val="visible"/>
                                      </p:to>
                                    </p:set>
                                    <p:anim calcmode="lin" valueType="num">
                                      <p:cBhvr>
                                        <p:cTn id="35" dur="250" fill="hold"/>
                                        <p:tgtEl>
                                          <p:spTgt spid="60"/>
                                        </p:tgtEl>
                                        <p:attrNameLst>
                                          <p:attrName>ppt_w</p:attrName>
                                        </p:attrNameLst>
                                      </p:cBhvr>
                                      <p:tavLst>
                                        <p:tav tm="0">
                                          <p:val>
                                            <p:fltVal val="0"/>
                                          </p:val>
                                        </p:tav>
                                        <p:tav tm="100000">
                                          <p:val>
                                            <p:strVal val="#ppt_w"/>
                                          </p:val>
                                        </p:tav>
                                      </p:tavLst>
                                    </p:anim>
                                    <p:anim calcmode="lin" valueType="num">
                                      <p:cBhvr>
                                        <p:cTn id="36" dur="250" fill="hold"/>
                                        <p:tgtEl>
                                          <p:spTgt spid="60"/>
                                        </p:tgtEl>
                                        <p:attrNameLst>
                                          <p:attrName>ppt_h</p:attrName>
                                        </p:attrNameLst>
                                      </p:cBhvr>
                                      <p:tavLst>
                                        <p:tav tm="0">
                                          <p:val>
                                            <p:fltVal val="0"/>
                                          </p:val>
                                        </p:tav>
                                        <p:tav tm="100000">
                                          <p:val>
                                            <p:strVal val="#ppt_h"/>
                                          </p:val>
                                        </p:tav>
                                      </p:tavLst>
                                    </p:anim>
                                  </p:childTnLst>
                                </p:cTn>
                              </p:par>
                            </p:childTnLst>
                          </p:cTn>
                        </p:par>
                        <p:par>
                          <p:cTn id="37" fill="hold">
                            <p:stCondLst>
                              <p:cond delay="2075"/>
                            </p:stCondLst>
                            <p:childTnLst>
                              <p:par>
                                <p:cTn id="38" presetID="2" presetClass="entr" presetSubtype="2" decel="58000" fill="hold" grpId="0" nodeType="afterEffect">
                                  <p:stCondLst>
                                    <p:cond delay="0"/>
                                  </p:stCondLst>
                                  <p:childTnLst>
                                    <p:set>
                                      <p:cBhvr>
                                        <p:cTn id="39" dur="1" fill="hold">
                                          <p:stCondLst>
                                            <p:cond delay="0"/>
                                          </p:stCondLst>
                                        </p:cTn>
                                        <p:tgtEl>
                                          <p:spTgt spid="58"/>
                                        </p:tgtEl>
                                        <p:attrNameLst>
                                          <p:attrName>style.visibility</p:attrName>
                                        </p:attrNameLst>
                                      </p:cBhvr>
                                      <p:to>
                                        <p:strVal val="visible"/>
                                      </p:to>
                                    </p:set>
                                    <p:anim calcmode="lin" valueType="num">
                                      <p:cBhvr additive="base">
                                        <p:cTn id="40" dur="600" fill="hold"/>
                                        <p:tgtEl>
                                          <p:spTgt spid="58"/>
                                        </p:tgtEl>
                                        <p:attrNameLst>
                                          <p:attrName>ppt_x</p:attrName>
                                        </p:attrNameLst>
                                      </p:cBhvr>
                                      <p:tavLst>
                                        <p:tav tm="0">
                                          <p:val>
                                            <p:strVal val="1+#ppt_w/2"/>
                                          </p:val>
                                        </p:tav>
                                        <p:tav tm="100000">
                                          <p:val>
                                            <p:strVal val="#ppt_x"/>
                                          </p:val>
                                        </p:tav>
                                      </p:tavLst>
                                    </p:anim>
                                    <p:anim calcmode="lin" valueType="num">
                                      <p:cBhvr additive="base">
                                        <p:cTn id="41" dur="600" fill="hold"/>
                                        <p:tgtEl>
                                          <p:spTgt spid="58"/>
                                        </p:tgtEl>
                                        <p:attrNameLst>
                                          <p:attrName>ppt_y</p:attrName>
                                        </p:attrNameLst>
                                      </p:cBhvr>
                                      <p:tavLst>
                                        <p:tav tm="0">
                                          <p:val>
                                            <p:strVal val="#ppt_y"/>
                                          </p:val>
                                        </p:tav>
                                        <p:tav tm="100000">
                                          <p:val>
                                            <p:strVal val="#ppt_y"/>
                                          </p:val>
                                        </p:tav>
                                      </p:tavLst>
                                    </p:anim>
                                  </p:childTnLst>
                                </p:cTn>
                              </p:par>
                            </p:childTnLst>
                          </p:cTn>
                        </p:par>
                        <p:par>
                          <p:cTn id="42" fill="hold">
                            <p:stCondLst>
                              <p:cond delay="3075"/>
                            </p:stCondLst>
                            <p:childTnLst>
                              <p:par>
                                <p:cTn id="43" presetID="23" presetClass="entr" presetSubtype="16" fill="hold" grpId="0" nodeType="afterEffect">
                                  <p:stCondLst>
                                    <p:cond delay="0"/>
                                  </p:stCondLst>
                                  <p:iterate type="lt">
                                    <p:tmPct val="10000"/>
                                  </p:iterate>
                                  <p:childTnLst>
                                    <p:set>
                                      <p:cBhvr>
                                        <p:cTn id="44" dur="1" fill="hold">
                                          <p:stCondLst>
                                            <p:cond delay="0"/>
                                          </p:stCondLst>
                                        </p:cTn>
                                        <p:tgtEl>
                                          <p:spTgt spid="61"/>
                                        </p:tgtEl>
                                        <p:attrNameLst>
                                          <p:attrName>style.visibility</p:attrName>
                                        </p:attrNameLst>
                                      </p:cBhvr>
                                      <p:to>
                                        <p:strVal val="visible"/>
                                      </p:to>
                                    </p:set>
                                    <p:anim calcmode="lin" valueType="num">
                                      <p:cBhvr>
                                        <p:cTn id="45" dur="250" fill="hold"/>
                                        <p:tgtEl>
                                          <p:spTgt spid="61"/>
                                        </p:tgtEl>
                                        <p:attrNameLst>
                                          <p:attrName>ppt_w</p:attrName>
                                        </p:attrNameLst>
                                      </p:cBhvr>
                                      <p:tavLst>
                                        <p:tav tm="0">
                                          <p:val>
                                            <p:fltVal val="0"/>
                                          </p:val>
                                        </p:tav>
                                        <p:tav tm="100000">
                                          <p:val>
                                            <p:strVal val="#ppt_w"/>
                                          </p:val>
                                        </p:tav>
                                      </p:tavLst>
                                    </p:anim>
                                    <p:anim calcmode="lin" valueType="num">
                                      <p:cBhvr>
                                        <p:cTn id="46" dur="250" fill="hold"/>
                                        <p:tgtEl>
                                          <p:spTgt spid="61"/>
                                        </p:tgtEl>
                                        <p:attrNameLst>
                                          <p:attrName>ppt_h</p:attrName>
                                        </p:attrNameLst>
                                      </p:cBhvr>
                                      <p:tavLst>
                                        <p:tav tm="0">
                                          <p:val>
                                            <p:fltVal val="0"/>
                                          </p:val>
                                        </p:tav>
                                        <p:tav tm="100000">
                                          <p:val>
                                            <p:strVal val="#ppt_h"/>
                                          </p:val>
                                        </p:tav>
                                      </p:tavLst>
                                    </p:anim>
                                  </p:childTnLst>
                                </p:cTn>
                              </p:par>
                            </p:childTnLst>
                          </p:cTn>
                        </p:par>
                        <p:par>
                          <p:cTn id="47" fill="hold">
                            <p:stCondLst>
                              <p:cond delay="3400"/>
                            </p:stCondLst>
                            <p:childTnLst>
                              <p:par>
                                <p:cTn id="48" presetID="2" presetClass="entr" presetSubtype="2" decel="58000" fill="hold" grpId="0" nodeType="afterEffect">
                                  <p:stCondLst>
                                    <p:cond delay="0"/>
                                  </p:stCondLst>
                                  <p:childTnLst>
                                    <p:set>
                                      <p:cBhvr>
                                        <p:cTn id="49" dur="1" fill="hold">
                                          <p:stCondLst>
                                            <p:cond delay="0"/>
                                          </p:stCondLst>
                                        </p:cTn>
                                        <p:tgtEl>
                                          <p:spTgt spid="59"/>
                                        </p:tgtEl>
                                        <p:attrNameLst>
                                          <p:attrName>style.visibility</p:attrName>
                                        </p:attrNameLst>
                                      </p:cBhvr>
                                      <p:to>
                                        <p:strVal val="visible"/>
                                      </p:to>
                                    </p:set>
                                    <p:anim calcmode="lin" valueType="num">
                                      <p:cBhvr additive="base">
                                        <p:cTn id="50" dur="600" fill="hold"/>
                                        <p:tgtEl>
                                          <p:spTgt spid="59"/>
                                        </p:tgtEl>
                                        <p:attrNameLst>
                                          <p:attrName>ppt_x</p:attrName>
                                        </p:attrNameLst>
                                      </p:cBhvr>
                                      <p:tavLst>
                                        <p:tav tm="0">
                                          <p:val>
                                            <p:strVal val="1+#ppt_w/2"/>
                                          </p:val>
                                        </p:tav>
                                        <p:tav tm="100000">
                                          <p:val>
                                            <p:strVal val="#ppt_x"/>
                                          </p:val>
                                        </p:tav>
                                      </p:tavLst>
                                    </p:anim>
                                    <p:anim calcmode="lin" valueType="num">
                                      <p:cBhvr additive="base">
                                        <p:cTn id="51" dur="600" fill="hold"/>
                                        <p:tgtEl>
                                          <p:spTgt spid="59"/>
                                        </p:tgtEl>
                                        <p:attrNameLst>
                                          <p:attrName>ppt_y</p:attrName>
                                        </p:attrNameLst>
                                      </p:cBhvr>
                                      <p:tavLst>
                                        <p:tav tm="0">
                                          <p:val>
                                            <p:strVal val="#ppt_y"/>
                                          </p:val>
                                        </p:tav>
                                        <p:tav tm="100000">
                                          <p:val>
                                            <p:strVal val="#ppt_y"/>
                                          </p:val>
                                        </p:tav>
                                      </p:tavLst>
                                    </p:anim>
                                  </p:childTnLst>
                                </p:cTn>
                              </p:par>
                            </p:childTnLst>
                          </p:cTn>
                        </p:par>
                        <p:par>
                          <p:cTn id="52" fill="hold">
                            <p:stCondLst>
                              <p:cond delay="4400"/>
                            </p:stCondLst>
                            <p:childTnLst>
                              <p:par>
                                <p:cTn id="53" presetID="23" presetClass="entr" presetSubtype="16" fill="hold" grpId="0" nodeType="afterEffect">
                                  <p:stCondLst>
                                    <p:cond delay="0"/>
                                  </p:stCondLst>
                                  <p:iterate type="lt">
                                    <p:tmPct val="10000"/>
                                  </p:iterate>
                                  <p:childTnLst>
                                    <p:set>
                                      <p:cBhvr>
                                        <p:cTn id="54" dur="1" fill="hold">
                                          <p:stCondLst>
                                            <p:cond delay="0"/>
                                          </p:stCondLst>
                                        </p:cTn>
                                        <p:tgtEl>
                                          <p:spTgt spid="62"/>
                                        </p:tgtEl>
                                        <p:attrNameLst>
                                          <p:attrName>style.visibility</p:attrName>
                                        </p:attrNameLst>
                                      </p:cBhvr>
                                      <p:to>
                                        <p:strVal val="visible"/>
                                      </p:to>
                                    </p:set>
                                    <p:anim calcmode="lin" valueType="num">
                                      <p:cBhvr>
                                        <p:cTn id="55" dur="250" fill="hold"/>
                                        <p:tgtEl>
                                          <p:spTgt spid="62"/>
                                        </p:tgtEl>
                                        <p:attrNameLst>
                                          <p:attrName>ppt_w</p:attrName>
                                        </p:attrNameLst>
                                      </p:cBhvr>
                                      <p:tavLst>
                                        <p:tav tm="0">
                                          <p:val>
                                            <p:fltVal val="0"/>
                                          </p:val>
                                        </p:tav>
                                        <p:tav tm="100000">
                                          <p:val>
                                            <p:strVal val="#ppt_w"/>
                                          </p:val>
                                        </p:tav>
                                      </p:tavLst>
                                    </p:anim>
                                    <p:anim calcmode="lin" valueType="num">
                                      <p:cBhvr>
                                        <p:cTn id="56" dur="250" fill="hold"/>
                                        <p:tgtEl>
                                          <p:spTgt spid="62"/>
                                        </p:tgtEl>
                                        <p:attrNameLst>
                                          <p:attrName>ppt_h</p:attrName>
                                        </p:attrNameLst>
                                      </p:cBhvr>
                                      <p:tavLst>
                                        <p:tav tm="0">
                                          <p:val>
                                            <p:fltVal val="0"/>
                                          </p:val>
                                        </p:tav>
                                        <p:tav tm="100000">
                                          <p:val>
                                            <p:strVal val="#ppt_h"/>
                                          </p:val>
                                        </p:tav>
                                      </p:tavLst>
                                    </p:anim>
                                  </p:childTnLst>
                                </p:cTn>
                              </p:par>
                            </p:childTnLst>
                          </p:cTn>
                        </p:par>
                        <p:par>
                          <p:cTn id="57" fill="hold">
                            <p:stCondLst>
                              <p:cond delay="4724"/>
                            </p:stCondLst>
                            <p:childTnLst>
                              <p:par>
                                <p:cTn id="58" presetID="2" presetClass="entr" presetSubtype="2" decel="58000" fill="hold" grpId="0" nodeType="afterEffect">
                                  <p:stCondLst>
                                    <p:cond delay="0"/>
                                  </p:stCondLst>
                                  <p:childTnLst>
                                    <p:set>
                                      <p:cBhvr>
                                        <p:cTn id="59" dur="1" fill="hold">
                                          <p:stCondLst>
                                            <p:cond delay="0"/>
                                          </p:stCondLst>
                                        </p:cTn>
                                        <p:tgtEl>
                                          <p:spTgt spid="63"/>
                                        </p:tgtEl>
                                        <p:attrNameLst>
                                          <p:attrName>style.visibility</p:attrName>
                                        </p:attrNameLst>
                                      </p:cBhvr>
                                      <p:to>
                                        <p:strVal val="visible"/>
                                      </p:to>
                                    </p:set>
                                    <p:anim calcmode="lin" valueType="num">
                                      <p:cBhvr additive="base">
                                        <p:cTn id="60" dur="600" fill="hold"/>
                                        <p:tgtEl>
                                          <p:spTgt spid="63"/>
                                        </p:tgtEl>
                                        <p:attrNameLst>
                                          <p:attrName>ppt_x</p:attrName>
                                        </p:attrNameLst>
                                      </p:cBhvr>
                                      <p:tavLst>
                                        <p:tav tm="0">
                                          <p:val>
                                            <p:strVal val="1+#ppt_w/2"/>
                                          </p:val>
                                        </p:tav>
                                        <p:tav tm="100000">
                                          <p:val>
                                            <p:strVal val="#ppt_x"/>
                                          </p:val>
                                        </p:tav>
                                      </p:tavLst>
                                    </p:anim>
                                    <p:anim calcmode="lin" valueType="num">
                                      <p:cBhvr additive="base">
                                        <p:cTn id="61" dur="600" fill="hold"/>
                                        <p:tgtEl>
                                          <p:spTgt spid="63"/>
                                        </p:tgtEl>
                                        <p:attrNameLst>
                                          <p:attrName>ppt_y</p:attrName>
                                        </p:attrNameLst>
                                      </p:cBhvr>
                                      <p:tavLst>
                                        <p:tav tm="0">
                                          <p:val>
                                            <p:strVal val="#ppt_y"/>
                                          </p:val>
                                        </p:tav>
                                        <p:tav tm="100000">
                                          <p:val>
                                            <p:strVal val="#ppt_y"/>
                                          </p:val>
                                        </p:tav>
                                      </p:tavLst>
                                    </p:anim>
                                  </p:childTnLst>
                                </p:cTn>
                              </p:par>
                            </p:childTnLst>
                          </p:cTn>
                        </p:par>
                        <p:par>
                          <p:cTn id="62" fill="hold">
                            <p:stCondLst>
                              <p:cond delay="5724"/>
                            </p:stCondLst>
                            <p:childTnLst>
                              <p:par>
                                <p:cTn id="63" presetID="23" presetClass="entr" presetSubtype="16" fill="hold" grpId="0" nodeType="afterEffect">
                                  <p:stCondLst>
                                    <p:cond delay="0"/>
                                  </p:stCondLst>
                                  <p:iterate type="lt">
                                    <p:tmPct val="10000"/>
                                  </p:iterate>
                                  <p:childTnLst>
                                    <p:set>
                                      <p:cBhvr>
                                        <p:cTn id="64" dur="1" fill="hold">
                                          <p:stCondLst>
                                            <p:cond delay="0"/>
                                          </p:stCondLst>
                                        </p:cTn>
                                        <p:tgtEl>
                                          <p:spTgt spid="66"/>
                                        </p:tgtEl>
                                        <p:attrNameLst>
                                          <p:attrName>style.visibility</p:attrName>
                                        </p:attrNameLst>
                                      </p:cBhvr>
                                      <p:to>
                                        <p:strVal val="visible"/>
                                      </p:to>
                                    </p:set>
                                    <p:anim calcmode="lin" valueType="num">
                                      <p:cBhvr>
                                        <p:cTn id="65" dur="250" fill="hold"/>
                                        <p:tgtEl>
                                          <p:spTgt spid="66"/>
                                        </p:tgtEl>
                                        <p:attrNameLst>
                                          <p:attrName>ppt_w</p:attrName>
                                        </p:attrNameLst>
                                      </p:cBhvr>
                                      <p:tavLst>
                                        <p:tav tm="0">
                                          <p:val>
                                            <p:fltVal val="0"/>
                                          </p:val>
                                        </p:tav>
                                        <p:tav tm="100000">
                                          <p:val>
                                            <p:strVal val="#ppt_w"/>
                                          </p:val>
                                        </p:tav>
                                      </p:tavLst>
                                    </p:anim>
                                    <p:anim calcmode="lin" valueType="num">
                                      <p:cBhvr>
                                        <p:cTn id="66" dur="250" fill="hold"/>
                                        <p:tgtEl>
                                          <p:spTgt spid="66"/>
                                        </p:tgtEl>
                                        <p:attrNameLst>
                                          <p:attrName>ppt_h</p:attrName>
                                        </p:attrNameLst>
                                      </p:cBhvr>
                                      <p:tavLst>
                                        <p:tav tm="0">
                                          <p:val>
                                            <p:fltVal val="0"/>
                                          </p:val>
                                        </p:tav>
                                        <p:tav tm="100000">
                                          <p:val>
                                            <p:strVal val="#ppt_h"/>
                                          </p:val>
                                        </p:tav>
                                      </p:tavLst>
                                    </p:anim>
                                  </p:childTnLst>
                                </p:cTn>
                              </p:par>
                            </p:childTnLst>
                          </p:cTn>
                        </p:par>
                        <p:par>
                          <p:cTn id="67" fill="hold">
                            <p:stCondLst>
                              <p:cond delay="6049"/>
                            </p:stCondLst>
                            <p:childTnLst>
                              <p:par>
                                <p:cTn id="68" presetID="2" presetClass="entr" presetSubtype="2" decel="58000" fill="hold" grpId="0" nodeType="afterEffect">
                                  <p:stCondLst>
                                    <p:cond delay="0"/>
                                  </p:stCondLst>
                                  <p:childTnLst>
                                    <p:set>
                                      <p:cBhvr>
                                        <p:cTn id="69" dur="1" fill="hold">
                                          <p:stCondLst>
                                            <p:cond delay="0"/>
                                          </p:stCondLst>
                                        </p:cTn>
                                        <p:tgtEl>
                                          <p:spTgt spid="64"/>
                                        </p:tgtEl>
                                        <p:attrNameLst>
                                          <p:attrName>style.visibility</p:attrName>
                                        </p:attrNameLst>
                                      </p:cBhvr>
                                      <p:to>
                                        <p:strVal val="visible"/>
                                      </p:to>
                                    </p:set>
                                    <p:anim calcmode="lin" valueType="num">
                                      <p:cBhvr additive="base">
                                        <p:cTn id="70" dur="600" fill="hold"/>
                                        <p:tgtEl>
                                          <p:spTgt spid="64"/>
                                        </p:tgtEl>
                                        <p:attrNameLst>
                                          <p:attrName>ppt_x</p:attrName>
                                        </p:attrNameLst>
                                      </p:cBhvr>
                                      <p:tavLst>
                                        <p:tav tm="0">
                                          <p:val>
                                            <p:strVal val="1+#ppt_w/2"/>
                                          </p:val>
                                        </p:tav>
                                        <p:tav tm="100000">
                                          <p:val>
                                            <p:strVal val="#ppt_x"/>
                                          </p:val>
                                        </p:tav>
                                      </p:tavLst>
                                    </p:anim>
                                    <p:anim calcmode="lin" valueType="num">
                                      <p:cBhvr additive="base">
                                        <p:cTn id="71" dur="600" fill="hold"/>
                                        <p:tgtEl>
                                          <p:spTgt spid="64"/>
                                        </p:tgtEl>
                                        <p:attrNameLst>
                                          <p:attrName>ppt_y</p:attrName>
                                        </p:attrNameLst>
                                      </p:cBhvr>
                                      <p:tavLst>
                                        <p:tav tm="0">
                                          <p:val>
                                            <p:strVal val="#ppt_y"/>
                                          </p:val>
                                        </p:tav>
                                        <p:tav tm="100000">
                                          <p:val>
                                            <p:strVal val="#ppt_y"/>
                                          </p:val>
                                        </p:tav>
                                      </p:tavLst>
                                    </p:anim>
                                  </p:childTnLst>
                                </p:cTn>
                              </p:par>
                            </p:childTnLst>
                          </p:cTn>
                        </p:par>
                        <p:par>
                          <p:cTn id="72" fill="hold">
                            <p:stCondLst>
                              <p:cond delay="7049"/>
                            </p:stCondLst>
                            <p:childTnLst>
                              <p:par>
                                <p:cTn id="73" presetID="23" presetClass="entr" presetSubtype="16" fill="hold" grpId="0" nodeType="afterEffect">
                                  <p:stCondLst>
                                    <p:cond delay="0"/>
                                  </p:stCondLst>
                                  <p:iterate type="lt">
                                    <p:tmPct val="10000"/>
                                  </p:iterate>
                                  <p:childTnLst>
                                    <p:set>
                                      <p:cBhvr>
                                        <p:cTn id="74" dur="1" fill="hold">
                                          <p:stCondLst>
                                            <p:cond delay="0"/>
                                          </p:stCondLst>
                                        </p:cTn>
                                        <p:tgtEl>
                                          <p:spTgt spid="67"/>
                                        </p:tgtEl>
                                        <p:attrNameLst>
                                          <p:attrName>style.visibility</p:attrName>
                                        </p:attrNameLst>
                                      </p:cBhvr>
                                      <p:to>
                                        <p:strVal val="visible"/>
                                      </p:to>
                                    </p:set>
                                    <p:anim calcmode="lin" valueType="num">
                                      <p:cBhvr>
                                        <p:cTn id="75" dur="250" fill="hold"/>
                                        <p:tgtEl>
                                          <p:spTgt spid="67"/>
                                        </p:tgtEl>
                                        <p:attrNameLst>
                                          <p:attrName>ppt_w</p:attrName>
                                        </p:attrNameLst>
                                      </p:cBhvr>
                                      <p:tavLst>
                                        <p:tav tm="0">
                                          <p:val>
                                            <p:fltVal val="0"/>
                                          </p:val>
                                        </p:tav>
                                        <p:tav tm="100000">
                                          <p:val>
                                            <p:strVal val="#ppt_w"/>
                                          </p:val>
                                        </p:tav>
                                      </p:tavLst>
                                    </p:anim>
                                    <p:anim calcmode="lin" valueType="num">
                                      <p:cBhvr>
                                        <p:cTn id="76" dur="250" fill="hold"/>
                                        <p:tgtEl>
                                          <p:spTgt spid="67"/>
                                        </p:tgtEl>
                                        <p:attrNameLst>
                                          <p:attrName>ppt_h</p:attrName>
                                        </p:attrNameLst>
                                      </p:cBhvr>
                                      <p:tavLst>
                                        <p:tav tm="0">
                                          <p:val>
                                            <p:fltVal val="0"/>
                                          </p:val>
                                        </p:tav>
                                        <p:tav tm="100000">
                                          <p:val>
                                            <p:strVal val="#ppt_h"/>
                                          </p:val>
                                        </p:tav>
                                      </p:tavLst>
                                    </p:anim>
                                  </p:childTnLst>
                                </p:cTn>
                              </p:par>
                            </p:childTnLst>
                          </p:cTn>
                        </p:par>
                        <p:par>
                          <p:cTn id="77" fill="hold">
                            <p:stCondLst>
                              <p:cond delay="7374"/>
                            </p:stCondLst>
                            <p:childTnLst>
                              <p:par>
                                <p:cTn id="78" presetID="2" presetClass="entr" presetSubtype="2" decel="58000" fill="hold" grpId="0" nodeType="afterEffect">
                                  <p:stCondLst>
                                    <p:cond delay="0"/>
                                  </p:stCondLst>
                                  <p:childTnLst>
                                    <p:set>
                                      <p:cBhvr>
                                        <p:cTn id="79" dur="1" fill="hold">
                                          <p:stCondLst>
                                            <p:cond delay="0"/>
                                          </p:stCondLst>
                                        </p:cTn>
                                        <p:tgtEl>
                                          <p:spTgt spid="65"/>
                                        </p:tgtEl>
                                        <p:attrNameLst>
                                          <p:attrName>style.visibility</p:attrName>
                                        </p:attrNameLst>
                                      </p:cBhvr>
                                      <p:to>
                                        <p:strVal val="visible"/>
                                      </p:to>
                                    </p:set>
                                    <p:anim calcmode="lin" valueType="num">
                                      <p:cBhvr additive="base">
                                        <p:cTn id="80" dur="600" fill="hold"/>
                                        <p:tgtEl>
                                          <p:spTgt spid="65"/>
                                        </p:tgtEl>
                                        <p:attrNameLst>
                                          <p:attrName>ppt_x</p:attrName>
                                        </p:attrNameLst>
                                      </p:cBhvr>
                                      <p:tavLst>
                                        <p:tav tm="0">
                                          <p:val>
                                            <p:strVal val="1+#ppt_w/2"/>
                                          </p:val>
                                        </p:tav>
                                        <p:tav tm="100000">
                                          <p:val>
                                            <p:strVal val="#ppt_x"/>
                                          </p:val>
                                        </p:tav>
                                      </p:tavLst>
                                    </p:anim>
                                    <p:anim calcmode="lin" valueType="num">
                                      <p:cBhvr additive="base">
                                        <p:cTn id="81" dur="600" fill="hold"/>
                                        <p:tgtEl>
                                          <p:spTgt spid="65"/>
                                        </p:tgtEl>
                                        <p:attrNameLst>
                                          <p:attrName>ppt_y</p:attrName>
                                        </p:attrNameLst>
                                      </p:cBhvr>
                                      <p:tavLst>
                                        <p:tav tm="0">
                                          <p:val>
                                            <p:strVal val="#ppt_y"/>
                                          </p:val>
                                        </p:tav>
                                        <p:tav tm="100000">
                                          <p:val>
                                            <p:strVal val="#ppt_y"/>
                                          </p:val>
                                        </p:tav>
                                      </p:tavLst>
                                    </p:anim>
                                  </p:childTnLst>
                                </p:cTn>
                              </p:par>
                            </p:childTnLst>
                          </p:cTn>
                        </p:par>
                        <p:par>
                          <p:cTn id="82" fill="hold">
                            <p:stCondLst>
                              <p:cond delay="8374"/>
                            </p:stCondLst>
                            <p:childTnLst>
                              <p:par>
                                <p:cTn id="83" presetID="23" presetClass="entr" presetSubtype="16" fill="hold" grpId="0" nodeType="afterEffect">
                                  <p:stCondLst>
                                    <p:cond delay="0"/>
                                  </p:stCondLst>
                                  <p:iterate type="lt">
                                    <p:tmPct val="10000"/>
                                  </p:iterate>
                                  <p:childTnLst>
                                    <p:set>
                                      <p:cBhvr>
                                        <p:cTn id="84" dur="1" fill="hold">
                                          <p:stCondLst>
                                            <p:cond delay="0"/>
                                          </p:stCondLst>
                                        </p:cTn>
                                        <p:tgtEl>
                                          <p:spTgt spid="68"/>
                                        </p:tgtEl>
                                        <p:attrNameLst>
                                          <p:attrName>style.visibility</p:attrName>
                                        </p:attrNameLst>
                                      </p:cBhvr>
                                      <p:to>
                                        <p:strVal val="visible"/>
                                      </p:to>
                                    </p:set>
                                    <p:anim calcmode="lin" valueType="num">
                                      <p:cBhvr>
                                        <p:cTn id="85" dur="250" fill="hold"/>
                                        <p:tgtEl>
                                          <p:spTgt spid="68"/>
                                        </p:tgtEl>
                                        <p:attrNameLst>
                                          <p:attrName>ppt_w</p:attrName>
                                        </p:attrNameLst>
                                      </p:cBhvr>
                                      <p:tavLst>
                                        <p:tav tm="0">
                                          <p:val>
                                            <p:fltVal val="0"/>
                                          </p:val>
                                        </p:tav>
                                        <p:tav tm="100000">
                                          <p:val>
                                            <p:strVal val="#ppt_w"/>
                                          </p:val>
                                        </p:tav>
                                      </p:tavLst>
                                    </p:anim>
                                    <p:anim calcmode="lin" valueType="num">
                                      <p:cBhvr>
                                        <p:cTn id="86" dur="250" fill="hold"/>
                                        <p:tgtEl>
                                          <p:spTgt spid="68"/>
                                        </p:tgtEl>
                                        <p:attrNameLst>
                                          <p:attrName>ppt_h</p:attrName>
                                        </p:attrNameLst>
                                      </p:cBhvr>
                                      <p:tavLst>
                                        <p:tav tm="0">
                                          <p:val>
                                            <p:fltVal val="0"/>
                                          </p:val>
                                        </p:tav>
                                        <p:tav tm="100000">
                                          <p:val>
                                            <p:strVal val="#ppt_h"/>
                                          </p:val>
                                        </p:tav>
                                      </p:tavLst>
                                    </p:anim>
                                  </p:childTnLst>
                                </p:cTn>
                              </p:par>
                            </p:childTnLst>
                          </p:cTn>
                        </p:par>
                        <p:par>
                          <p:cTn id="87" fill="hold">
                            <p:stCondLst>
                              <p:cond delay="8699"/>
                            </p:stCondLst>
                            <p:childTnLst>
                              <p:par>
                                <p:cTn id="88" presetID="42" presetClass="entr" presetSubtype="0" fill="hold" grpId="0" nodeType="after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1200"/>
                                        <p:tgtEl>
                                          <p:spTgt spid="24"/>
                                        </p:tgtEl>
                                      </p:cBhvr>
                                    </p:animEffect>
                                    <p:anim calcmode="lin" valueType="num">
                                      <p:cBhvr>
                                        <p:cTn id="91" dur="1200" fill="hold"/>
                                        <p:tgtEl>
                                          <p:spTgt spid="24"/>
                                        </p:tgtEl>
                                        <p:attrNameLst>
                                          <p:attrName>ppt_x</p:attrName>
                                        </p:attrNameLst>
                                      </p:cBhvr>
                                      <p:tavLst>
                                        <p:tav tm="0">
                                          <p:val>
                                            <p:strVal val="#ppt_x"/>
                                          </p:val>
                                        </p:tav>
                                        <p:tav tm="100000">
                                          <p:val>
                                            <p:strVal val="#ppt_x"/>
                                          </p:val>
                                        </p:tav>
                                      </p:tavLst>
                                    </p:anim>
                                    <p:anim calcmode="lin" valueType="num">
                                      <p:cBhvr>
                                        <p:cTn id="92" dur="12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53" grpId="0" animBg="1"/>
      <p:bldP spid="57" grpId="0" animBg="1"/>
      <p:bldP spid="58" grpId="0" animBg="1"/>
      <p:bldP spid="59" grpId="0" animBg="1"/>
      <p:bldP spid="60" grpId="0"/>
      <p:bldP spid="61" grpId="0"/>
      <p:bldP spid="62" grpId="0"/>
      <p:bldP spid="63" grpId="0" animBg="1"/>
      <p:bldP spid="64" grpId="0" animBg="1"/>
      <p:bldP spid="65" grpId="0" animBg="1"/>
      <p:bldP spid="66" grpId="0"/>
      <p:bldP spid="67" grpId="0"/>
      <p:bldP spid="68" grpId="0"/>
      <p:bldP spid="69"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89230" y="1500255"/>
            <a:ext cx="3857489" cy="3857489"/>
          </a:xfrm>
          <a:prstGeom prst="rect">
            <a:avLst/>
          </a:prstGeom>
        </p:spPr>
      </p:pic>
      <p:sp>
        <p:nvSpPr>
          <p:cNvPr id="7" name="TextBox 35"/>
          <p:cNvSpPr txBox="1"/>
          <p:nvPr/>
        </p:nvSpPr>
        <p:spPr>
          <a:xfrm>
            <a:off x="4439372" y="2871382"/>
            <a:ext cx="3384376" cy="707886"/>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4000" dirty="0" smtClean="0">
                <a:solidFill>
                  <a:srgbClr val="01EDF2"/>
                </a:solidFill>
              </a:rPr>
              <a:t>展望未来</a:t>
            </a:r>
            <a:endParaRPr lang="zh-CN" altLang="en-US" sz="4000" dirty="0">
              <a:solidFill>
                <a:srgbClr val="01EDF2"/>
              </a:solidFill>
            </a:endParaRPr>
          </a:p>
        </p:txBody>
      </p:sp>
      <p:sp>
        <p:nvSpPr>
          <p:cNvPr id="8" name="TextBox 40"/>
          <p:cNvSpPr txBox="1"/>
          <p:nvPr/>
        </p:nvSpPr>
        <p:spPr>
          <a:xfrm>
            <a:off x="4605806" y="3579268"/>
            <a:ext cx="3024336" cy="369332"/>
          </a:xfrm>
          <a:prstGeom prst="rect">
            <a:avLst/>
          </a:prstGeom>
          <a:noFill/>
        </p:spPr>
        <p:txBody>
          <a:bodyPr wrap="square" rtlCol="0">
            <a:spAutoFit/>
          </a:bodyPr>
          <a:lstStyle/>
          <a:p>
            <a:pPr algn="ctr"/>
            <a:r>
              <a:rPr lang="en-US" altLang="zh-CN" dirty="0" smtClean="0">
                <a:solidFill>
                  <a:schemeClr val="bg1">
                    <a:lumMod val="75000"/>
                  </a:schemeClr>
                </a:solidFill>
                <a:latin typeface="+mn-ea"/>
                <a:ea typeface="+mn-ea"/>
              </a:rPr>
              <a:t>(LOOK AHEAD)</a:t>
            </a:r>
            <a:endParaRPr lang="zh-CN" altLang="en-US" dirty="0">
              <a:solidFill>
                <a:schemeClr val="bg1">
                  <a:lumMod val="75000"/>
                </a:schemeClr>
              </a:solidFill>
              <a:latin typeface="+mn-ea"/>
              <a:ea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100" fill="hold"/>
                                        <p:tgtEl>
                                          <p:spTgt spid="4"/>
                                        </p:tgtEl>
                                        <p:attrNameLst>
                                          <p:attrName>ppt_w</p:attrName>
                                        </p:attrNameLst>
                                      </p:cBhvr>
                                      <p:tavLst>
                                        <p:tav tm="0">
                                          <p:val>
                                            <p:fltVal val="0"/>
                                          </p:val>
                                        </p:tav>
                                        <p:tav tm="100000">
                                          <p:val>
                                            <p:strVal val="#ppt_w"/>
                                          </p:val>
                                        </p:tav>
                                      </p:tavLst>
                                    </p:anim>
                                    <p:anim calcmode="lin" valueType="num">
                                      <p:cBhvr>
                                        <p:cTn id="8" dur="1100" fill="hold"/>
                                        <p:tgtEl>
                                          <p:spTgt spid="4"/>
                                        </p:tgtEl>
                                        <p:attrNameLst>
                                          <p:attrName>ppt_h</p:attrName>
                                        </p:attrNameLst>
                                      </p:cBhvr>
                                      <p:tavLst>
                                        <p:tav tm="0">
                                          <p:val>
                                            <p:fltVal val="0"/>
                                          </p:val>
                                        </p:tav>
                                        <p:tav tm="100000">
                                          <p:val>
                                            <p:strVal val="#ppt_h"/>
                                          </p:val>
                                        </p:tav>
                                      </p:tavLst>
                                    </p:anim>
                                    <p:animEffect transition="in" filter="fade">
                                      <p:cBhvr>
                                        <p:cTn id="9" dur="1100"/>
                                        <p:tgtEl>
                                          <p:spTgt spid="4"/>
                                        </p:tgtEl>
                                      </p:cBhvr>
                                    </p:animEffect>
                                  </p:childTnLst>
                                </p:cTn>
                              </p:par>
                            </p:childTnLst>
                          </p:cTn>
                        </p:par>
                        <p:par>
                          <p:cTn id="10" fill="hold">
                            <p:stCondLst>
                              <p:cond delay="150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649"/>
                            </p:stCondLst>
                            <p:childTnLst>
                              <p:par>
                                <p:cTn id="17" presetID="53" presetClass="entr" presetSubtype="16" fill="hold" grpId="0" nodeType="after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3"/>
          <p:cNvSpPr txBox="1"/>
          <p:nvPr/>
        </p:nvSpPr>
        <p:spPr>
          <a:xfrm>
            <a:off x="312113" y="211354"/>
            <a:ext cx="3773997" cy="584775"/>
          </a:xfrm>
          <a:prstGeom prst="rect">
            <a:avLst/>
          </a:prstGeom>
          <a:noFill/>
        </p:spPr>
        <p:txBody>
          <a:bodyPr wrap="square" rtlCol="0">
            <a:spAutoFit/>
          </a:bodyPr>
          <a:lstStyle/>
          <a:p>
            <a:pPr algn="ctr"/>
            <a:r>
              <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公司战略目标</a:t>
            </a:r>
            <a:endPar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0" name="文本框 7"/>
          <p:cNvSpPr txBox="1"/>
          <p:nvPr/>
        </p:nvSpPr>
        <p:spPr>
          <a:xfrm>
            <a:off x="8174098" y="5050799"/>
            <a:ext cx="2006432" cy="461417"/>
          </a:xfrm>
          <a:prstGeom prst="rect">
            <a:avLst/>
          </a:prstGeom>
          <a:noFill/>
        </p:spPr>
        <p:txBody>
          <a:bodyPr wrap="square" lIns="91387" tIns="45692" rIns="91387" bIns="45692" rtlCol="0">
            <a:spAutoFit/>
          </a:bodyPr>
          <a:lstStyle/>
          <a:p>
            <a:r>
              <a:rPr lang="zh-CN" altLang="en-US" sz="2400" b="1" dirty="0">
                <a:solidFill>
                  <a:srgbClr val="01EDF2"/>
                </a:solidFill>
                <a:ea typeface="微软雅黑" panose="020B0503020204020204" pitchFamily="34" charset="-122"/>
                <a:cs typeface="Arial" panose="020B0604020202020204" pitchFamily="34" charset="0"/>
              </a:rPr>
              <a:t>经营理念</a:t>
            </a:r>
            <a:endParaRPr lang="zh-CN" altLang="en-US" sz="2400" b="1" dirty="0">
              <a:solidFill>
                <a:srgbClr val="01EDF2"/>
              </a:solidFill>
              <a:ea typeface="微软雅黑" panose="020B0503020204020204" pitchFamily="34" charset="-122"/>
              <a:cs typeface="Arial" panose="020B0604020202020204" pitchFamily="34" charset="0"/>
            </a:endParaRPr>
          </a:p>
        </p:txBody>
      </p:sp>
      <p:sp>
        <p:nvSpPr>
          <p:cNvPr id="71" name="文本框 8"/>
          <p:cNvSpPr txBox="1"/>
          <p:nvPr/>
        </p:nvSpPr>
        <p:spPr>
          <a:xfrm>
            <a:off x="7390673" y="5470150"/>
            <a:ext cx="3621178" cy="682900"/>
          </a:xfrm>
          <a:prstGeom prst="rect">
            <a:avLst/>
          </a:prstGeom>
          <a:noFill/>
        </p:spPr>
        <p:txBody>
          <a:bodyPr wrap="square" lIns="91387" tIns="45692" rIns="91387" bIns="45692" rtlCol="0">
            <a:spAutoFit/>
          </a:bodyPr>
          <a:lstStyle/>
          <a:p>
            <a:pPr>
              <a:lnSpc>
                <a:spcPct val="120000"/>
              </a:lnSpc>
            </a:pP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以为经营钻石为理念、打造行业最具影响力的管理系统软件。</a:t>
            </a:r>
            <a:endPar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文本框 9"/>
          <p:cNvSpPr txBox="1"/>
          <p:nvPr/>
        </p:nvSpPr>
        <p:spPr>
          <a:xfrm>
            <a:off x="7363850" y="4859390"/>
            <a:ext cx="919485" cy="769032"/>
          </a:xfrm>
          <a:prstGeom prst="rect">
            <a:avLst/>
          </a:prstGeom>
          <a:noFill/>
        </p:spPr>
        <p:txBody>
          <a:bodyPr wrap="square" lIns="91387" tIns="45692" rIns="91387" bIns="45692" rtlCol="0">
            <a:spAutoFit/>
          </a:bodyPr>
          <a:lstStyle/>
          <a:p>
            <a:r>
              <a:rPr lang="en-US" altLang="zh-CN" sz="6595" baseline="-3000" dirty="0">
                <a:solidFill>
                  <a:srgbClr val="01EDF2"/>
                </a:solidFill>
                <a:latin typeface="微软雅黑" panose="020B0503020204020204" pitchFamily="34" charset="-122"/>
                <a:ea typeface="微软雅黑" panose="020B0503020204020204" pitchFamily="34" charset="-122"/>
                <a:cs typeface="Arial" panose="020B0604020202020204" pitchFamily="34" charset="0"/>
              </a:rPr>
              <a:t>04</a:t>
            </a:r>
            <a:endParaRPr lang="zh-CN" altLang="en-US" sz="6595" baseline="-3000" dirty="0">
              <a:solidFill>
                <a:srgbClr val="01EDF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3" name="文本框 12"/>
          <p:cNvSpPr txBox="1"/>
          <p:nvPr/>
        </p:nvSpPr>
        <p:spPr>
          <a:xfrm>
            <a:off x="8136210" y="1727410"/>
            <a:ext cx="2143421" cy="461417"/>
          </a:xfrm>
          <a:prstGeom prst="rect">
            <a:avLst/>
          </a:prstGeom>
          <a:noFill/>
        </p:spPr>
        <p:txBody>
          <a:bodyPr wrap="square" lIns="91387" tIns="45692" rIns="91387" bIns="45692" rtlCol="0">
            <a:spAutoFit/>
          </a:bodyPr>
          <a:lstStyle/>
          <a:p>
            <a:r>
              <a:rPr lang="zh-CN" altLang="en-US" sz="2400" b="1" dirty="0">
                <a:solidFill>
                  <a:srgbClr val="01EDF2"/>
                </a:solidFill>
                <a:ea typeface="微软雅黑" panose="020B0503020204020204" pitchFamily="34" charset="-122"/>
                <a:cs typeface="Arial" panose="020B0604020202020204" pitchFamily="34" charset="0"/>
              </a:rPr>
              <a:t>企业宗旨</a:t>
            </a:r>
            <a:endParaRPr lang="zh-CN" altLang="en-US" sz="2400" b="1" dirty="0">
              <a:solidFill>
                <a:srgbClr val="01EDF2"/>
              </a:solidFill>
              <a:ea typeface="微软雅黑" panose="020B0503020204020204" pitchFamily="34" charset="-122"/>
              <a:cs typeface="Arial" panose="020B0604020202020204" pitchFamily="34" charset="0"/>
            </a:endParaRPr>
          </a:p>
        </p:txBody>
      </p:sp>
      <p:sp>
        <p:nvSpPr>
          <p:cNvPr id="74" name="文本框 13"/>
          <p:cNvSpPr txBox="1"/>
          <p:nvPr/>
        </p:nvSpPr>
        <p:spPr>
          <a:xfrm>
            <a:off x="7390673" y="2168786"/>
            <a:ext cx="3621178" cy="387614"/>
          </a:xfrm>
          <a:prstGeom prst="rect">
            <a:avLst/>
          </a:prstGeom>
          <a:noFill/>
        </p:spPr>
        <p:txBody>
          <a:bodyPr wrap="square" lIns="91387" tIns="45692" rIns="91387" bIns="45692" rtlCol="0">
            <a:spAutoFit/>
          </a:bodyPr>
          <a:lstStyle/>
          <a:p>
            <a:pPr>
              <a:lnSpc>
                <a:spcPct val="120000"/>
              </a:lnSpc>
            </a:pP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诚信、实惠、原创、原创、再原创</a:t>
            </a:r>
            <a:endPar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文本框 14"/>
          <p:cNvSpPr txBox="1"/>
          <p:nvPr/>
        </p:nvSpPr>
        <p:spPr>
          <a:xfrm>
            <a:off x="7363850" y="1522643"/>
            <a:ext cx="919485" cy="769032"/>
          </a:xfrm>
          <a:prstGeom prst="rect">
            <a:avLst/>
          </a:prstGeom>
          <a:noFill/>
        </p:spPr>
        <p:txBody>
          <a:bodyPr wrap="square" lIns="91387" tIns="45692" rIns="91387" bIns="45692" rtlCol="0">
            <a:spAutoFit/>
          </a:bodyPr>
          <a:lstStyle/>
          <a:p>
            <a:r>
              <a:rPr lang="en-US" altLang="zh-CN" sz="6595" baseline="-3000" dirty="0">
                <a:solidFill>
                  <a:srgbClr val="01EDF2"/>
                </a:solidFill>
                <a:latin typeface="微软雅黑" panose="020B0503020204020204" pitchFamily="34" charset="-122"/>
                <a:ea typeface="微软雅黑" panose="020B0503020204020204" pitchFamily="34" charset="-122"/>
                <a:cs typeface="Arial" panose="020B0604020202020204" pitchFamily="34" charset="0"/>
              </a:rPr>
              <a:t>02</a:t>
            </a:r>
            <a:endParaRPr lang="zh-CN" altLang="en-US" sz="6595" baseline="-3000" dirty="0">
              <a:solidFill>
                <a:srgbClr val="01EDF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6" name="文本框 16"/>
          <p:cNvSpPr txBox="1"/>
          <p:nvPr/>
        </p:nvSpPr>
        <p:spPr>
          <a:xfrm>
            <a:off x="1831670" y="5039787"/>
            <a:ext cx="2181767" cy="461417"/>
          </a:xfrm>
          <a:prstGeom prst="rect">
            <a:avLst/>
          </a:prstGeom>
          <a:noFill/>
        </p:spPr>
        <p:txBody>
          <a:bodyPr wrap="square" lIns="91387" tIns="45692" rIns="91387" bIns="45692" rtlCol="0">
            <a:spAutoFit/>
          </a:bodyPr>
          <a:lstStyle/>
          <a:p>
            <a:pPr algn="r"/>
            <a:r>
              <a:rPr lang="zh-CN" altLang="en-US" sz="2400" b="1" dirty="0">
                <a:solidFill>
                  <a:srgbClr val="01EDF2"/>
                </a:solidFill>
                <a:ea typeface="微软雅黑" panose="020B0503020204020204" pitchFamily="34" charset="-122"/>
                <a:cs typeface="Arial" panose="020B0604020202020204" pitchFamily="34" charset="0"/>
              </a:rPr>
              <a:t>企业文化</a:t>
            </a:r>
            <a:endParaRPr lang="zh-CN" altLang="en-US" sz="2400" b="1" dirty="0">
              <a:solidFill>
                <a:srgbClr val="01EDF2"/>
              </a:solidFill>
              <a:ea typeface="微软雅黑" panose="020B0503020204020204" pitchFamily="34" charset="-122"/>
              <a:cs typeface="Arial" panose="020B0604020202020204" pitchFamily="34" charset="0"/>
            </a:endParaRPr>
          </a:p>
        </p:txBody>
      </p:sp>
      <p:sp>
        <p:nvSpPr>
          <p:cNvPr id="77" name="文本框 17"/>
          <p:cNvSpPr txBox="1"/>
          <p:nvPr/>
        </p:nvSpPr>
        <p:spPr>
          <a:xfrm>
            <a:off x="1180147" y="5464672"/>
            <a:ext cx="3614120" cy="387588"/>
          </a:xfrm>
          <a:prstGeom prst="rect">
            <a:avLst/>
          </a:prstGeom>
          <a:noFill/>
        </p:spPr>
        <p:txBody>
          <a:bodyPr wrap="square" lIns="91387" tIns="45692" rIns="91387" bIns="45692" rtlCol="0">
            <a:spAutoFit/>
          </a:bodyPr>
          <a:lstStyle/>
          <a:p>
            <a:pPr algn="r">
              <a:lnSpc>
                <a:spcPct val="120000"/>
              </a:lnSpc>
            </a:pP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敬业、团结、开扩、求实</a:t>
            </a:r>
            <a:endPar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文本框 18"/>
          <p:cNvSpPr txBox="1"/>
          <p:nvPr/>
        </p:nvSpPr>
        <p:spPr>
          <a:xfrm>
            <a:off x="3900680" y="4853913"/>
            <a:ext cx="919485" cy="769032"/>
          </a:xfrm>
          <a:prstGeom prst="rect">
            <a:avLst/>
          </a:prstGeom>
          <a:noFill/>
        </p:spPr>
        <p:txBody>
          <a:bodyPr wrap="square" lIns="91387" tIns="45692" rIns="91387" bIns="45692" rtlCol="0">
            <a:spAutoFit/>
          </a:bodyPr>
          <a:lstStyle/>
          <a:p>
            <a:pPr algn="r"/>
            <a:r>
              <a:rPr lang="en-US" altLang="zh-CN" sz="6595" baseline="-3000" dirty="0">
                <a:solidFill>
                  <a:srgbClr val="01EDF2"/>
                </a:solidFill>
                <a:latin typeface="微软雅黑" panose="020B0503020204020204" pitchFamily="34" charset="-122"/>
                <a:ea typeface="微软雅黑" panose="020B0503020204020204" pitchFamily="34" charset="-122"/>
                <a:cs typeface="Arial" panose="020B0604020202020204" pitchFamily="34" charset="0"/>
              </a:rPr>
              <a:t>03</a:t>
            </a:r>
            <a:endParaRPr lang="zh-CN" altLang="en-US" sz="6595" baseline="-3000" dirty="0">
              <a:solidFill>
                <a:srgbClr val="01EDF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9" name="文本框 20"/>
          <p:cNvSpPr txBox="1"/>
          <p:nvPr/>
        </p:nvSpPr>
        <p:spPr>
          <a:xfrm>
            <a:off x="2152883" y="1727410"/>
            <a:ext cx="1828760" cy="461417"/>
          </a:xfrm>
          <a:prstGeom prst="rect">
            <a:avLst/>
          </a:prstGeom>
          <a:noFill/>
        </p:spPr>
        <p:txBody>
          <a:bodyPr wrap="square" lIns="91387" tIns="45692" rIns="91387" bIns="45692" rtlCol="0">
            <a:spAutoFit/>
          </a:bodyPr>
          <a:lstStyle/>
          <a:p>
            <a:pPr algn="r"/>
            <a:r>
              <a:rPr lang="zh-CN" altLang="en-US" sz="2400" b="1" dirty="0">
                <a:solidFill>
                  <a:srgbClr val="01EDF2"/>
                </a:solidFill>
                <a:ea typeface="微软雅黑" panose="020B0503020204020204" pitchFamily="34" charset="-122"/>
                <a:cs typeface="Arial" panose="020B0604020202020204" pitchFamily="34" charset="0"/>
              </a:rPr>
              <a:t>企业使命</a:t>
            </a:r>
            <a:endParaRPr lang="zh-CN" altLang="en-US" sz="2400" b="1" dirty="0">
              <a:solidFill>
                <a:srgbClr val="01EDF2"/>
              </a:solidFill>
              <a:ea typeface="微软雅黑" panose="020B0503020204020204" pitchFamily="34" charset="-122"/>
              <a:cs typeface="Arial" panose="020B0604020202020204" pitchFamily="34" charset="0"/>
            </a:endParaRPr>
          </a:p>
        </p:txBody>
      </p:sp>
      <p:sp>
        <p:nvSpPr>
          <p:cNvPr id="80" name="文本框 21"/>
          <p:cNvSpPr txBox="1"/>
          <p:nvPr/>
        </p:nvSpPr>
        <p:spPr>
          <a:xfrm>
            <a:off x="1180143" y="2163305"/>
            <a:ext cx="3614120" cy="387614"/>
          </a:xfrm>
          <a:prstGeom prst="rect">
            <a:avLst/>
          </a:prstGeom>
          <a:noFill/>
        </p:spPr>
        <p:txBody>
          <a:bodyPr wrap="square" lIns="91387" tIns="45692" rIns="91387" bIns="45692" rtlCol="0">
            <a:spAutoFit/>
          </a:bodyPr>
          <a:lstStyle/>
          <a:p>
            <a:pPr algn="r">
              <a:lnSpc>
                <a:spcPct val="120000"/>
              </a:lnSpc>
            </a:pP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开扩、创新、服务、服务、再服务</a:t>
            </a:r>
            <a:endPar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 name="文本框 22"/>
          <p:cNvSpPr txBox="1"/>
          <p:nvPr/>
        </p:nvSpPr>
        <p:spPr>
          <a:xfrm>
            <a:off x="3881638" y="1517166"/>
            <a:ext cx="919485" cy="769032"/>
          </a:xfrm>
          <a:prstGeom prst="rect">
            <a:avLst/>
          </a:prstGeom>
          <a:noFill/>
        </p:spPr>
        <p:txBody>
          <a:bodyPr wrap="square" lIns="91387" tIns="45692" rIns="91387" bIns="45692" rtlCol="0">
            <a:spAutoFit/>
          </a:bodyPr>
          <a:lstStyle/>
          <a:p>
            <a:pPr algn="r"/>
            <a:r>
              <a:rPr lang="en-US" altLang="zh-CN" sz="6595" baseline="-3000" dirty="0">
                <a:solidFill>
                  <a:srgbClr val="01EDF2"/>
                </a:solidFill>
                <a:latin typeface="微软雅黑" panose="020B0503020204020204" pitchFamily="34" charset="-122"/>
                <a:ea typeface="微软雅黑" panose="020B0503020204020204" pitchFamily="34" charset="-122"/>
                <a:cs typeface="Arial" panose="020B0604020202020204" pitchFamily="34" charset="0"/>
              </a:rPr>
              <a:t>01</a:t>
            </a:r>
            <a:endParaRPr lang="zh-CN" altLang="en-US" sz="6595" baseline="-3000" dirty="0">
              <a:solidFill>
                <a:srgbClr val="01EDF2"/>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82" name="组合 81"/>
          <p:cNvGrpSpPr/>
          <p:nvPr/>
        </p:nvGrpSpPr>
        <p:grpSpPr>
          <a:xfrm>
            <a:off x="5147558" y="4367517"/>
            <a:ext cx="1896883" cy="1896883"/>
            <a:chOff x="5134197" y="3975988"/>
            <a:chExt cx="1897871" cy="1897871"/>
          </a:xfrm>
        </p:grpSpPr>
        <p:sp>
          <p:nvSpPr>
            <p:cNvPr id="83" name="泪滴形 82"/>
            <p:cNvSpPr/>
            <p:nvPr/>
          </p:nvSpPr>
          <p:spPr>
            <a:xfrm rot="13500000" flipV="1">
              <a:off x="5134197" y="3975988"/>
              <a:ext cx="1897871" cy="1897871"/>
            </a:xfrm>
            <a:prstGeom prst="teardrop">
              <a:avLst/>
            </a:prstGeom>
            <a:solidFill>
              <a:srgbClr val="01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rgbClr val="01EDF2"/>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4" name="组合 83"/>
            <p:cNvGrpSpPr>
              <a:grpSpLocks noChangeAspect="1"/>
            </p:cNvGrpSpPr>
            <p:nvPr/>
          </p:nvGrpSpPr>
          <p:grpSpPr>
            <a:xfrm>
              <a:off x="5687531" y="4376196"/>
              <a:ext cx="843730" cy="867834"/>
              <a:chOff x="7240588" y="6794047"/>
              <a:chExt cx="388938" cy="400050"/>
            </a:xfrm>
            <a:solidFill>
              <a:schemeClr val="bg1">
                <a:lumMod val="20000"/>
                <a:lumOff val="80000"/>
              </a:schemeClr>
            </a:solidFill>
          </p:grpSpPr>
          <p:sp>
            <p:nvSpPr>
              <p:cNvPr id="85" name="Freeform 405"/>
              <p:cNvSpPr/>
              <p:nvPr/>
            </p:nvSpPr>
            <p:spPr bwMode="auto">
              <a:xfrm>
                <a:off x="7339013" y="6794047"/>
                <a:ext cx="127000" cy="125413"/>
              </a:xfrm>
              <a:custGeom>
                <a:avLst/>
                <a:gdLst>
                  <a:gd name="T0" fmla="*/ 45 w 91"/>
                  <a:gd name="T1" fmla="*/ 91 h 91"/>
                  <a:gd name="T2" fmla="*/ 56 w 91"/>
                  <a:gd name="T3" fmla="*/ 90 h 91"/>
                  <a:gd name="T4" fmla="*/ 41 w 91"/>
                  <a:gd name="T5" fmla="*/ 77 h 91"/>
                  <a:gd name="T6" fmla="*/ 31 w 91"/>
                  <a:gd name="T7" fmla="*/ 60 h 91"/>
                  <a:gd name="T8" fmla="*/ 37 w 91"/>
                  <a:gd name="T9" fmla="*/ 40 h 91"/>
                  <a:gd name="T10" fmla="*/ 58 w 91"/>
                  <a:gd name="T11" fmla="*/ 31 h 91"/>
                  <a:gd name="T12" fmla="*/ 74 w 91"/>
                  <a:gd name="T13" fmla="*/ 37 h 91"/>
                  <a:gd name="T14" fmla="*/ 91 w 91"/>
                  <a:gd name="T15" fmla="*/ 50 h 91"/>
                  <a:gd name="T16" fmla="*/ 91 w 91"/>
                  <a:gd name="T17" fmla="*/ 46 h 91"/>
                  <a:gd name="T18" fmla="*/ 45 w 91"/>
                  <a:gd name="T19" fmla="*/ 0 h 91"/>
                  <a:gd name="T20" fmla="*/ 0 w 91"/>
                  <a:gd name="T21" fmla="*/ 46 h 91"/>
                  <a:gd name="T22" fmla="*/ 45 w 91"/>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91">
                    <a:moveTo>
                      <a:pt x="45" y="91"/>
                    </a:moveTo>
                    <a:cubicBezTo>
                      <a:pt x="49" y="91"/>
                      <a:pt x="53" y="91"/>
                      <a:pt x="56" y="90"/>
                    </a:cubicBezTo>
                    <a:cubicBezTo>
                      <a:pt x="41" y="77"/>
                      <a:pt x="41" y="77"/>
                      <a:pt x="41" y="77"/>
                    </a:cubicBezTo>
                    <a:cubicBezTo>
                      <a:pt x="35" y="73"/>
                      <a:pt x="32" y="67"/>
                      <a:pt x="31" y="60"/>
                    </a:cubicBezTo>
                    <a:cubicBezTo>
                      <a:pt x="31" y="53"/>
                      <a:pt x="33" y="46"/>
                      <a:pt x="37" y="40"/>
                    </a:cubicBezTo>
                    <a:cubicBezTo>
                      <a:pt x="42" y="34"/>
                      <a:pt x="50" y="31"/>
                      <a:pt x="58" y="31"/>
                    </a:cubicBezTo>
                    <a:cubicBezTo>
                      <a:pt x="64" y="31"/>
                      <a:pt x="70" y="33"/>
                      <a:pt x="74" y="37"/>
                    </a:cubicBezTo>
                    <a:cubicBezTo>
                      <a:pt x="91" y="50"/>
                      <a:pt x="91" y="50"/>
                      <a:pt x="91" y="50"/>
                    </a:cubicBezTo>
                    <a:cubicBezTo>
                      <a:pt x="91" y="49"/>
                      <a:pt x="91" y="47"/>
                      <a:pt x="91" y="46"/>
                    </a:cubicBezTo>
                    <a:cubicBezTo>
                      <a:pt x="91" y="21"/>
                      <a:pt x="71" y="0"/>
                      <a:pt x="45" y="0"/>
                    </a:cubicBezTo>
                    <a:cubicBezTo>
                      <a:pt x="20" y="0"/>
                      <a:pt x="0" y="21"/>
                      <a:pt x="0" y="46"/>
                    </a:cubicBezTo>
                    <a:cubicBezTo>
                      <a:pt x="0" y="71"/>
                      <a:pt x="20" y="91"/>
                      <a:pt x="45" y="91"/>
                    </a:cubicBezTo>
                    <a:close/>
                  </a:path>
                </a:pathLst>
              </a:custGeom>
              <a:solidFill>
                <a:schemeClr val="bg1">
                  <a:lumMod val="95000"/>
                </a:schemeClr>
              </a:solidFill>
              <a:ln w="9525">
                <a:solidFill>
                  <a:schemeClr val="bg1">
                    <a:lumMod val="95000"/>
                  </a:schemeClr>
                </a:solidFill>
                <a:round/>
              </a:ln>
            </p:spPr>
            <p:txBody>
              <a:bodyPr vert="horz" wrap="square" lIns="121857" tIns="60928" rIns="121857" bIns="60928" numCol="1" anchor="t" anchorCtr="0" compatLnSpc="1"/>
              <a:lstStyle/>
              <a:p>
                <a:endParaRPr lang="zh-CN" altLang="en-US" sz="2490">
                  <a:solidFill>
                    <a:srgbClr val="01EDF2"/>
                  </a:solidFill>
                  <a:latin typeface="Arial" panose="020B0604020202020204" pitchFamily="34" charset="0"/>
                  <a:ea typeface="微软雅黑" panose="020B0503020204020204" pitchFamily="34" charset="-122"/>
                  <a:cs typeface="Arial" panose="020B0604020202020204" pitchFamily="34" charset="0"/>
                </a:endParaRPr>
              </a:p>
            </p:txBody>
          </p:sp>
          <p:sp>
            <p:nvSpPr>
              <p:cNvPr id="86" name="Freeform 407"/>
              <p:cNvSpPr/>
              <p:nvPr/>
            </p:nvSpPr>
            <p:spPr bwMode="auto">
              <a:xfrm>
                <a:off x="7402513" y="6857547"/>
                <a:ext cx="227013" cy="198438"/>
              </a:xfrm>
              <a:custGeom>
                <a:avLst/>
                <a:gdLst>
                  <a:gd name="T0" fmla="*/ 104 w 163"/>
                  <a:gd name="T1" fmla="*/ 26 h 143"/>
                  <a:gd name="T2" fmla="*/ 79 w 163"/>
                  <a:gd name="T3" fmla="*/ 31 h 143"/>
                  <a:gd name="T4" fmla="*/ 66 w 163"/>
                  <a:gd name="T5" fmla="*/ 40 h 143"/>
                  <a:gd name="T6" fmla="*/ 20 w 163"/>
                  <a:gd name="T7" fmla="*/ 2 h 143"/>
                  <a:gd name="T8" fmla="*/ 13 w 163"/>
                  <a:gd name="T9" fmla="*/ 0 h 143"/>
                  <a:gd name="T10" fmla="*/ 4 w 163"/>
                  <a:gd name="T11" fmla="*/ 4 h 143"/>
                  <a:gd name="T12" fmla="*/ 5 w 163"/>
                  <a:gd name="T13" fmla="*/ 20 h 143"/>
                  <a:gd name="T14" fmla="*/ 52 w 163"/>
                  <a:gd name="T15" fmla="*/ 58 h 143"/>
                  <a:gd name="T16" fmla="*/ 46 w 163"/>
                  <a:gd name="T17" fmla="*/ 73 h 143"/>
                  <a:gd name="T18" fmla="*/ 45 w 163"/>
                  <a:gd name="T19" fmla="*/ 81 h 143"/>
                  <a:gd name="T20" fmla="*/ 73 w 163"/>
                  <a:gd name="T21" fmla="*/ 66 h 143"/>
                  <a:gd name="T22" fmla="*/ 89 w 163"/>
                  <a:gd name="T23" fmla="*/ 62 h 143"/>
                  <a:gd name="T24" fmla="*/ 119 w 163"/>
                  <a:gd name="T25" fmla="*/ 79 h 143"/>
                  <a:gd name="T26" fmla="*/ 106 w 163"/>
                  <a:gd name="T27" fmla="*/ 125 h 143"/>
                  <a:gd name="T28" fmla="*/ 82 w 163"/>
                  <a:gd name="T29" fmla="*/ 139 h 143"/>
                  <a:gd name="T30" fmla="*/ 104 w 163"/>
                  <a:gd name="T31" fmla="*/ 143 h 143"/>
                  <a:gd name="T32" fmla="*/ 163 w 163"/>
                  <a:gd name="T33" fmla="*/ 84 h 143"/>
                  <a:gd name="T34" fmla="*/ 104 w 163"/>
                  <a:gd name="T35" fmla="*/ 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43">
                    <a:moveTo>
                      <a:pt x="104" y="26"/>
                    </a:moveTo>
                    <a:cubicBezTo>
                      <a:pt x="95" y="26"/>
                      <a:pt x="86" y="28"/>
                      <a:pt x="79" y="31"/>
                    </a:cubicBezTo>
                    <a:cubicBezTo>
                      <a:pt x="74" y="34"/>
                      <a:pt x="70" y="36"/>
                      <a:pt x="66" y="40"/>
                    </a:cubicBezTo>
                    <a:cubicBezTo>
                      <a:pt x="20" y="2"/>
                      <a:pt x="20" y="2"/>
                      <a:pt x="20" y="2"/>
                    </a:cubicBezTo>
                    <a:cubicBezTo>
                      <a:pt x="18" y="0"/>
                      <a:pt x="15" y="0"/>
                      <a:pt x="13" y="0"/>
                    </a:cubicBezTo>
                    <a:cubicBezTo>
                      <a:pt x="9" y="0"/>
                      <a:pt x="6" y="1"/>
                      <a:pt x="4" y="4"/>
                    </a:cubicBezTo>
                    <a:cubicBezTo>
                      <a:pt x="0" y="9"/>
                      <a:pt x="1" y="16"/>
                      <a:pt x="5" y="20"/>
                    </a:cubicBezTo>
                    <a:cubicBezTo>
                      <a:pt x="52" y="58"/>
                      <a:pt x="52" y="58"/>
                      <a:pt x="52" y="58"/>
                    </a:cubicBezTo>
                    <a:cubicBezTo>
                      <a:pt x="49" y="62"/>
                      <a:pt x="47" y="67"/>
                      <a:pt x="46" y="73"/>
                    </a:cubicBezTo>
                    <a:cubicBezTo>
                      <a:pt x="46" y="75"/>
                      <a:pt x="45" y="78"/>
                      <a:pt x="45" y="81"/>
                    </a:cubicBezTo>
                    <a:cubicBezTo>
                      <a:pt x="73" y="66"/>
                      <a:pt x="73" y="66"/>
                      <a:pt x="73" y="66"/>
                    </a:cubicBezTo>
                    <a:cubicBezTo>
                      <a:pt x="78" y="63"/>
                      <a:pt x="84" y="62"/>
                      <a:pt x="89" y="62"/>
                    </a:cubicBezTo>
                    <a:cubicBezTo>
                      <a:pt x="102" y="62"/>
                      <a:pt x="113" y="68"/>
                      <a:pt x="119" y="79"/>
                    </a:cubicBezTo>
                    <a:cubicBezTo>
                      <a:pt x="128" y="95"/>
                      <a:pt x="122" y="116"/>
                      <a:pt x="106" y="125"/>
                    </a:cubicBezTo>
                    <a:cubicBezTo>
                      <a:pt x="82" y="139"/>
                      <a:pt x="82" y="139"/>
                      <a:pt x="82" y="139"/>
                    </a:cubicBezTo>
                    <a:cubicBezTo>
                      <a:pt x="88" y="141"/>
                      <a:pt x="96" y="143"/>
                      <a:pt x="104" y="143"/>
                    </a:cubicBezTo>
                    <a:cubicBezTo>
                      <a:pt x="136" y="143"/>
                      <a:pt x="163" y="117"/>
                      <a:pt x="163" y="84"/>
                    </a:cubicBezTo>
                    <a:cubicBezTo>
                      <a:pt x="163" y="52"/>
                      <a:pt x="136" y="26"/>
                      <a:pt x="104" y="26"/>
                    </a:cubicBezTo>
                    <a:close/>
                  </a:path>
                </a:pathLst>
              </a:custGeom>
              <a:solidFill>
                <a:schemeClr val="bg1">
                  <a:lumMod val="95000"/>
                </a:schemeClr>
              </a:solidFill>
              <a:ln w="9525">
                <a:solidFill>
                  <a:schemeClr val="bg1">
                    <a:lumMod val="95000"/>
                  </a:schemeClr>
                </a:solidFill>
                <a:round/>
              </a:ln>
            </p:spPr>
            <p:txBody>
              <a:bodyPr vert="horz" wrap="square" lIns="121857" tIns="60928" rIns="121857" bIns="60928" numCol="1" anchor="t" anchorCtr="0" compatLnSpc="1"/>
              <a:lstStyle/>
              <a:p>
                <a:endParaRPr lang="zh-CN" altLang="en-US" sz="2490">
                  <a:solidFill>
                    <a:srgbClr val="01EDF2"/>
                  </a:solidFill>
                  <a:latin typeface="Arial" panose="020B0604020202020204" pitchFamily="34" charset="0"/>
                  <a:ea typeface="微软雅黑" panose="020B0503020204020204" pitchFamily="34" charset="-122"/>
                  <a:cs typeface="Arial" panose="020B0604020202020204" pitchFamily="34" charset="0"/>
                </a:endParaRPr>
              </a:p>
            </p:txBody>
          </p:sp>
          <p:sp>
            <p:nvSpPr>
              <p:cNvPr id="87" name="Freeform 408"/>
              <p:cNvSpPr/>
              <p:nvPr/>
            </p:nvSpPr>
            <p:spPr bwMode="auto">
              <a:xfrm>
                <a:off x="7240588" y="6963909"/>
                <a:ext cx="315913" cy="230188"/>
              </a:xfrm>
              <a:custGeom>
                <a:avLst/>
                <a:gdLst>
                  <a:gd name="T0" fmla="*/ 152 w 227"/>
                  <a:gd name="T1" fmla="*/ 69 h 165"/>
                  <a:gd name="T2" fmla="*/ 215 w 227"/>
                  <a:gd name="T3" fmla="*/ 35 h 165"/>
                  <a:gd name="T4" fmla="*/ 222 w 227"/>
                  <a:gd name="T5" fmla="*/ 9 h 165"/>
                  <a:gd name="T6" fmla="*/ 205 w 227"/>
                  <a:gd name="T7" fmla="*/ 0 h 165"/>
                  <a:gd name="T8" fmla="*/ 196 w 227"/>
                  <a:gd name="T9" fmla="*/ 2 h 165"/>
                  <a:gd name="T10" fmla="*/ 135 w 227"/>
                  <a:gd name="T11" fmla="*/ 36 h 165"/>
                  <a:gd name="T12" fmla="*/ 123 w 227"/>
                  <a:gd name="T13" fmla="*/ 26 h 165"/>
                  <a:gd name="T14" fmla="*/ 77 w 227"/>
                  <a:gd name="T15" fmla="*/ 11 h 165"/>
                  <a:gd name="T16" fmla="*/ 0 w 227"/>
                  <a:gd name="T17" fmla="*/ 88 h 165"/>
                  <a:gd name="T18" fmla="*/ 77 w 227"/>
                  <a:gd name="T19" fmla="*/ 165 h 165"/>
                  <a:gd name="T20" fmla="*/ 155 w 227"/>
                  <a:gd name="T21" fmla="*/ 88 h 165"/>
                  <a:gd name="T22" fmla="*/ 154 w 227"/>
                  <a:gd name="T23" fmla="*/ 85 h 165"/>
                  <a:gd name="T24" fmla="*/ 152 w 227"/>
                  <a:gd name="T25" fmla="*/ 6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165">
                    <a:moveTo>
                      <a:pt x="152" y="69"/>
                    </a:moveTo>
                    <a:cubicBezTo>
                      <a:pt x="215" y="35"/>
                      <a:pt x="215" y="35"/>
                      <a:pt x="215" y="35"/>
                    </a:cubicBezTo>
                    <a:cubicBezTo>
                      <a:pt x="224" y="30"/>
                      <a:pt x="227" y="18"/>
                      <a:pt x="222" y="9"/>
                    </a:cubicBezTo>
                    <a:cubicBezTo>
                      <a:pt x="219" y="3"/>
                      <a:pt x="212" y="0"/>
                      <a:pt x="205" y="0"/>
                    </a:cubicBezTo>
                    <a:cubicBezTo>
                      <a:pt x="202" y="0"/>
                      <a:pt x="199" y="0"/>
                      <a:pt x="196" y="2"/>
                    </a:cubicBezTo>
                    <a:cubicBezTo>
                      <a:pt x="135" y="36"/>
                      <a:pt x="135" y="36"/>
                      <a:pt x="135" y="36"/>
                    </a:cubicBezTo>
                    <a:cubicBezTo>
                      <a:pt x="131" y="32"/>
                      <a:pt x="127" y="29"/>
                      <a:pt x="123" y="26"/>
                    </a:cubicBezTo>
                    <a:cubicBezTo>
                      <a:pt x="110" y="16"/>
                      <a:pt x="94" y="11"/>
                      <a:pt x="77" y="11"/>
                    </a:cubicBezTo>
                    <a:cubicBezTo>
                      <a:pt x="35" y="11"/>
                      <a:pt x="0" y="45"/>
                      <a:pt x="0" y="88"/>
                    </a:cubicBezTo>
                    <a:cubicBezTo>
                      <a:pt x="0" y="131"/>
                      <a:pt x="35" y="165"/>
                      <a:pt x="77" y="165"/>
                    </a:cubicBezTo>
                    <a:cubicBezTo>
                      <a:pt x="120" y="165"/>
                      <a:pt x="155" y="131"/>
                      <a:pt x="155" y="88"/>
                    </a:cubicBezTo>
                    <a:cubicBezTo>
                      <a:pt x="155" y="87"/>
                      <a:pt x="155" y="86"/>
                      <a:pt x="154" y="85"/>
                    </a:cubicBezTo>
                    <a:cubicBezTo>
                      <a:pt x="154" y="80"/>
                      <a:pt x="154" y="75"/>
                      <a:pt x="152" y="69"/>
                    </a:cubicBezTo>
                    <a:close/>
                  </a:path>
                </a:pathLst>
              </a:custGeom>
              <a:solidFill>
                <a:schemeClr val="bg1">
                  <a:lumMod val="95000"/>
                </a:schemeClr>
              </a:solidFill>
              <a:ln w="9525">
                <a:solidFill>
                  <a:schemeClr val="bg1">
                    <a:lumMod val="95000"/>
                  </a:schemeClr>
                </a:solidFill>
                <a:round/>
              </a:ln>
            </p:spPr>
            <p:txBody>
              <a:bodyPr vert="horz" wrap="square" lIns="121857" tIns="60928" rIns="121857" bIns="60928" numCol="1" anchor="t" anchorCtr="0" compatLnSpc="1"/>
              <a:lstStyle/>
              <a:p>
                <a:endParaRPr lang="zh-CN" altLang="en-US" sz="2490">
                  <a:solidFill>
                    <a:srgbClr val="01EDF2"/>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88" name="组合 87"/>
          <p:cNvGrpSpPr/>
          <p:nvPr/>
        </p:nvGrpSpPr>
        <p:grpSpPr>
          <a:xfrm>
            <a:off x="5147558" y="1460240"/>
            <a:ext cx="1896883" cy="1896881"/>
            <a:chOff x="5134197" y="1067197"/>
            <a:chExt cx="1897871" cy="1897869"/>
          </a:xfrm>
        </p:grpSpPr>
        <p:sp>
          <p:nvSpPr>
            <p:cNvPr id="89" name="泪滴形 88"/>
            <p:cNvSpPr/>
            <p:nvPr/>
          </p:nvSpPr>
          <p:spPr>
            <a:xfrm rot="8100000">
              <a:off x="5134197" y="1067197"/>
              <a:ext cx="1897871" cy="1897869"/>
            </a:xfrm>
            <a:prstGeom prst="teardrop">
              <a:avLst/>
            </a:prstGeom>
            <a:solidFill>
              <a:srgbClr val="01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rgbClr val="01EDF2"/>
                </a:solidFill>
                <a:latin typeface="Arial" panose="020B0604020202020204" pitchFamily="34" charset="0"/>
                <a:ea typeface="微软雅黑" panose="020B0503020204020204" pitchFamily="34" charset="-122"/>
                <a:cs typeface="Arial" panose="020B0604020202020204" pitchFamily="34" charset="0"/>
              </a:endParaRPr>
            </a:p>
          </p:txBody>
        </p:sp>
        <p:sp>
          <p:nvSpPr>
            <p:cNvPr id="90" name="Freeform 17"/>
            <p:cNvSpPr>
              <a:spLocks noEditPoints="1"/>
            </p:cNvSpPr>
            <p:nvPr/>
          </p:nvSpPr>
          <p:spPr bwMode="auto">
            <a:xfrm>
              <a:off x="5546508" y="1533786"/>
              <a:ext cx="902096" cy="964690"/>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bg1">
                <a:lumMod val="95000"/>
              </a:schemeClr>
            </a:solidFill>
            <a:ln>
              <a:noFill/>
            </a:ln>
          </p:spPr>
          <p:txBody>
            <a:bodyPr vert="horz" wrap="square" lIns="91392" tIns="45696" rIns="91392" bIns="45696" numCol="1" anchor="t" anchorCtr="0" compatLnSpc="1"/>
            <a:lstStyle/>
            <a:p>
              <a:endParaRPr lang="zh-CN" altLang="en-US" sz="1800">
                <a:solidFill>
                  <a:srgbClr val="01EDF2"/>
                </a:solidFill>
              </a:endParaRPr>
            </a:p>
          </p:txBody>
        </p:sp>
      </p:grpSp>
      <p:grpSp>
        <p:nvGrpSpPr>
          <p:cNvPr id="91" name="组合 90"/>
          <p:cNvGrpSpPr/>
          <p:nvPr/>
        </p:nvGrpSpPr>
        <p:grpSpPr>
          <a:xfrm>
            <a:off x="3565088" y="2910122"/>
            <a:ext cx="1896883" cy="1896883"/>
            <a:chOff x="3550903" y="2517834"/>
            <a:chExt cx="1897871" cy="1897871"/>
          </a:xfrm>
        </p:grpSpPr>
        <p:sp>
          <p:nvSpPr>
            <p:cNvPr id="92" name="泪滴形 91"/>
            <p:cNvSpPr/>
            <p:nvPr/>
          </p:nvSpPr>
          <p:spPr>
            <a:xfrm rot="13500000" flipH="1" flipV="1">
              <a:off x="3550903" y="2517834"/>
              <a:ext cx="1897871" cy="1897871"/>
            </a:xfrm>
            <a:prstGeom prst="teardrop">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rgbClr val="01EDF2"/>
                </a:solidFill>
                <a:latin typeface="Arial" panose="020B0604020202020204" pitchFamily="34" charset="0"/>
                <a:ea typeface="微软雅黑" panose="020B0503020204020204" pitchFamily="34" charset="-122"/>
                <a:cs typeface="Arial" panose="020B0604020202020204" pitchFamily="34" charset="0"/>
              </a:endParaRPr>
            </a:p>
          </p:txBody>
        </p:sp>
        <p:sp>
          <p:nvSpPr>
            <p:cNvPr id="93" name="Freeform 8"/>
            <p:cNvSpPr>
              <a:spLocks noEditPoints="1"/>
            </p:cNvSpPr>
            <p:nvPr/>
          </p:nvSpPr>
          <p:spPr bwMode="auto">
            <a:xfrm>
              <a:off x="4045196" y="2993898"/>
              <a:ext cx="960070" cy="945742"/>
            </a:xfrm>
            <a:custGeom>
              <a:avLst/>
              <a:gdLst>
                <a:gd name="T0" fmla="*/ 170 w 648"/>
                <a:gd name="T1" fmla="*/ 280 h 639"/>
                <a:gd name="T2" fmla="*/ 226 w 648"/>
                <a:gd name="T3" fmla="*/ 183 h 639"/>
                <a:gd name="T4" fmla="*/ 240 w 648"/>
                <a:gd name="T5" fmla="*/ 167 h 639"/>
                <a:gd name="T6" fmla="*/ 366 w 648"/>
                <a:gd name="T7" fmla="*/ 177 h 639"/>
                <a:gd name="T8" fmla="*/ 359 w 648"/>
                <a:gd name="T9" fmla="*/ 162 h 639"/>
                <a:gd name="T10" fmla="*/ 388 w 648"/>
                <a:gd name="T11" fmla="*/ 153 h 639"/>
                <a:gd name="T12" fmla="*/ 408 w 648"/>
                <a:gd name="T13" fmla="*/ 154 h 639"/>
                <a:gd name="T14" fmla="*/ 402 w 648"/>
                <a:gd name="T15" fmla="*/ 183 h 639"/>
                <a:gd name="T16" fmla="*/ 391 w 648"/>
                <a:gd name="T17" fmla="*/ 199 h 639"/>
                <a:gd name="T18" fmla="*/ 319 w 648"/>
                <a:gd name="T19" fmla="*/ 265 h 639"/>
                <a:gd name="T20" fmla="*/ 318 w 648"/>
                <a:gd name="T21" fmla="*/ 266 h 639"/>
                <a:gd name="T22" fmla="*/ 616 w 648"/>
                <a:gd name="T23" fmla="*/ 615 h 639"/>
                <a:gd name="T24" fmla="*/ 497 w 648"/>
                <a:gd name="T25" fmla="*/ 615 h 639"/>
                <a:gd name="T26" fmla="*/ 272 w 648"/>
                <a:gd name="T27" fmla="*/ 546 h 639"/>
                <a:gd name="T28" fmla="*/ 272 w 648"/>
                <a:gd name="T29" fmla="*/ 0 h 639"/>
                <a:gd name="T30" fmla="*/ 515 w 648"/>
                <a:gd name="T31" fmla="*/ 397 h 639"/>
                <a:gd name="T32" fmla="*/ 616 w 648"/>
                <a:gd name="T33" fmla="*/ 615 h 639"/>
                <a:gd name="T34" fmla="*/ 272 w 648"/>
                <a:gd name="T35" fmla="*/ 511 h 639"/>
                <a:gd name="T36" fmla="*/ 272 w 648"/>
                <a:gd name="T37" fmla="*/ 35 h 639"/>
                <a:gd name="T38" fmla="*/ 272 w 648"/>
                <a:gd name="T39" fmla="*/ 511 h 639"/>
                <a:gd name="T40" fmla="*/ 445 w 648"/>
                <a:gd name="T41" fmla="*/ 391 h 639"/>
                <a:gd name="T42" fmla="*/ 409 w 648"/>
                <a:gd name="T43" fmla="*/ 401 h 639"/>
                <a:gd name="T44" fmla="*/ 338 w 648"/>
                <a:gd name="T45" fmla="*/ 401 h 639"/>
                <a:gd name="T46" fmla="*/ 266 w 648"/>
                <a:gd name="T47" fmla="*/ 401 h 639"/>
                <a:gd name="T48" fmla="*/ 194 w 648"/>
                <a:gd name="T49" fmla="*/ 401 h 639"/>
                <a:gd name="T50" fmla="*/ 111 w 648"/>
                <a:gd name="T51" fmla="*/ 401 h 639"/>
                <a:gd name="T52" fmla="*/ 100 w 648"/>
                <a:gd name="T53" fmla="*/ 391 h 639"/>
                <a:gd name="T54" fmla="*/ 111 w 648"/>
                <a:gd name="T55" fmla="*/ 145 h 639"/>
                <a:gd name="T56" fmla="*/ 122 w 648"/>
                <a:gd name="T57" fmla="*/ 380 h 639"/>
                <a:gd name="T58" fmla="*/ 152 w 648"/>
                <a:gd name="T59" fmla="*/ 331 h 639"/>
                <a:gd name="T60" fmla="*/ 183 w 648"/>
                <a:gd name="T61" fmla="*/ 320 h 639"/>
                <a:gd name="T62" fmla="*/ 194 w 648"/>
                <a:gd name="T63" fmla="*/ 380 h 639"/>
                <a:gd name="T64" fmla="*/ 224 w 648"/>
                <a:gd name="T65" fmla="*/ 256 h 639"/>
                <a:gd name="T66" fmla="*/ 255 w 648"/>
                <a:gd name="T67" fmla="*/ 245 h 639"/>
                <a:gd name="T68" fmla="*/ 266 w 648"/>
                <a:gd name="T69" fmla="*/ 380 h 639"/>
                <a:gd name="T70" fmla="*/ 296 w 648"/>
                <a:gd name="T71" fmla="*/ 292 h 639"/>
                <a:gd name="T72" fmla="*/ 327 w 648"/>
                <a:gd name="T73" fmla="*/ 282 h 639"/>
                <a:gd name="T74" fmla="*/ 338 w 648"/>
                <a:gd name="T75" fmla="*/ 380 h 639"/>
                <a:gd name="T76" fmla="*/ 368 w 648"/>
                <a:gd name="T77" fmla="*/ 231 h 639"/>
                <a:gd name="T78" fmla="*/ 399 w 648"/>
                <a:gd name="T79" fmla="*/ 220 h 639"/>
                <a:gd name="T80" fmla="*/ 409 w 648"/>
                <a:gd name="T81" fmla="*/ 38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8" h="639">
                  <a:moveTo>
                    <a:pt x="242" y="199"/>
                  </a:moveTo>
                  <a:lnTo>
                    <a:pt x="170" y="280"/>
                  </a:lnTo>
                  <a:lnTo>
                    <a:pt x="153" y="266"/>
                  </a:lnTo>
                  <a:lnTo>
                    <a:pt x="226" y="183"/>
                  </a:lnTo>
                  <a:lnTo>
                    <a:pt x="226" y="183"/>
                  </a:lnTo>
                  <a:lnTo>
                    <a:pt x="240" y="167"/>
                  </a:lnTo>
                  <a:lnTo>
                    <a:pt x="316" y="234"/>
                  </a:lnTo>
                  <a:lnTo>
                    <a:pt x="366" y="177"/>
                  </a:lnTo>
                  <a:lnTo>
                    <a:pt x="357" y="169"/>
                  </a:lnTo>
                  <a:cubicBezTo>
                    <a:pt x="354" y="167"/>
                    <a:pt x="355" y="163"/>
                    <a:pt x="359" y="162"/>
                  </a:cubicBezTo>
                  <a:lnTo>
                    <a:pt x="373" y="158"/>
                  </a:lnTo>
                  <a:cubicBezTo>
                    <a:pt x="377" y="156"/>
                    <a:pt x="384" y="154"/>
                    <a:pt x="388" y="153"/>
                  </a:cubicBezTo>
                  <a:lnTo>
                    <a:pt x="402" y="149"/>
                  </a:lnTo>
                  <a:cubicBezTo>
                    <a:pt x="406" y="147"/>
                    <a:pt x="409" y="150"/>
                    <a:pt x="408" y="154"/>
                  </a:cubicBezTo>
                  <a:lnTo>
                    <a:pt x="405" y="167"/>
                  </a:lnTo>
                  <a:cubicBezTo>
                    <a:pt x="404" y="172"/>
                    <a:pt x="402" y="179"/>
                    <a:pt x="402" y="183"/>
                  </a:cubicBezTo>
                  <a:lnTo>
                    <a:pt x="399" y="196"/>
                  </a:lnTo>
                  <a:cubicBezTo>
                    <a:pt x="398" y="200"/>
                    <a:pt x="395" y="202"/>
                    <a:pt x="391" y="199"/>
                  </a:cubicBezTo>
                  <a:lnTo>
                    <a:pt x="383" y="192"/>
                  </a:lnTo>
                  <a:lnTo>
                    <a:pt x="319" y="265"/>
                  </a:lnTo>
                  <a:lnTo>
                    <a:pt x="319" y="265"/>
                  </a:lnTo>
                  <a:lnTo>
                    <a:pt x="318" y="266"/>
                  </a:lnTo>
                  <a:lnTo>
                    <a:pt x="242" y="199"/>
                  </a:lnTo>
                  <a:close/>
                  <a:moveTo>
                    <a:pt x="616" y="615"/>
                  </a:moveTo>
                  <a:cubicBezTo>
                    <a:pt x="599" y="631"/>
                    <a:pt x="578" y="639"/>
                    <a:pt x="556" y="639"/>
                  </a:cubicBezTo>
                  <a:cubicBezTo>
                    <a:pt x="535" y="639"/>
                    <a:pt x="513" y="631"/>
                    <a:pt x="497" y="615"/>
                  </a:cubicBezTo>
                  <a:lnTo>
                    <a:pt x="396" y="516"/>
                  </a:lnTo>
                  <a:cubicBezTo>
                    <a:pt x="359" y="535"/>
                    <a:pt x="317" y="546"/>
                    <a:pt x="272" y="546"/>
                  </a:cubicBezTo>
                  <a:cubicBezTo>
                    <a:pt x="122" y="546"/>
                    <a:pt x="0" y="424"/>
                    <a:pt x="0" y="273"/>
                  </a:cubicBezTo>
                  <a:cubicBezTo>
                    <a:pt x="0" y="123"/>
                    <a:pt x="122" y="0"/>
                    <a:pt x="272" y="0"/>
                  </a:cubicBezTo>
                  <a:cubicBezTo>
                    <a:pt x="423" y="0"/>
                    <a:pt x="545" y="123"/>
                    <a:pt x="545" y="273"/>
                  </a:cubicBezTo>
                  <a:cubicBezTo>
                    <a:pt x="545" y="318"/>
                    <a:pt x="534" y="360"/>
                    <a:pt x="515" y="397"/>
                  </a:cubicBezTo>
                  <a:lnTo>
                    <a:pt x="616" y="496"/>
                  </a:lnTo>
                  <a:cubicBezTo>
                    <a:pt x="648" y="529"/>
                    <a:pt x="648" y="582"/>
                    <a:pt x="616" y="615"/>
                  </a:cubicBezTo>
                  <a:close/>
                  <a:moveTo>
                    <a:pt x="272" y="511"/>
                  </a:moveTo>
                  <a:lnTo>
                    <a:pt x="272" y="511"/>
                  </a:lnTo>
                  <a:cubicBezTo>
                    <a:pt x="404" y="511"/>
                    <a:pt x="510" y="405"/>
                    <a:pt x="510" y="273"/>
                  </a:cubicBezTo>
                  <a:cubicBezTo>
                    <a:pt x="510" y="142"/>
                    <a:pt x="404" y="35"/>
                    <a:pt x="272" y="35"/>
                  </a:cubicBezTo>
                  <a:cubicBezTo>
                    <a:pt x="141" y="35"/>
                    <a:pt x="35" y="142"/>
                    <a:pt x="35" y="273"/>
                  </a:cubicBezTo>
                  <a:cubicBezTo>
                    <a:pt x="35" y="405"/>
                    <a:pt x="141" y="511"/>
                    <a:pt x="272" y="511"/>
                  </a:cubicBezTo>
                  <a:close/>
                  <a:moveTo>
                    <a:pt x="434" y="380"/>
                  </a:moveTo>
                  <a:cubicBezTo>
                    <a:pt x="440" y="380"/>
                    <a:pt x="445" y="385"/>
                    <a:pt x="445" y="391"/>
                  </a:cubicBezTo>
                  <a:cubicBezTo>
                    <a:pt x="445" y="397"/>
                    <a:pt x="440" y="401"/>
                    <a:pt x="434" y="401"/>
                  </a:cubicBezTo>
                  <a:lnTo>
                    <a:pt x="409" y="401"/>
                  </a:lnTo>
                  <a:lnTo>
                    <a:pt x="368" y="401"/>
                  </a:lnTo>
                  <a:lnTo>
                    <a:pt x="338" y="401"/>
                  </a:lnTo>
                  <a:lnTo>
                    <a:pt x="296" y="401"/>
                  </a:lnTo>
                  <a:lnTo>
                    <a:pt x="266" y="401"/>
                  </a:lnTo>
                  <a:lnTo>
                    <a:pt x="224" y="401"/>
                  </a:lnTo>
                  <a:lnTo>
                    <a:pt x="194" y="401"/>
                  </a:lnTo>
                  <a:lnTo>
                    <a:pt x="152" y="401"/>
                  </a:lnTo>
                  <a:lnTo>
                    <a:pt x="111" y="401"/>
                  </a:lnTo>
                  <a:lnTo>
                    <a:pt x="111" y="401"/>
                  </a:lnTo>
                  <a:cubicBezTo>
                    <a:pt x="105" y="401"/>
                    <a:pt x="100" y="397"/>
                    <a:pt x="100" y="391"/>
                  </a:cubicBezTo>
                  <a:lnTo>
                    <a:pt x="100" y="155"/>
                  </a:lnTo>
                  <a:cubicBezTo>
                    <a:pt x="100" y="150"/>
                    <a:pt x="105" y="145"/>
                    <a:pt x="111" y="145"/>
                  </a:cubicBezTo>
                  <a:cubicBezTo>
                    <a:pt x="117" y="145"/>
                    <a:pt x="121" y="150"/>
                    <a:pt x="121" y="155"/>
                  </a:cubicBezTo>
                  <a:lnTo>
                    <a:pt x="122" y="380"/>
                  </a:lnTo>
                  <a:lnTo>
                    <a:pt x="152" y="380"/>
                  </a:lnTo>
                  <a:lnTo>
                    <a:pt x="152" y="331"/>
                  </a:lnTo>
                  <a:cubicBezTo>
                    <a:pt x="152" y="325"/>
                    <a:pt x="157" y="320"/>
                    <a:pt x="163" y="320"/>
                  </a:cubicBezTo>
                  <a:lnTo>
                    <a:pt x="183" y="320"/>
                  </a:lnTo>
                  <a:cubicBezTo>
                    <a:pt x="189" y="320"/>
                    <a:pt x="194" y="325"/>
                    <a:pt x="194" y="331"/>
                  </a:cubicBezTo>
                  <a:lnTo>
                    <a:pt x="194" y="380"/>
                  </a:lnTo>
                  <a:lnTo>
                    <a:pt x="224" y="380"/>
                  </a:lnTo>
                  <a:lnTo>
                    <a:pt x="224" y="256"/>
                  </a:lnTo>
                  <a:cubicBezTo>
                    <a:pt x="224" y="250"/>
                    <a:pt x="229" y="245"/>
                    <a:pt x="235" y="245"/>
                  </a:cubicBezTo>
                  <a:lnTo>
                    <a:pt x="255" y="245"/>
                  </a:lnTo>
                  <a:cubicBezTo>
                    <a:pt x="261" y="245"/>
                    <a:pt x="266" y="250"/>
                    <a:pt x="266" y="256"/>
                  </a:cubicBezTo>
                  <a:lnTo>
                    <a:pt x="266" y="380"/>
                  </a:lnTo>
                  <a:lnTo>
                    <a:pt x="296" y="380"/>
                  </a:lnTo>
                  <a:lnTo>
                    <a:pt x="296" y="292"/>
                  </a:lnTo>
                  <a:cubicBezTo>
                    <a:pt x="296" y="286"/>
                    <a:pt x="300" y="282"/>
                    <a:pt x="307" y="282"/>
                  </a:cubicBezTo>
                  <a:lnTo>
                    <a:pt x="327" y="282"/>
                  </a:lnTo>
                  <a:cubicBezTo>
                    <a:pt x="333" y="282"/>
                    <a:pt x="338" y="286"/>
                    <a:pt x="338" y="292"/>
                  </a:cubicBezTo>
                  <a:lnTo>
                    <a:pt x="338" y="380"/>
                  </a:lnTo>
                  <a:lnTo>
                    <a:pt x="368" y="380"/>
                  </a:lnTo>
                  <a:lnTo>
                    <a:pt x="368" y="231"/>
                  </a:lnTo>
                  <a:cubicBezTo>
                    <a:pt x="368" y="225"/>
                    <a:pt x="372" y="220"/>
                    <a:pt x="378" y="220"/>
                  </a:cubicBezTo>
                  <a:lnTo>
                    <a:pt x="399" y="220"/>
                  </a:lnTo>
                  <a:cubicBezTo>
                    <a:pt x="405" y="220"/>
                    <a:pt x="409" y="225"/>
                    <a:pt x="409" y="231"/>
                  </a:cubicBezTo>
                  <a:lnTo>
                    <a:pt x="409" y="380"/>
                  </a:lnTo>
                  <a:lnTo>
                    <a:pt x="434" y="380"/>
                  </a:lnTo>
                  <a:close/>
                </a:path>
              </a:pathLst>
            </a:custGeom>
            <a:solidFill>
              <a:schemeClr val="bg1"/>
            </a:solidFill>
            <a:ln>
              <a:solidFill>
                <a:schemeClr val="bg1"/>
              </a:solidFill>
            </a:ln>
            <a:effectLst>
              <a:outerShdw blurRad="50800" dist="38100" dir="2700000" sx="103000" sy="103000" algn="tl" rotWithShape="0">
                <a:prstClr val="black"/>
              </a:outerShdw>
            </a:effectLst>
          </p:spPr>
          <p:txBody>
            <a:bodyPr vert="horz" wrap="square" lIns="91392" tIns="45696" rIns="91392" bIns="45696" numCol="1" anchor="t" anchorCtr="0" compatLnSpc="1"/>
            <a:lstStyle/>
            <a:p>
              <a:endParaRPr lang="zh-CN" altLang="en-US" sz="1800">
                <a:solidFill>
                  <a:srgbClr val="01EDF2"/>
                </a:solidFill>
              </a:endParaRPr>
            </a:p>
          </p:txBody>
        </p:sp>
      </p:grpSp>
      <p:grpSp>
        <p:nvGrpSpPr>
          <p:cNvPr id="94" name="组合 93"/>
          <p:cNvGrpSpPr/>
          <p:nvPr/>
        </p:nvGrpSpPr>
        <p:grpSpPr>
          <a:xfrm>
            <a:off x="6730030" y="2910122"/>
            <a:ext cx="1896883" cy="1896883"/>
            <a:chOff x="6717493" y="2517834"/>
            <a:chExt cx="1897871" cy="1897871"/>
          </a:xfrm>
        </p:grpSpPr>
        <p:sp>
          <p:nvSpPr>
            <p:cNvPr id="95" name="泪滴形 94"/>
            <p:cNvSpPr/>
            <p:nvPr/>
          </p:nvSpPr>
          <p:spPr>
            <a:xfrm rot="8100000" flipV="1">
              <a:off x="6717493" y="2517834"/>
              <a:ext cx="1897871" cy="1897871"/>
            </a:xfrm>
            <a:prstGeom prst="teardrop">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rgbClr val="01EDF2"/>
                </a:solidFill>
                <a:latin typeface="Arial" panose="020B0604020202020204" pitchFamily="34" charset="0"/>
                <a:ea typeface="微软雅黑" panose="020B0503020204020204" pitchFamily="34" charset="-122"/>
                <a:cs typeface="Arial" panose="020B0604020202020204" pitchFamily="34" charset="0"/>
              </a:endParaRPr>
            </a:p>
          </p:txBody>
        </p:sp>
        <p:sp>
          <p:nvSpPr>
            <p:cNvPr id="96" name="Freeform 19"/>
            <p:cNvSpPr>
              <a:spLocks noEditPoints="1"/>
            </p:cNvSpPr>
            <p:nvPr/>
          </p:nvSpPr>
          <p:spPr bwMode="auto">
            <a:xfrm>
              <a:off x="7194012" y="3030404"/>
              <a:ext cx="894999" cy="847534"/>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7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bg1">
                <a:lumMod val="95000"/>
              </a:schemeClr>
            </a:solidFill>
            <a:ln>
              <a:noFill/>
            </a:ln>
          </p:spPr>
          <p:txBody>
            <a:bodyPr vert="horz" wrap="square" lIns="91392" tIns="45696" rIns="91392" bIns="45696" numCol="1" anchor="t" anchorCtr="0" compatLnSpc="1"/>
            <a:lstStyle/>
            <a:p>
              <a:endParaRPr lang="zh-CN" altLang="en-US" sz="1800">
                <a:solidFill>
                  <a:srgbClr val="01EDF2"/>
                </a:solidFill>
              </a:endParaRPr>
            </a:p>
          </p:txBody>
        </p:sp>
      </p:grpSp>
      <p:sp>
        <p:nvSpPr>
          <p:cNvPr id="34" name="文本框 33"/>
          <p:cNvSpPr txBox="1"/>
          <p:nvPr/>
        </p:nvSpPr>
        <p:spPr>
          <a:xfrm>
            <a:off x="11042249" y="7058627"/>
            <a:ext cx="877163" cy="369332"/>
          </a:xfrm>
          <a:prstGeom prst="rect">
            <a:avLst/>
          </a:prstGeom>
          <a:noFill/>
        </p:spPr>
        <p:txBody>
          <a:bodyPr wrap="none" rtlCol="0">
            <a:spAutoFit/>
          </a:bodyPr>
          <a:lstStyle/>
          <a:p>
            <a:r>
              <a:rPr lang="zh-CN" altLang="en-US" dirty="0" smtClean="0">
                <a:solidFill>
                  <a:srgbClr val="01EDF2"/>
                </a:solidFill>
              </a:rPr>
              <a:t>延迟付</a:t>
            </a:r>
            <a:endParaRPr lang="zh-CN" altLang="en-US" dirty="0">
              <a:solidFill>
                <a:srgbClr val="01EDF2"/>
              </a:solidFill>
            </a:endParaRPr>
          </a:p>
        </p:txBody>
      </p:sp>
      <p:grpSp>
        <p:nvGrpSpPr>
          <p:cNvPr id="49" name="组合 48"/>
          <p:cNvGrpSpPr/>
          <p:nvPr/>
        </p:nvGrpSpPr>
        <p:grpSpPr>
          <a:xfrm>
            <a:off x="201713" y="177114"/>
            <a:ext cx="719743" cy="719379"/>
            <a:chOff x="4433071" y="4221479"/>
            <a:chExt cx="870449" cy="870449"/>
          </a:xfrm>
        </p:grpSpPr>
        <p:pic>
          <p:nvPicPr>
            <p:cNvPr id="50" name="图片 4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51" name="TextBox 10"/>
            <p:cNvSpPr txBox="1"/>
            <p:nvPr/>
          </p:nvSpPr>
          <p:spPr>
            <a:xfrm>
              <a:off x="4527158" y="4329313"/>
              <a:ext cx="682273" cy="707578"/>
            </a:xfrm>
            <a:prstGeom prst="rect">
              <a:avLst/>
            </a:prstGeom>
            <a:noFill/>
          </p:spPr>
          <p:txBody>
            <a:bodyPr wrap="square" rtlCol="0">
              <a:spAutoFit/>
            </a:bodyPr>
            <a:lstStyle/>
            <a:p>
              <a:pPr algn="ctr"/>
              <a:r>
                <a:rPr lang="en-US" altLang="zh-CN" sz="3200" b="1" dirty="0">
                  <a:solidFill>
                    <a:srgbClr val="01EDF2"/>
                  </a:solidFill>
                  <a:latin typeface="微软雅黑" panose="020B0503020204020204" pitchFamily="34" charset="-122"/>
                  <a:ea typeface="微软雅黑" panose="020B0503020204020204" pitchFamily="34" charset="-122"/>
                </a:rPr>
                <a:t>4</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200" fill="hold"/>
                                        <p:tgtEl>
                                          <p:spTgt spid="52"/>
                                        </p:tgtEl>
                                        <p:attrNameLst>
                                          <p:attrName>ppt_x</p:attrName>
                                        </p:attrNameLst>
                                      </p:cBhvr>
                                      <p:tavLst>
                                        <p:tav tm="0">
                                          <p:val>
                                            <p:strVal val="0-#ppt_w/2"/>
                                          </p:val>
                                        </p:tav>
                                        <p:tav tm="100000">
                                          <p:val>
                                            <p:strVal val="#ppt_x"/>
                                          </p:val>
                                        </p:tav>
                                      </p:tavLst>
                                    </p:anim>
                                    <p:anim calcmode="lin" valueType="num">
                                      <p:cBhvr additive="base">
                                        <p:cTn id="8" dur="200" fill="hold"/>
                                        <p:tgtEl>
                                          <p:spTgt spid="52"/>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250"/>
                                  </p:stCondLst>
                                  <p:childTnLst>
                                    <p:set>
                                      <p:cBhvr>
                                        <p:cTn id="10" dur="1" fill="hold">
                                          <p:stCondLst>
                                            <p:cond delay="0"/>
                                          </p:stCondLst>
                                        </p:cTn>
                                        <p:tgtEl>
                                          <p:spTgt spid="52"/>
                                        </p:tgtEl>
                                        <p:attrNameLst>
                                          <p:attrName>style.visibility</p:attrName>
                                        </p:attrNameLst>
                                      </p:cBhvr>
                                      <p:to>
                                        <p:strVal val="visible"/>
                                      </p:to>
                                    </p:set>
                                    <p:animEffect transition="in" filter="randombar(horizontal)">
                                      <p:cBhvr>
                                        <p:cTn id="11" dur="500"/>
                                        <p:tgtEl>
                                          <p:spTgt spid="52"/>
                                        </p:tgtEl>
                                      </p:cBhvr>
                                    </p:animEffect>
                                  </p:childTnLst>
                                </p:cTn>
                              </p:par>
                            </p:childTnLst>
                          </p:cTn>
                        </p:par>
                        <p:par>
                          <p:cTn id="12" fill="hold">
                            <p:stCondLst>
                              <p:cond delay="500"/>
                            </p:stCondLst>
                            <p:childTnLst>
                              <p:par>
                                <p:cTn id="13" presetID="23" presetClass="entr" presetSubtype="528"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 calcmode="lin" valueType="num">
                                      <p:cBhvr>
                                        <p:cTn id="17" dur="500" fill="hold"/>
                                        <p:tgtEl>
                                          <p:spTgt spid="88"/>
                                        </p:tgtEl>
                                        <p:attrNameLst>
                                          <p:attrName>ppt_x</p:attrName>
                                        </p:attrNameLst>
                                      </p:cBhvr>
                                      <p:tavLst>
                                        <p:tav tm="0">
                                          <p:val>
                                            <p:fltVal val="0.5"/>
                                          </p:val>
                                        </p:tav>
                                        <p:tav tm="100000">
                                          <p:val>
                                            <p:strVal val="#ppt_x"/>
                                          </p:val>
                                        </p:tav>
                                      </p:tavLst>
                                    </p:anim>
                                    <p:anim calcmode="lin" valueType="num">
                                      <p:cBhvr>
                                        <p:cTn id="18" dur="500" fill="hold"/>
                                        <p:tgtEl>
                                          <p:spTgt spid="88"/>
                                        </p:tgtEl>
                                        <p:attrNameLst>
                                          <p:attrName>ppt_y</p:attrName>
                                        </p:attrNameLst>
                                      </p:cBhvr>
                                      <p:tavLst>
                                        <p:tav tm="0">
                                          <p:val>
                                            <p:fltVal val="0.5"/>
                                          </p:val>
                                        </p:tav>
                                        <p:tav tm="100000">
                                          <p:val>
                                            <p:strVal val="#ppt_y"/>
                                          </p:val>
                                        </p:tav>
                                      </p:tavLst>
                                    </p:anim>
                                  </p:childTnLst>
                                </p:cTn>
                              </p:par>
                            </p:childTnLst>
                          </p:cTn>
                        </p:par>
                        <p:par>
                          <p:cTn id="19" fill="hold">
                            <p:stCondLst>
                              <p:cond delay="1000"/>
                            </p:stCondLst>
                            <p:childTnLst>
                              <p:par>
                                <p:cTn id="20" presetID="23" presetClass="entr" presetSubtype="528" fill="hold" nodeType="afterEffect">
                                  <p:stCondLst>
                                    <p:cond delay="0"/>
                                  </p:stCondLst>
                                  <p:childTnLst>
                                    <p:set>
                                      <p:cBhvr>
                                        <p:cTn id="21" dur="1" fill="hold">
                                          <p:stCondLst>
                                            <p:cond delay="0"/>
                                          </p:stCondLst>
                                        </p:cTn>
                                        <p:tgtEl>
                                          <p:spTgt spid="91"/>
                                        </p:tgtEl>
                                        <p:attrNameLst>
                                          <p:attrName>style.visibility</p:attrName>
                                        </p:attrNameLst>
                                      </p:cBhvr>
                                      <p:to>
                                        <p:strVal val="visible"/>
                                      </p:to>
                                    </p:set>
                                    <p:anim calcmode="lin" valueType="num">
                                      <p:cBhvr>
                                        <p:cTn id="22" dur="500" fill="hold"/>
                                        <p:tgtEl>
                                          <p:spTgt spid="91"/>
                                        </p:tgtEl>
                                        <p:attrNameLst>
                                          <p:attrName>ppt_w</p:attrName>
                                        </p:attrNameLst>
                                      </p:cBhvr>
                                      <p:tavLst>
                                        <p:tav tm="0">
                                          <p:val>
                                            <p:fltVal val="0"/>
                                          </p:val>
                                        </p:tav>
                                        <p:tav tm="100000">
                                          <p:val>
                                            <p:strVal val="#ppt_w"/>
                                          </p:val>
                                        </p:tav>
                                      </p:tavLst>
                                    </p:anim>
                                    <p:anim calcmode="lin" valueType="num">
                                      <p:cBhvr>
                                        <p:cTn id="23" dur="500" fill="hold"/>
                                        <p:tgtEl>
                                          <p:spTgt spid="91"/>
                                        </p:tgtEl>
                                        <p:attrNameLst>
                                          <p:attrName>ppt_h</p:attrName>
                                        </p:attrNameLst>
                                      </p:cBhvr>
                                      <p:tavLst>
                                        <p:tav tm="0">
                                          <p:val>
                                            <p:fltVal val="0"/>
                                          </p:val>
                                        </p:tav>
                                        <p:tav tm="100000">
                                          <p:val>
                                            <p:strVal val="#ppt_h"/>
                                          </p:val>
                                        </p:tav>
                                      </p:tavLst>
                                    </p:anim>
                                    <p:anim calcmode="lin" valueType="num">
                                      <p:cBhvr>
                                        <p:cTn id="24" dur="500" fill="hold"/>
                                        <p:tgtEl>
                                          <p:spTgt spid="91"/>
                                        </p:tgtEl>
                                        <p:attrNameLst>
                                          <p:attrName>ppt_x</p:attrName>
                                        </p:attrNameLst>
                                      </p:cBhvr>
                                      <p:tavLst>
                                        <p:tav tm="0">
                                          <p:val>
                                            <p:fltVal val="0.5"/>
                                          </p:val>
                                        </p:tav>
                                        <p:tav tm="100000">
                                          <p:val>
                                            <p:strVal val="#ppt_x"/>
                                          </p:val>
                                        </p:tav>
                                      </p:tavLst>
                                    </p:anim>
                                    <p:anim calcmode="lin" valueType="num">
                                      <p:cBhvr>
                                        <p:cTn id="25" dur="500" fill="hold"/>
                                        <p:tgtEl>
                                          <p:spTgt spid="91"/>
                                        </p:tgtEl>
                                        <p:attrNameLst>
                                          <p:attrName>ppt_y</p:attrName>
                                        </p:attrNameLst>
                                      </p:cBhvr>
                                      <p:tavLst>
                                        <p:tav tm="0">
                                          <p:val>
                                            <p:fltVal val="0.5"/>
                                          </p:val>
                                        </p:tav>
                                        <p:tav tm="100000">
                                          <p:val>
                                            <p:strVal val="#ppt_y"/>
                                          </p:val>
                                        </p:tav>
                                      </p:tavLst>
                                    </p:anim>
                                  </p:childTnLst>
                                </p:cTn>
                              </p:par>
                            </p:childTnLst>
                          </p:cTn>
                        </p:par>
                        <p:par>
                          <p:cTn id="26" fill="hold">
                            <p:stCondLst>
                              <p:cond delay="1500"/>
                            </p:stCondLst>
                            <p:childTnLst>
                              <p:par>
                                <p:cTn id="27" presetID="23" presetClass="entr" presetSubtype="528" fill="hold" nodeType="afterEffect">
                                  <p:stCondLst>
                                    <p:cond delay="0"/>
                                  </p:stCondLst>
                                  <p:childTnLst>
                                    <p:set>
                                      <p:cBhvr>
                                        <p:cTn id="28" dur="1" fill="hold">
                                          <p:stCondLst>
                                            <p:cond delay="0"/>
                                          </p:stCondLst>
                                        </p:cTn>
                                        <p:tgtEl>
                                          <p:spTgt spid="82"/>
                                        </p:tgtEl>
                                        <p:attrNameLst>
                                          <p:attrName>style.visibility</p:attrName>
                                        </p:attrNameLst>
                                      </p:cBhvr>
                                      <p:to>
                                        <p:strVal val="visible"/>
                                      </p:to>
                                    </p:set>
                                    <p:anim calcmode="lin" valueType="num">
                                      <p:cBhvr>
                                        <p:cTn id="29" dur="500" fill="hold"/>
                                        <p:tgtEl>
                                          <p:spTgt spid="82"/>
                                        </p:tgtEl>
                                        <p:attrNameLst>
                                          <p:attrName>ppt_w</p:attrName>
                                        </p:attrNameLst>
                                      </p:cBhvr>
                                      <p:tavLst>
                                        <p:tav tm="0">
                                          <p:val>
                                            <p:fltVal val="0"/>
                                          </p:val>
                                        </p:tav>
                                        <p:tav tm="100000">
                                          <p:val>
                                            <p:strVal val="#ppt_w"/>
                                          </p:val>
                                        </p:tav>
                                      </p:tavLst>
                                    </p:anim>
                                    <p:anim calcmode="lin" valueType="num">
                                      <p:cBhvr>
                                        <p:cTn id="30" dur="500" fill="hold"/>
                                        <p:tgtEl>
                                          <p:spTgt spid="82"/>
                                        </p:tgtEl>
                                        <p:attrNameLst>
                                          <p:attrName>ppt_h</p:attrName>
                                        </p:attrNameLst>
                                      </p:cBhvr>
                                      <p:tavLst>
                                        <p:tav tm="0">
                                          <p:val>
                                            <p:fltVal val="0"/>
                                          </p:val>
                                        </p:tav>
                                        <p:tav tm="100000">
                                          <p:val>
                                            <p:strVal val="#ppt_h"/>
                                          </p:val>
                                        </p:tav>
                                      </p:tavLst>
                                    </p:anim>
                                    <p:anim calcmode="lin" valueType="num">
                                      <p:cBhvr>
                                        <p:cTn id="31" dur="500" fill="hold"/>
                                        <p:tgtEl>
                                          <p:spTgt spid="82"/>
                                        </p:tgtEl>
                                        <p:attrNameLst>
                                          <p:attrName>ppt_x</p:attrName>
                                        </p:attrNameLst>
                                      </p:cBhvr>
                                      <p:tavLst>
                                        <p:tav tm="0">
                                          <p:val>
                                            <p:fltVal val="0.5"/>
                                          </p:val>
                                        </p:tav>
                                        <p:tav tm="100000">
                                          <p:val>
                                            <p:strVal val="#ppt_x"/>
                                          </p:val>
                                        </p:tav>
                                      </p:tavLst>
                                    </p:anim>
                                    <p:anim calcmode="lin" valueType="num">
                                      <p:cBhvr>
                                        <p:cTn id="32" dur="500" fill="hold"/>
                                        <p:tgtEl>
                                          <p:spTgt spid="82"/>
                                        </p:tgtEl>
                                        <p:attrNameLst>
                                          <p:attrName>ppt_y</p:attrName>
                                        </p:attrNameLst>
                                      </p:cBhvr>
                                      <p:tavLst>
                                        <p:tav tm="0">
                                          <p:val>
                                            <p:fltVal val="0.5"/>
                                          </p:val>
                                        </p:tav>
                                        <p:tav tm="100000">
                                          <p:val>
                                            <p:strVal val="#ppt_y"/>
                                          </p:val>
                                        </p:tav>
                                      </p:tavLst>
                                    </p:anim>
                                  </p:childTnLst>
                                </p:cTn>
                              </p:par>
                            </p:childTnLst>
                          </p:cTn>
                        </p:par>
                        <p:par>
                          <p:cTn id="33" fill="hold">
                            <p:stCondLst>
                              <p:cond delay="2000"/>
                            </p:stCondLst>
                            <p:childTnLst>
                              <p:par>
                                <p:cTn id="34" presetID="23" presetClass="entr" presetSubtype="528" fill="hold" nodeType="afterEffect">
                                  <p:stCondLst>
                                    <p:cond delay="0"/>
                                  </p:stCondLst>
                                  <p:childTnLst>
                                    <p:set>
                                      <p:cBhvr>
                                        <p:cTn id="35" dur="1" fill="hold">
                                          <p:stCondLst>
                                            <p:cond delay="0"/>
                                          </p:stCondLst>
                                        </p:cTn>
                                        <p:tgtEl>
                                          <p:spTgt spid="94"/>
                                        </p:tgtEl>
                                        <p:attrNameLst>
                                          <p:attrName>style.visibility</p:attrName>
                                        </p:attrNameLst>
                                      </p:cBhvr>
                                      <p:to>
                                        <p:strVal val="visible"/>
                                      </p:to>
                                    </p:set>
                                    <p:anim calcmode="lin" valueType="num">
                                      <p:cBhvr>
                                        <p:cTn id="36" dur="500" fill="hold"/>
                                        <p:tgtEl>
                                          <p:spTgt spid="94"/>
                                        </p:tgtEl>
                                        <p:attrNameLst>
                                          <p:attrName>ppt_w</p:attrName>
                                        </p:attrNameLst>
                                      </p:cBhvr>
                                      <p:tavLst>
                                        <p:tav tm="0">
                                          <p:val>
                                            <p:fltVal val="0"/>
                                          </p:val>
                                        </p:tav>
                                        <p:tav tm="100000">
                                          <p:val>
                                            <p:strVal val="#ppt_w"/>
                                          </p:val>
                                        </p:tav>
                                      </p:tavLst>
                                    </p:anim>
                                    <p:anim calcmode="lin" valueType="num">
                                      <p:cBhvr>
                                        <p:cTn id="37" dur="500" fill="hold"/>
                                        <p:tgtEl>
                                          <p:spTgt spid="94"/>
                                        </p:tgtEl>
                                        <p:attrNameLst>
                                          <p:attrName>ppt_h</p:attrName>
                                        </p:attrNameLst>
                                      </p:cBhvr>
                                      <p:tavLst>
                                        <p:tav tm="0">
                                          <p:val>
                                            <p:fltVal val="0"/>
                                          </p:val>
                                        </p:tav>
                                        <p:tav tm="100000">
                                          <p:val>
                                            <p:strVal val="#ppt_h"/>
                                          </p:val>
                                        </p:tav>
                                      </p:tavLst>
                                    </p:anim>
                                    <p:anim calcmode="lin" valueType="num">
                                      <p:cBhvr>
                                        <p:cTn id="38" dur="500" fill="hold"/>
                                        <p:tgtEl>
                                          <p:spTgt spid="94"/>
                                        </p:tgtEl>
                                        <p:attrNameLst>
                                          <p:attrName>ppt_x</p:attrName>
                                        </p:attrNameLst>
                                      </p:cBhvr>
                                      <p:tavLst>
                                        <p:tav tm="0">
                                          <p:val>
                                            <p:fltVal val="0.5"/>
                                          </p:val>
                                        </p:tav>
                                        <p:tav tm="100000">
                                          <p:val>
                                            <p:strVal val="#ppt_x"/>
                                          </p:val>
                                        </p:tav>
                                      </p:tavLst>
                                    </p:anim>
                                    <p:anim calcmode="lin" valueType="num">
                                      <p:cBhvr>
                                        <p:cTn id="39" dur="500" fill="hold"/>
                                        <p:tgtEl>
                                          <p:spTgt spid="94"/>
                                        </p:tgtEl>
                                        <p:attrNameLst>
                                          <p:attrName>ppt_y</p:attrName>
                                        </p:attrNameLst>
                                      </p:cBhvr>
                                      <p:tavLst>
                                        <p:tav tm="0">
                                          <p:val>
                                            <p:fltVal val="0.5"/>
                                          </p:val>
                                        </p:tav>
                                        <p:tav tm="100000">
                                          <p:val>
                                            <p:strVal val="#ppt_y"/>
                                          </p:val>
                                        </p:tav>
                                      </p:tavLst>
                                    </p:anim>
                                  </p:childTnLst>
                                </p:cTn>
                              </p:par>
                            </p:childTnLst>
                          </p:cTn>
                        </p:par>
                        <p:par>
                          <p:cTn id="40" fill="hold">
                            <p:stCondLst>
                              <p:cond delay="2500"/>
                            </p:stCondLst>
                            <p:childTnLst>
                              <p:par>
                                <p:cTn id="41" presetID="23" presetClass="entr" presetSubtype="528" fill="hold" grpId="0" nodeType="afterEffect">
                                  <p:stCondLst>
                                    <p:cond delay="0"/>
                                  </p:stCondLst>
                                  <p:childTnLst>
                                    <p:set>
                                      <p:cBhvr>
                                        <p:cTn id="42" dur="1" fill="hold">
                                          <p:stCondLst>
                                            <p:cond delay="0"/>
                                          </p:stCondLst>
                                        </p:cTn>
                                        <p:tgtEl>
                                          <p:spTgt spid="81"/>
                                        </p:tgtEl>
                                        <p:attrNameLst>
                                          <p:attrName>style.visibility</p:attrName>
                                        </p:attrNameLst>
                                      </p:cBhvr>
                                      <p:to>
                                        <p:strVal val="visible"/>
                                      </p:to>
                                    </p:set>
                                    <p:anim calcmode="lin" valueType="num">
                                      <p:cBhvr>
                                        <p:cTn id="43" dur="500" fill="hold"/>
                                        <p:tgtEl>
                                          <p:spTgt spid="81"/>
                                        </p:tgtEl>
                                        <p:attrNameLst>
                                          <p:attrName>ppt_w</p:attrName>
                                        </p:attrNameLst>
                                      </p:cBhvr>
                                      <p:tavLst>
                                        <p:tav tm="0">
                                          <p:val>
                                            <p:fltVal val="0"/>
                                          </p:val>
                                        </p:tav>
                                        <p:tav tm="100000">
                                          <p:val>
                                            <p:strVal val="#ppt_w"/>
                                          </p:val>
                                        </p:tav>
                                      </p:tavLst>
                                    </p:anim>
                                    <p:anim calcmode="lin" valueType="num">
                                      <p:cBhvr>
                                        <p:cTn id="44" dur="500" fill="hold"/>
                                        <p:tgtEl>
                                          <p:spTgt spid="81"/>
                                        </p:tgtEl>
                                        <p:attrNameLst>
                                          <p:attrName>ppt_h</p:attrName>
                                        </p:attrNameLst>
                                      </p:cBhvr>
                                      <p:tavLst>
                                        <p:tav tm="0">
                                          <p:val>
                                            <p:fltVal val="0"/>
                                          </p:val>
                                        </p:tav>
                                        <p:tav tm="100000">
                                          <p:val>
                                            <p:strVal val="#ppt_h"/>
                                          </p:val>
                                        </p:tav>
                                      </p:tavLst>
                                    </p:anim>
                                    <p:anim calcmode="lin" valueType="num">
                                      <p:cBhvr>
                                        <p:cTn id="45" dur="500" fill="hold"/>
                                        <p:tgtEl>
                                          <p:spTgt spid="81"/>
                                        </p:tgtEl>
                                        <p:attrNameLst>
                                          <p:attrName>ppt_x</p:attrName>
                                        </p:attrNameLst>
                                      </p:cBhvr>
                                      <p:tavLst>
                                        <p:tav tm="0">
                                          <p:val>
                                            <p:fltVal val="0.5"/>
                                          </p:val>
                                        </p:tav>
                                        <p:tav tm="100000">
                                          <p:val>
                                            <p:strVal val="#ppt_x"/>
                                          </p:val>
                                        </p:tav>
                                      </p:tavLst>
                                    </p:anim>
                                    <p:anim calcmode="lin" valueType="num">
                                      <p:cBhvr>
                                        <p:cTn id="46" dur="500" fill="hold"/>
                                        <p:tgtEl>
                                          <p:spTgt spid="81"/>
                                        </p:tgtEl>
                                        <p:attrNameLst>
                                          <p:attrName>ppt_y</p:attrName>
                                        </p:attrNameLst>
                                      </p:cBhvr>
                                      <p:tavLst>
                                        <p:tav tm="0">
                                          <p:val>
                                            <p:fltVal val="0.5"/>
                                          </p:val>
                                        </p:tav>
                                        <p:tav tm="100000">
                                          <p:val>
                                            <p:strVal val="#ppt_y"/>
                                          </p:val>
                                        </p:tav>
                                      </p:tavLst>
                                    </p:anim>
                                  </p:childTnLst>
                                </p:cTn>
                              </p:par>
                            </p:childTnLst>
                          </p:cTn>
                        </p:par>
                        <p:par>
                          <p:cTn id="47" fill="hold">
                            <p:stCondLst>
                              <p:cond delay="3000"/>
                            </p:stCondLst>
                            <p:childTnLst>
                              <p:par>
                                <p:cTn id="48" presetID="23" presetClass="entr" presetSubtype="16" fill="hold" grpId="0" nodeType="afterEffect">
                                  <p:stCondLst>
                                    <p:cond delay="0"/>
                                  </p:stCondLst>
                                  <p:iterate type="lt">
                                    <p:tmPct val="10000"/>
                                  </p:iterate>
                                  <p:childTnLst>
                                    <p:set>
                                      <p:cBhvr>
                                        <p:cTn id="49" dur="1" fill="hold">
                                          <p:stCondLst>
                                            <p:cond delay="0"/>
                                          </p:stCondLst>
                                        </p:cTn>
                                        <p:tgtEl>
                                          <p:spTgt spid="79"/>
                                        </p:tgtEl>
                                        <p:attrNameLst>
                                          <p:attrName>style.visibility</p:attrName>
                                        </p:attrNameLst>
                                      </p:cBhvr>
                                      <p:to>
                                        <p:strVal val="visible"/>
                                      </p:to>
                                    </p:set>
                                    <p:anim calcmode="lin" valueType="num">
                                      <p:cBhvr>
                                        <p:cTn id="50" dur="300" fill="hold"/>
                                        <p:tgtEl>
                                          <p:spTgt spid="79"/>
                                        </p:tgtEl>
                                        <p:attrNameLst>
                                          <p:attrName>ppt_w</p:attrName>
                                        </p:attrNameLst>
                                      </p:cBhvr>
                                      <p:tavLst>
                                        <p:tav tm="0">
                                          <p:val>
                                            <p:fltVal val="0"/>
                                          </p:val>
                                        </p:tav>
                                        <p:tav tm="100000">
                                          <p:val>
                                            <p:strVal val="#ppt_w"/>
                                          </p:val>
                                        </p:tav>
                                      </p:tavLst>
                                    </p:anim>
                                    <p:anim calcmode="lin" valueType="num">
                                      <p:cBhvr>
                                        <p:cTn id="51" dur="300" fill="hold"/>
                                        <p:tgtEl>
                                          <p:spTgt spid="79"/>
                                        </p:tgtEl>
                                        <p:attrNameLst>
                                          <p:attrName>ppt_h</p:attrName>
                                        </p:attrNameLst>
                                      </p:cBhvr>
                                      <p:tavLst>
                                        <p:tav tm="0">
                                          <p:val>
                                            <p:fltVal val="0"/>
                                          </p:val>
                                        </p:tav>
                                        <p:tav tm="100000">
                                          <p:val>
                                            <p:strVal val="#ppt_h"/>
                                          </p:val>
                                        </p:tav>
                                      </p:tavLst>
                                    </p:anim>
                                  </p:childTnLst>
                                </p:cTn>
                              </p:par>
                            </p:childTnLst>
                          </p:cTn>
                        </p:par>
                        <p:par>
                          <p:cTn id="52" fill="hold">
                            <p:stCondLst>
                              <p:cond delay="2889"/>
                            </p:stCondLst>
                            <p:childTnLst>
                              <p:par>
                                <p:cTn id="53" presetID="23" presetClass="entr" presetSubtype="16" fill="hold" grpId="0" nodeType="afterEffect">
                                  <p:stCondLst>
                                    <p:cond delay="0"/>
                                  </p:stCondLst>
                                  <p:iterate type="lt">
                                    <p:tmPct val="10000"/>
                                  </p:iterate>
                                  <p:childTnLst>
                                    <p:set>
                                      <p:cBhvr>
                                        <p:cTn id="54" dur="1" fill="hold">
                                          <p:stCondLst>
                                            <p:cond delay="0"/>
                                          </p:stCondLst>
                                        </p:cTn>
                                        <p:tgtEl>
                                          <p:spTgt spid="80"/>
                                        </p:tgtEl>
                                        <p:attrNameLst>
                                          <p:attrName>style.visibility</p:attrName>
                                        </p:attrNameLst>
                                      </p:cBhvr>
                                      <p:to>
                                        <p:strVal val="visible"/>
                                      </p:to>
                                    </p:set>
                                    <p:anim calcmode="lin" valueType="num">
                                      <p:cBhvr>
                                        <p:cTn id="55" dur="300" fill="hold"/>
                                        <p:tgtEl>
                                          <p:spTgt spid="80"/>
                                        </p:tgtEl>
                                        <p:attrNameLst>
                                          <p:attrName>ppt_w</p:attrName>
                                        </p:attrNameLst>
                                      </p:cBhvr>
                                      <p:tavLst>
                                        <p:tav tm="0">
                                          <p:val>
                                            <p:fltVal val="0"/>
                                          </p:val>
                                        </p:tav>
                                        <p:tav tm="100000">
                                          <p:val>
                                            <p:strVal val="#ppt_w"/>
                                          </p:val>
                                        </p:tav>
                                      </p:tavLst>
                                    </p:anim>
                                    <p:anim calcmode="lin" valueType="num">
                                      <p:cBhvr>
                                        <p:cTn id="56" dur="300" fill="hold"/>
                                        <p:tgtEl>
                                          <p:spTgt spid="80"/>
                                        </p:tgtEl>
                                        <p:attrNameLst>
                                          <p:attrName>ppt_h</p:attrName>
                                        </p:attrNameLst>
                                      </p:cBhvr>
                                      <p:tavLst>
                                        <p:tav tm="0">
                                          <p:val>
                                            <p:fltVal val="0"/>
                                          </p:val>
                                        </p:tav>
                                        <p:tav tm="100000">
                                          <p:val>
                                            <p:strVal val="#ppt_h"/>
                                          </p:val>
                                        </p:tav>
                                      </p:tavLst>
                                    </p:anim>
                                  </p:childTnLst>
                                </p:cTn>
                              </p:par>
                            </p:childTnLst>
                          </p:cTn>
                        </p:par>
                        <p:par>
                          <p:cTn id="57" fill="hold">
                            <p:stCondLst>
                              <p:cond delay="3610"/>
                            </p:stCondLst>
                            <p:childTnLst>
                              <p:par>
                                <p:cTn id="58" presetID="23" presetClass="entr" presetSubtype="528" fill="hold" grpId="0" nodeType="afterEffect">
                                  <p:stCondLst>
                                    <p:cond delay="0"/>
                                  </p:stCondLst>
                                  <p:childTnLst>
                                    <p:set>
                                      <p:cBhvr>
                                        <p:cTn id="59" dur="1" fill="hold">
                                          <p:stCondLst>
                                            <p:cond delay="0"/>
                                          </p:stCondLst>
                                        </p:cTn>
                                        <p:tgtEl>
                                          <p:spTgt spid="75"/>
                                        </p:tgtEl>
                                        <p:attrNameLst>
                                          <p:attrName>style.visibility</p:attrName>
                                        </p:attrNameLst>
                                      </p:cBhvr>
                                      <p:to>
                                        <p:strVal val="visible"/>
                                      </p:to>
                                    </p:set>
                                    <p:anim calcmode="lin" valueType="num">
                                      <p:cBhvr>
                                        <p:cTn id="60" dur="500" fill="hold"/>
                                        <p:tgtEl>
                                          <p:spTgt spid="75"/>
                                        </p:tgtEl>
                                        <p:attrNameLst>
                                          <p:attrName>ppt_w</p:attrName>
                                        </p:attrNameLst>
                                      </p:cBhvr>
                                      <p:tavLst>
                                        <p:tav tm="0">
                                          <p:val>
                                            <p:fltVal val="0"/>
                                          </p:val>
                                        </p:tav>
                                        <p:tav tm="100000">
                                          <p:val>
                                            <p:strVal val="#ppt_w"/>
                                          </p:val>
                                        </p:tav>
                                      </p:tavLst>
                                    </p:anim>
                                    <p:anim calcmode="lin" valueType="num">
                                      <p:cBhvr>
                                        <p:cTn id="61" dur="500" fill="hold"/>
                                        <p:tgtEl>
                                          <p:spTgt spid="75"/>
                                        </p:tgtEl>
                                        <p:attrNameLst>
                                          <p:attrName>ppt_h</p:attrName>
                                        </p:attrNameLst>
                                      </p:cBhvr>
                                      <p:tavLst>
                                        <p:tav tm="0">
                                          <p:val>
                                            <p:fltVal val="0"/>
                                          </p:val>
                                        </p:tav>
                                        <p:tav tm="100000">
                                          <p:val>
                                            <p:strVal val="#ppt_h"/>
                                          </p:val>
                                        </p:tav>
                                      </p:tavLst>
                                    </p:anim>
                                    <p:anim calcmode="lin" valueType="num">
                                      <p:cBhvr>
                                        <p:cTn id="62" dur="500" fill="hold"/>
                                        <p:tgtEl>
                                          <p:spTgt spid="75"/>
                                        </p:tgtEl>
                                        <p:attrNameLst>
                                          <p:attrName>ppt_x</p:attrName>
                                        </p:attrNameLst>
                                      </p:cBhvr>
                                      <p:tavLst>
                                        <p:tav tm="0">
                                          <p:val>
                                            <p:fltVal val="0.5"/>
                                          </p:val>
                                        </p:tav>
                                        <p:tav tm="100000">
                                          <p:val>
                                            <p:strVal val="#ppt_x"/>
                                          </p:val>
                                        </p:tav>
                                      </p:tavLst>
                                    </p:anim>
                                    <p:anim calcmode="lin" valueType="num">
                                      <p:cBhvr>
                                        <p:cTn id="63" dur="500" fill="hold"/>
                                        <p:tgtEl>
                                          <p:spTgt spid="75"/>
                                        </p:tgtEl>
                                        <p:attrNameLst>
                                          <p:attrName>ppt_y</p:attrName>
                                        </p:attrNameLst>
                                      </p:cBhvr>
                                      <p:tavLst>
                                        <p:tav tm="0">
                                          <p:val>
                                            <p:fltVal val="0.5"/>
                                          </p:val>
                                        </p:tav>
                                        <p:tav tm="100000">
                                          <p:val>
                                            <p:strVal val="#ppt_y"/>
                                          </p:val>
                                        </p:tav>
                                      </p:tavLst>
                                    </p:anim>
                                  </p:childTnLst>
                                </p:cTn>
                              </p:par>
                            </p:childTnLst>
                          </p:cTn>
                        </p:par>
                        <p:par>
                          <p:cTn id="64" fill="hold">
                            <p:stCondLst>
                              <p:cond delay="4110"/>
                            </p:stCondLst>
                            <p:childTnLst>
                              <p:par>
                                <p:cTn id="65" presetID="23" presetClass="entr" presetSubtype="16" fill="hold" grpId="0" nodeType="afterEffect">
                                  <p:stCondLst>
                                    <p:cond delay="0"/>
                                  </p:stCondLst>
                                  <p:iterate type="lt">
                                    <p:tmPct val="10000"/>
                                  </p:iterate>
                                  <p:childTnLst>
                                    <p:set>
                                      <p:cBhvr>
                                        <p:cTn id="66" dur="1" fill="hold">
                                          <p:stCondLst>
                                            <p:cond delay="0"/>
                                          </p:stCondLst>
                                        </p:cTn>
                                        <p:tgtEl>
                                          <p:spTgt spid="73"/>
                                        </p:tgtEl>
                                        <p:attrNameLst>
                                          <p:attrName>style.visibility</p:attrName>
                                        </p:attrNameLst>
                                      </p:cBhvr>
                                      <p:to>
                                        <p:strVal val="visible"/>
                                      </p:to>
                                    </p:set>
                                    <p:anim calcmode="lin" valueType="num">
                                      <p:cBhvr>
                                        <p:cTn id="67" dur="300" fill="hold"/>
                                        <p:tgtEl>
                                          <p:spTgt spid="73"/>
                                        </p:tgtEl>
                                        <p:attrNameLst>
                                          <p:attrName>ppt_w</p:attrName>
                                        </p:attrNameLst>
                                      </p:cBhvr>
                                      <p:tavLst>
                                        <p:tav tm="0">
                                          <p:val>
                                            <p:fltVal val="0"/>
                                          </p:val>
                                        </p:tav>
                                        <p:tav tm="100000">
                                          <p:val>
                                            <p:strVal val="#ppt_w"/>
                                          </p:val>
                                        </p:tav>
                                      </p:tavLst>
                                    </p:anim>
                                    <p:anim calcmode="lin" valueType="num">
                                      <p:cBhvr>
                                        <p:cTn id="68" dur="300" fill="hold"/>
                                        <p:tgtEl>
                                          <p:spTgt spid="73"/>
                                        </p:tgtEl>
                                        <p:attrNameLst>
                                          <p:attrName>ppt_h</p:attrName>
                                        </p:attrNameLst>
                                      </p:cBhvr>
                                      <p:tavLst>
                                        <p:tav tm="0">
                                          <p:val>
                                            <p:fltVal val="0"/>
                                          </p:val>
                                        </p:tav>
                                        <p:tav tm="100000">
                                          <p:val>
                                            <p:strVal val="#ppt_h"/>
                                          </p:val>
                                        </p:tav>
                                      </p:tavLst>
                                    </p:anim>
                                  </p:childTnLst>
                                </p:cTn>
                              </p:par>
                            </p:childTnLst>
                          </p:cTn>
                        </p:par>
                        <p:par>
                          <p:cTn id="69" fill="hold">
                            <p:stCondLst>
                              <p:cond delay="4500"/>
                            </p:stCondLst>
                            <p:childTnLst>
                              <p:par>
                                <p:cTn id="70" presetID="23" presetClass="entr" presetSubtype="16" fill="hold" grpId="0" nodeType="afterEffect">
                                  <p:stCondLst>
                                    <p:cond delay="0"/>
                                  </p:stCondLst>
                                  <p:iterate type="lt">
                                    <p:tmPct val="10000"/>
                                  </p:iterate>
                                  <p:childTnLst>
                                    <p:set>
                                      <p:cBhvr>
                                        <p:cTn id="71" dur="1" fill="hold">
                                          <p:stCondLst>
                                            <p:cond delay="0"/>
                                          </p:stCondLst>
                                        </p:cTn>
                                        <p:tgtEl>
                                          <p:spTgt spid="74"/>
                                        </p:tgtEl>
                                        <p:attrNameLst>
                                          <p:attrName>style.visibility</p:attrName>
                                        </p:attrNameLst>
                                      </p:cBhvr>
                                      <p:to>
                                        <p:strVal val="visible"/>
                                      </p:to>
                                    </p:set>
                                    <p:anim calcmode="lin" valueType="num">
                                      <p:cBhvr>
                                        <p:cTn id="72" dur="300" fill="hold"/>
                                        <p:tgtEl>
                                          <p:spTgt spid="74"/>
                                        </p:tgtEl>
                                        <p:attrNameLst>
                                          <p:attrName>ppt_w</p:attrName>
                                        </p:attrNameLst>
                                      </p:cBhvr>
                                      <p:tavLst>
                                        <p:tav tm="0">
                                          <p:val>
                                            <p:fltVal val="0"/>
                                          </p:val>
                                        </p:tav>
                                        <p:tav tm="100000">
                                          <p:val>
                                            <p:strVal val="#ppt_w"/>
                                          </p:val>
                                        </p:tav>
                                      </p:tavLst>
                                    </p:anim>
                                    <p:anim calcmode="lin" valueType="num">
                                      <p:cBhvr>
                                        <p:cTn id="73" dur="300" fill="hold"/>
                                        <p:tgtEl>
                                          <p:spTgt spid="74"/>
                                        </p:tgtEl>
                                        <p:attrNameLst>
                                          <p:attrName>ppt_h</p:attrName>
                                        </p:attrNameLst>
                                      </p:cBhvr>
                                      <p:tavLst>
                                        <p:tav tm="0">
                                          <p:val>
                                            <p:fltVal val="0"/>
                                          </p:val>
                                        </p:tav>
                                        <p:tav tm="100000">
                                          <p:val>
                                            <p:strVal val="#ppt_h"/>
                                          </p:val>
                                        </p:tav>
                                      </p:tavLst>
                                    </p:anim>
                                  </p:childTnLst>
                                </p:cTn>
                              </p:par>
                            </p:childTnLst>
                          </p:cTn>
                        </p:par>
                        <p:par>
                          <p:cTn id="74" fill="hold">
                            <p:stCondLst>
                              <p:cond delay="5220"/>
                            </p:stCondLst>
                            <p:childTnLst>
                              <p:par>
                                <p:cTn id="75" presetID="23" presetClass="entr" presetSubtype="528" fill="hold" grpId="0" nodeType="afterEffect">
                                  <p:stCondLst>
                                    <p:cond delay="0"/>
                                  </p:stCondLst>
                                  <p:childTnLst>
                                    <p:set>
                                      <p:cBhvr>
                                        <p:cTn id="76" dur="1" fill="hold">
                                          <p:stCondLst>
                                            <p:cond delay="0"/>
                                          </p:stCondLst>
                                        </p:cTn>
                                        <p:tgtEl>
                                          <p:spTgt spid="78"/>
                                        </p:tgtEl>
                                        <p:attrNameLst>
                                          <p:attrName>style.visibility</p:attrName>
                                        </p:attrNameLst>
                                      </p:cBhvr>
                                      <p:to>
                                        <p:strVal val="visible"/>
                                      </p:to>
                                    </p:set>
                                    <p:anim calcmode="lin" valueType="num">
                                      <p:cBhvr>
                                        <p:cTn id="77" dur="500" fill="hold"/>
                                        <p:tgtEl>
                                          <p:spTgt spid="78"/>
                                        </p:tgtEl>
                                        <p:attrNameLst>
                                          <p:attrName>ppt_w</p:attrName>
                                        </p:attrNameLst>
                                      </p:cBhvr>
                                      <p:tavLst>
                                        <p:tav tm="0">
                                          <p:val>
                                            <p:fltVal val="0"/>
                                          </p:val>
                                        </p:tav>
                                        <p:tav tm="100000">
                                          <p:val>
                                            <p:strVal val="#ppt_w"/>
                                          </p:val>
                                        </p:tav>
                                      </p:tavLst>
                                    </p:anim>
                                    <p:anim calcmode="lin" valueType="num">
                                      <p:cBhvr>
                                        <p:cTn id="78" dur="500" fill="hold"/>
                                        <p:tgtEl>
                                          <p:spTgt spid="78"/>
                                        </p:tgtEl>
                                        <p:attrNameLst>
                                          <p:attrName>ppt_h</p:attrName>
                                        </p:attrNameLst>
                                      </p:cBhvr>
                                      <p:tavLst>
                                        <p:tav tm="0">
                                          <p:val>
                                            <p:fltVal val="0"/>
                                          </p:val>
                                        </p:tav>
                                        <p:tav tm="100000">
                                          <p:val>
                                            <p:strVal val="#ppt_h"/>
                                          </p:val>
                                        </p:tav>
                                      </p:tavLst>
                                    </p:anim>
                                    <p:anim calcmode="lin" valueType="num">
                                      <p:cBhvr>
                                        <p:cTn id="79" dur="500" fill="hold"/>
                                        <p:tgtEl>
                                          <p:spTgt spid="78"/>
                                        </p:tgtEl>
                                        <p:attrNameLst>
                                          <p:attrName>ppt_x</p:attrName>
                                        </p:attrNameLst>
                                      </p:cBhvr>
                                      <p:tavLst>
                                        <p:tav tm="0">
                                          <p:val>
                                            <p:fltVal val="0.5"/>
                                          </p:val>
                                        </p:tav>
                                        <p:tav tm="100000">
                                          <p:val>
                                            <p:strVal val="#ppt_x"/>
                                          </p:val>
                                        </p:tav>
                                      </p:tavLst>
                                    </p:anim>
                                    <p:anim calcmode="lin" valueType="num">
                                      <p:cBhvr>
                                        <p:cTn id="80" dur="500" fill="hold"/>
                                        <p:tgtEl>
                                          <p:spTgt spid="78"/>
                                        </p:tgtEl>
                                        <p:attrNameLst>
                                          <p:attrName>ppt_y</p:attrName>
                                        </p:attrNameLst>
                                      </p:cBhvr>
                                      <p:tavLst>
                                        <p:tav tm="0">
                                          <p:val>
                                            <p:fltVal val="0.5"/>
                                          </p:val>
                                        </p:tav>
                                        <p:tav tm="100000">
                                          <p:val>
                                            <p:strVal val="#ppt_y"/>
                                          </p:val>
                                        </p:tav>
                                      </p:tavLst>
                                    </p:anim>
                                  </p:childTnLst>
                                </p:cTn>
                              </p:par>
                            </p:childTnLst>
                          </p:cTn>
                        </p:par>
                        <p:par>
                          <p:cTn id="81" fill="hold">
                            <p:stCondLst>
                              <p:cond delay="5720"/>
                            </p:stCondLst>
                            <p:childTnLst>
                              <p:par>
                                <p:cTn id="82" presetID="23" presetClass="entr" presetSubtype="16" fill="hold" grpId="0" nodeType="afterEffect">
                                  <p:stCondLst>
                                    <p:cond delay="0"/>
                                  </p:stCondLst>
                                  <p:iterate type="lt">
                                    <p:tmPct val="10000"/>
                                  </p:iterate>
                                  <p:childTnLst>
                                    <p:set>
                                      <p:cBhvr>
                                        <p:cTn id="83" dur="1" fill="hold">
                                          <p:stCondLst>
                                            <p:cond delay="0"/>
                                          </p:stCondLst>
                                        </p:cTn>
                                        <p:tgtEl>
                                          <p:spTgt spid="76"/>
                                        </p:tgtEl>
                                        <p:attrNameLst>
                                          <p:attrName>style.visibility</p:attrName>
                                        </p:attrNameLst>
                                      </p:cBhvr>
                                      <p:to>
                                        <p:strVal val="visible"/>
                                      </p:to>
                                    </p:set>
                                    <p:anim calcmode="lin" valueType="num">
                                      <p:cBhvr>
                                        <p:cTn id="84" dur="300" fill="hold"/>
                                        <p:tgtEl>
                                          <p:spTgt spid="76"/>
                                        </p:tgtEl>
                                        <p:attrNameLst>
                                          <p:attrName>ppt_w</p:attrName>
                                        </p:attrNameLst>
                                      </p:cBhvr>
                                      <p:tavLst>
                                        <p:tav tm="0">
                                          <p:val>
                                            <p:fltVal val="0"/>
                                          </p:val>
                                        </p:tav>
                                        <p:tav tm="100000">
                                          <p:val>
                                            <p:strVal val="#ppt_w"/>
                                          </p:val>
                                        </p:tav>
                                      </p:tavLst>
                                    </p:anim>
                                    <p:anim calcmode="lin" valueType="num">
                                      <p:cBhvr>
                                        <p:cTn id="85" dur="300" fill="hold"/>
                                        <p:tgtEl>
                                          <p:spTgt spid="76"/>
                                        </p:tgtEl>
                                        <p:attrNameLst>
                                          <p:attrName>ppt_h</p:attrName>
                                        </p:attrNameLst>
                                      </p:cBhvr>
                                      <p:tavLst>
                                        <p:tav tm="0">
                                          <p:val>
                                            <p:fltVal val="0"/>
                                          </p:val>
                                        </p:tav>
                                        <p:tav tm="100000">
                                          <p:val>
                                            <p:strVal val="#ppt_h"/>
                                          </p:val>
                                        </p:tav>
                                      </p:tavLst>
                                    </p:anim>
                                  </p:childTnLst>
                                </p:cTn>
                              </p:par>
                            </p:childTnLst>
                          </p:cTn>
                        </p:par>
                        <p:par>
                          <p:cTn id="86" fill="hold">
                            <p:stCondLst>
                              <p:cond delay="6110"/>
                            </p:stCondLst>
                            <p:childTnLst>
                              <p:par>
                                <p:cTn id="87" presetID="23" presetClass="entr" presetSubtype="16" fill="hold" grpId="0" nodeType="afterEffect">
                                  <p:stCondLst>
                                    <p:cond delay="0"/>
                                  </p:stCondLst>
                                  <p:iterate type="lt">
                                    <p:tmPct val="10000"/>
                                  </p:iterate>
                                  <p:childTnLst>
                                    <p:set>
                                      <p:cBhvr>
                                        <p:cTn id="88" dur="1" fill="hold">
                                          <p:stCondLst>
                                            <p:cond delay="0"/>
                                          </p:stCondLst>
                                        </p:cTn>
                                        <p:tgtEl>
                                          <p:spTgt spid="77"/>
                                        </p:tgtEl>
                                        <p:attrNameLst>
                                          <p:attrName>style.visibility</p:attrName>
                                        </p:attrNameLst>
                                      </p:cBhvr>
                                      <p:to>
                                        <p:strVal val="visible"/>
                                      </p:to>
                                    </p:set>
                                    <p:anim calcmode="lin" valueType="num">
                                      <p:cBhvr>
                                        <p:cTn id="89" dur="300" fill="hold"/>
                                        <p:tgtEl>
                                          <p:spTgt spid="77"/>
                                        </p:tgtEl>
                                        <p:attrNameLst>
                                          <p:attrName>ppt_w</p:attrName>
                                        </p:attrNameLst>
                                      </p:cBhvr>
                                      <p:tavLst>
                                        <p:tav tm="0">
                                          <p:val>
                                            <p:fltVal val="0"/>
                                          </p:val>
                                        </p:tav>
                                        <p:tav tm="100000">
                                          <p:val>
                                            <p:strVal val="#ppt_w"/>
                                          </p:val>
                                        </p:tav>
                                      </p:tavLst>
                                    </p:anim>
                                    <p:anim calcmode="lin" valueType="num">
                                      <p:cBhvr>
                                        <p:cTn id="90" dur="300" fill="hold"/>
                                        <p:tgtEl>
                                          <p:spTgt spid="77"/>
                                        </p:tgtEl>
                                        <p:attrNameLst>
                                          <p:attrName>ppt_h</p:attrName>
                                        </p:attrNameLst>
                                      </p:cBhvr>
                                      <p:tavLst>
                                        <p:tav tm="0">
                                          <p:val>
                                            <p:fltVal val="0"/>
                                          </p:val>
                                        </p:tav>
                                        <p:tav tm="100000">
                                          <p:val>
                                            <p:strVal val="#ppt_h"/>
                                          </p:val>
                                        </p:tav>
                                      </p:tavLst>
                                    </p:anim>
                                  </p:childTnLst>
                                </p:cTn>
                              </p:par>
                            </p:childTnLst>
                          </p:cTn>
                        </p:par>
                        <p:par>
                          <p:cTn id="91" fill="hold">
                            <p:stCondLst>
                              <p:cond delay="6710"/>
                            </p:stCondLst>
                            <p:childTnLst>
                              <p:par>
                                <p:cTn id="92" presetID="23" presetClass="entr" presetSubtype="528" fill="hold" grpId="0" nodeType="afterEffect">
                                  <p:stCondLst>
                                    <p:cond delay="0"/>
                                  </p:stCondLst>
                                  <p:childTnLst>
                                    <p:set>
                                      <p:cBhvr>
                                        <p:cTn id="93" dur="1" fill="hold">
                                          <p:stCondLst>
                                            <p:cond delay="0"/>
                                          </p:stCondLst>
                                        </p:cTn>
                                        <p:tgtEl>
                                          <p:spTgt spid="72"/>
                                        </p:tgtEl>
                                        <p:attrNameLst>
                                          <p:attrName>style.visibility</p:attrName>
                                        </p:attrNameLst>
                                      </p:cBhvr>
                                      <p:to>
                                        <p:strVal val="visible"/>
                                      </p:to>
                                    </p:set>
                                    <p:anim calcmode="lin" valueType="num">
                                      <p:cBhvr>
                                        <p:cTn id="94" dur="500" fill="hold"/>
                                        <p:tgtEl>
                                          <p:spTgt spid="72"/>
                                        </p:tgtEl>
                                        <p:attrNameLst>
                                          <p:attrName>ppt_w</p:attrName>
                                        </p:attrNameLst>
                                      </p:cBhvr>
                                      <p:tavLst>
                                        <p:tav tm="0">
                                          <p:val>
                                            <p:fltVal val="0"/>
                                          </p:val>
                                        </p:tav>
                                        <p:tav tm="100000">
                                          <p:val>
                                            <p:strVal val="#ppt_w"/>
                                          </p:val>
                                        </p:tav>
                                      </p:tavLst>
                                    </p:anim>
                                    <p:anim calcmode="lin" valueType="num">
                                      <p:cBhvr>
                                        <p:cTn id="95" dur="500" fill="hold"/>
                                        <p:tgtEl>
                                          <p:spTgt spid="72"/>
                                        </p:tgtEl>
                                        <p:attrNameLst>
                                          <p:attrName>ppt_h</p:attrName>
                                        </p:attrNameLst>
                                      </p:cBhvr>
                                      <p:tavLst>
                                        <p:tav tm="0">
                                          <p:val>
                                            <p:fltVal val="0"/>
                                          </p:val>
                                        </p:tav>
                                        <p:tav tm="100000">
                                          <p:val>
                                            <p:strVal val="#ppt_h"/>
                                          </p:val>
                                        </p:tav>
                                      </p:tavLst>
                                    </p:anim>
                                    <p:anim calcmode="lin" valueType="num">
                                      <p:cBhvr>
                                        <p:cTn id="96" dur="500" fill="hold"/>
                                        <p:tgtEl>
                                          <p:spTgt spid="72"/>
                                        </p:tgtEl>
                                        <p:attrNameLst>
                                          <p:attrName>ppt_x</p:attrName>
                                        </p:attrNameLst>
                                      </p:cBhvr>
                                      <p:tavLst>
                                        <p:tav tm="0">
                                          <p:val>
                                            <p:fltVal val="0.5"/>
                                          </p:val>
                                        </p:tav>
                                        <p:tav tm="100000">
                                          <p:val>
                                            <p:strVal val="#ppt_x"/>
                                          </p:val>
                                        </p:tav>
                                      </p:tavLst>
                                    </p:anim>
                                    <p:anim calcmode="lin" valueType="num">
                                      <p:cBhvr>
                                        <p:cTn id="97" dur="500" fill="hold"/>
                                        <p:tgtEl>
                                          <p:spTgt spid="72"/>
                                        </p:tgtEl>
                                        <p:attrNameLst>
                                          <p:attrName>ppt_y</p:attrName>
                                        </p:attrNameLst>
                                      </p:cBhvr>
                                      <p:tavLst>
                                        <p:tav tm="0">
                                          <p:val>
                                            <p:fltVal val="0.5"/>
                                          </p:val>
                                        </p:tav>
                                        <p:tav tm="100000">
                                          <p:val>
                                            <p:strVal val="#ppt_y"/>
                                          </p:val>
                                        </p:tav>
                                      </p:tavLst>
                                    </p:anim>
                                  </p:childTnLst>
                                </p:cTn>
                              </p:par>
                            </p:childTnLst>
                          </p:cTn>
                        </p:par>
                        <p:par>
                          <p:cTn id="98" fill="hold">
                            <p:stCondLst>
                              <p:cond delay="7210"/>
                            </p:stCondLst>
                            <p:childTnLst>
                              <p:par>
                                <p:cTn id="99" presetID="23" presetClass="entr" presetSubtype="16" fill="hold" grpId="0" nodeType="afterEffect">
                                  <p:stCondLst>
                                    <p:cond delay="0"/>
                                  </p:stCondLst>
                                  <p:iterate type="lt">
                                    <p:tmPct val="10000"/>
                                  </p:iterate>
                                  <p:childTnLst>
                                    <p:set>
                                      <p:cBhvr>
                                        <p:cTn id="100" dur="1" fill="hold">
                                          <p:stCondLst>
                                            <p:cond delay="0"/>
                                          </p:stCondLst>
                                        </p:cTn>
                                        <p:tgtEl>
                                          <p:spTgt spid="70"/>
                                        </p:tgtEl>
                                        <p:attrNameLst>
                                          <p:attrName>style.visibility</p:attrName>
                                        </p:attrNameLst>
                                      </p:cBhvr>
                                      <p:to>
                                        <p:strVal val="visible"/>
                                      </p:to>
                                    </p:set>
                                    <p:anim calcmode="lin" valueType="num">
                                      <p:cBhvr>
                                        <p:cTn id="101" dur="300" fill="hold"/>
                                        <p:tgtEl>
                                          <p:spTgt spid="70"/>
                                        </p:tgtEl>
                                        <p:attrNameLst>
                                          <p:attrName>ppt_w</p:attrName>
                                        </p:attrNameLst>
                                      </p:cBhvr>
                                      <p:tavLst>
                                        <p:tav tm="0">
                                          <p:val>
                                            <p:fltVal val="0"/>
                                          </p:val>
                                        </p:tav>
                                        <p:tav tm="100000">
                                          <p:val>
                                            <p:strVal val="#ppt_w"/>
                                          </p:val>
                                        </p:tav>
                                      </p:tavLst>
                                    </p:anim>
                                    <p:anim calcmode="lin" valueType="num">
                                      <p:cBhvr>
                                        <p:cTn id="102" dur="300" fill="hold"/>
                                        <p:tgtEl>
                                          <p:spTgt spid="70"/>
                                        </p:tgtEl>
                                        <p:attrNameLst>
                                          <p:attrName>ppt_h</p:attrName>
                                        </p:attrNameLst>
                                      </p:cBhvr>
                                      <p:tavLst>
                                        <p:tav tm="0">
                                          <p:val>
                                            <p:fltVal val="0"/>
                                          </p:val>
                                        </p:tav>
                                        <p:tav tm="100000">
                                          <p:val>
                                            <p:strVal val="#ppt_h"/>
                                          </p:val>
                                        </p:tav>
                                      </p:tavLst>
                                    </p:anim>
                                  </p:childTnLst>
                                </p:cTn>
                              </p:par>
                            </p:childTnLst>
                          </p:cTn>
                        </p:par>
                        <p:par>
                          <p:cTn id="103" fill="hold">
                            <p:stCondLst>
                              <p:cond delay="7599"/>
                            </p:stCondLst>
                            <p:childTnLst>
                              <p:par>
                                <p:cTn id="104" presetID="23" presetClass="entr" presetSubtype="16" fill="hold" grpId="0" nodeType="afterEffect">
                                  <p:stCondLst>
                                    <p:cond delay="0"/>
                                  </p:stCondLst>
                                  <p:iterate type="lt">
                                    <p:tmPct val="10000"/>
                                  </p:iterate>
                                  <p:childTnLst>
                                    <p:set>
                                      <p:cBhvr>
                                        <p:cTn id="105" dur="1" fill="hold">
                                          <p:stCondLst>
                                            <p:cond delay="0"/>
                                          </p:stCondLst>
                                        </p:cTn>
                                        <p:tgtEl>
                                          <p:spTgt spid="71"/>
                                        </p:tgtEl>
                                        <p:attrNameLst>
                                          <p:attrName>style.visibility</p:attrName>
                                        </p:attrNameLst>
                                      </p:cBhvr>
                                      <p:to>
                                        <p:strVal val="visible"/>
                                      </p:to>
                                    </p:set>
                                    <p:anim calcmode="lin" valueType="num">
                                      <p:cBhvr>
                                        <p:cTn id="106" dur="300" fill="hold"/>
                                        <p:tgtEl>
                                          <p:spTgt spid="71"/>
                                        </p:tgtEl>
                                        <p:attrNameLst>
                                          <p:attrName>ppt_w</p:attrName>
                                        </p:attrNameLst>
                                      </p:cBhvr>
                                      <p:tavLst>
                                        <p:tav tm="0">
                                          <p:val>
                                            <p:fltVal val="0"/>
                                          </p:val>
                                        </p:tav>
                                        <p:tav tm="100000">
                                          <p:val>
                                            <p:strVal val="#ppt_w"/>
                                          </p:val>
                                        </p:tav>
                                      </p:tavLst>
                                    </p:anim>
                                    <p:anim calcmode="lin" valueType="num">
                                      <p:cBhvr>
                                        <p:cTn id="107" dur="300" fill="hold"/>
                                        <p:tgtEl>
                                          <p:spTgt spid="71"/>
                                        </p:tgtEl>
                                        <p:attrNameLst>
                                          <p:attrName>ppt_h</p:attrName>
                                        </p:attrNameLst>
                                      </p:cBhvr>
                                      <p:tavLst>
                                        <p:tav tm="0">
                                          <p:val>
                                            <p:fltVal val="0"/>
                                          </p:val>
                                        </p:tav>
                                        <p:tav tm="100000">
                                          <p:val>
                                            <p:strVal val="#ppt_h"/>
                                          </p:val>
                                        </p:tav>
                                      </p:tavLst>
                                    </p:anim>
                                  </p:childTnLst>
                                </p:cTn>
                              </p:par>
                            </p:childTnLst>
                          </p:cTn>
                        </p:par>
                        <p:par>
                          <p:cTn id="108" fill="hold">
                            <p:stCondLst>
                              <p:cond delay="8680"/>
                            </p:stCondLst>
                            <p:childTnLst>
                              <p:par>
                                <p:cTn id="109" presetID="42" presetClass="entr" presetSubtype="0" fill="hold" grpId="0"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200"/>
                                        <p:tgtEl>
                                          <p:spTgt spid="34"/>
                                        </p:tgtEl>
                                      </p:cBhvr>
                                    </p:animEffect>
                                    <p:anim calcmode="lin" valueType="num">
                                      <p:cBhvr>
                                        <p:cTn id="112" dur="1200" fill="hold"/>
                                        <p:tgtEl>
                                          <p:spTgt spid="34"/>
                                        </p:tgtEl>
                                        <p:attrNameLst>
                                          <p:attrName>ppt_x</p:attrName>
                                        </p:attrNameLst>
                                      </p:cBhvr>
                                      <p:tavLst>
                                        <p:tav tm="0">
                                          <p:val>
                                            <p:strVal val="#ppt_x"/>
                                          </p:val>
                                        </p:tav>
                                        <p:tav tm="100000">
                                          <p:val>
                                            <p:strVal val="#ppt_x"/>
                                          </p:val>
                                        </p:tav>
                                      </p:tavLst>
                                    </p:anim>
                                    <p:anim calcmode="lin" valueType="num">
                                      <p:cBhvr>
                                        <p:cTn id="113" dur="12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70" grpId="0"/>
      <p:bldP spid="71" grpId="0"/>
      <p:bldP spid="72" grpId="0"/>
      <p:bldP spid="73" grpId="0"/>
      <p:bldP spid="74" grpId="0"/>
      <p:bldP spid="75" grpId="0"/>
      <p:bldP spid="76" grpId="0"/>
      <p:bldP spid="77" grpId="0"/>
      <p:bldP spid="78" grpId="0"/>
      <p:bldP spid="79" grpId="0"/>
      <p:bldP spid="80" grpId="0"/>
      <p:bldP spid="81" grpId="0"/>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五边形 43"/>
          <p:cNvSpPr/>
          <p:nvPr/>
        </p:nvSpPr>
        <p:spPr bwMode="auto">
          <a:xfrm flipH="1">
            <a:off x="8434799" y="633456"/>
            <a:ext cx="3769792" cy="6238092"/>
          </a:xfrm>
          <a:prstGeom prst="homePlate">
            <a:avLst>
              <a:gd name="adj" fmla="val 32087"/>
            </a:avLst>
          </a:prstGeom>
          <a:solidFill>
            <a:srgbClr val="01EDF2">
              <a:alpha val="40000"/>
            </a:srgbClr>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endParaRPr lang="zh-CN" altLang="en-US" sz="1800">
              <a:solidFill>
                <a:srgbClr val="01EDF2"/>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1169222" y="2219072"/>
            <a:ext cx="2606900" cy="2606900"/>
            <a:chOff x="1103084" y="2155824"/>
            <a:chExt cx="3176815" cy="3176815"/>
          </a:xfrm>
        </p:grpSpPr>
        <p:sp>
          <p:nvSpPr>
            <p:cNvPr id="35" name="椭圆 34"/>
            <p:cNvSpPr/>
            <p:nvPr/>
          </p:nvSpPr>
          <p:spPr>
            <a:xfrm>
              <a:off x="1103084" y="2155824"/>
              <a:ext cx="3176815" cy="3176815"/>
            </a:xfrm>
            <a:prstGeom prst="ellipse">
              <a:avLst/>
            </a:prstGeom>
            <a:solidFill>
              <a:srgbClr val="01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1EDF2"/>
                </a:solidFill>
                <a:latin typeface="Arial" panose="020B0604020202020204" pitchFamily="34" charset="0"/>
                <a:ea typeface="微软雅黑" panose="020B0503020204020204" pitchFamily="34" charset="-122"/>
                <a:cs typeface="Arial" panose="020B0604020202020204" pitchFamily="34" charset="0"/>
              </a:endParaRPr>
            </a:p>
          </p:txBody>
        </p:sp>
        <p:sp>
          <p:nvSpPr>
            <p:cNvPr id="36" name="椭圆 35"/>
            <p:cNvSpPr/>
            <p:nvPr/>
          </p:nvSpPr>
          <p:spPr>
            <a:xfrm>
              <a:off x="1342833" y="2395573"/>
              <a:ext cx="2697318" cy="2697316"/>
            </a:xfrm>
            <a:prstGeom prst="ellipse">
              <a:avLst/>
            </a:prstGeom>
            <a:blipFill>
              <a:blip r:embed="rId1" cstate="print"/>
              <a:stretch>
                <a:fillRect l="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1EDF2"/>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37" name="TextBox 8"/>
          <p:cNvSpPr txBox="1"/>
          <p:nvPr/>
        </p:nvSpPr>
        <p:spPr>
          <a:xfrm>
            <a:off x="5442364" y="1432020"/>
            <a:ext cx="1977980" cy="682908"/>
          </a:xfrm>
          <a:prstGeom prst="rect">
            <a:avLst/>
          </a:prstGeom>
          <a:noFill/>
        </p:spPr>
        <p:txBody>
          <a:bodyPr wrap="square" rtlCol="0">
            <a:spAutoFit/>
          </a:bodyPr>
          <a:lstStyle/>
          <a:p>
            <a:pPr algn="just">
              <a:lnSpc>
                <a:spcPct val="120000"/>
              </a:lnSpc>
            </a:pPr>
            <a:r>
              <a:rPr lang="zh-CN" altLang="en-US" sz="1600" dirty="0">
                <a:solidFill>
                  <a:srgbClr val="01EDF2"/>
                </a:solidFill>
                <a:latin typeface="微软雅黑" panose="020B0503020204020204" pitchFamily="34" charset="-122"/>
                <a:ea typeface="微软雅黑" panose="020B0503020204020204" pitchFamily="34" charset="-122"/>
              </a:rPr>
              <a:t>培育</a:t>
            </a:r>
            <a:r>
              <a:rPr lang="en-US" altLang="zh-CN" sz="1600" dirty="0">
                <a:solidFill>
                  <a:srgbClr val="01EDF2"/>
                </a:solidFill>
                <a:latin typeface="微软雅黑" panose="020B0503020204020204" pitchFamily="34" charset="-122"/>
                <a:ea typeface="微软雅黑" panose="020B0503020204020204" pitchFamily="34" charset="-122"/>
              </a:rPr>
              <a:t>8</a:t>
            </a:r>
            <a:r>
              <a:rPr lang="zh-CN" altLang="en-US" sz="1600" dirty="0">
                <a:solidFill>
                  <a:srgbClr val="01EDF2"/>
                </a:solidFill>
                <a:latin typeface="微软雅黑" panose="020B0503020204020204" pitchFamily="34" charset="-122"/>
                <a:ea typeface="微软雅黑" panose="020B0503020204020204" pitchFamily="34" charset="-122"/>
              </a:rPr>
              <a:t>000家门店，服务</a:t>
            </a:r>
            <a:r>
              <a:rPr lang="en-US" altLang="zh-CN" sz="1600" dirty="0">
                <a:solidFill>
                  <a:srgbClr val="01EDF2"/>
                </a:solidFill>
                <a:latin typeface="微软雅黑" panose="020B0503020204020204" pitchFamily="34" charset="-122"/>
                <a:ea typeface="微软雅黑" panose="020B0503020204020204" pitchFamily="34" charset="-122"/>
              </a:rPr>
              <a:t>3</a:t>
            </a:r>
            <a:r>
              <a:rPr lang="zh-CN" altLang="en-US" sz="1600" dirty="0">
                <a:solidFill>
                  <a:srgbClr val="01EDF2"/>
                </a:solidFill>
                <a:latin typeface="微软雅黑" panose="020B0503020204020204" pitchFamily="34" charset="-122"/>
                <a:ea typeface="微软雅黑" panose="020B0503020204020204" pitchFamily="34" charset="-122"/>
              </a:rPr>
              <a:t>000万居民</a:t>
            </a:r>
            <a:endParaRPr lang="zh-CN" altLang="en-US" sz="1600" dirty="0">
              <a:solidFill>
                <a:srgbClr val="01EDF2"/>
              </a:solidFill>
              <a:latin typeface="微软雅黑" panose="020B0503020204020204" pitchFamily="34" charset="-122"/>
              <a:ea typeface="微软雅黑" panose="020B0503020204020204" pitchFamily="34" charset="-122"/>
            </a:endParaRPr>
          </a:p>
        </p:txBody>
      </p:sp>
      <p:sp>
        <p:nvSpPr>
          <p:cNvPr id="38" name="TextBox 9"/>
          <p:cNvSpPr txBox="1"/>
          <p:nvPr/>
        </p:nvSpPr>
        <p:spPr>
          <a:xfrm>
            <a:off x="5442364" y="4761127"/>
            <a:ext cx="1977980" cy="682908"/>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anose="020B0503020204020204" pitchFamily="34" charset="-122"/>
                <a:ea typeface="微软雅黑" panose="020B0503020204020204" pitchFamily="34" charset="-122"/>
              </a:defRPr>
            </a:lvl1pPr>
          </a:lstStyle>
          <a:p>
            <a:pPr>
              <a:lnSpc>
                <a:spcPct val="120000"/>
              </a:lnSpc>
            </a:pPr>
            <a:r>
              <a:rPr lang="zh-CN" altLang="en-US" sz="1600" dirty="0">
                <a:solidFill>
                  <a:srgbClr val="01EDF2"/>
                </a:solidFill>
              </a:rPr>
              <a:t>开设1</a:t>
            </a:r>
            <a:r>
              <a:rPr lang="en-US" altLang="zh-CN" sz="1600" dirty="0">
                <a:solidFill>
                  <a:srgbClr val="01EDF2"/>
                </a:solidFill>
              </a:rPr>
              <a:t>6</a:t>
            </a:r>
            <a:r>
              <a:rPr lang="zh-CN" altLang="en-US" sz="1600" dirty="0">
                <a:solidFill>
                  <a:srgbClr val="01EDF2"/>
                </a:solidFill>
              </a:rPr>
              <a:t>个控股子公司，实施管理运营</a:t>
            </a:r>
            <a:endParaRPr lang="zh-CN" altLang="en-US" sz="1600" dirty="0">
              <a:solidFill>
                <a:srgbClr val="01EDF2"/>
              </a:solidFill>
            </a:endParaRPr>
          </a:p>
        </p:txBody>
      </p:sp>
      <p:sp>
        <p:nvSpPr>
          <p:cNvPr id="39" name="等腰三角形 38"/>
          <p:cNvSpPr/>
          <p:nvPr/>
        </p:nvSpPr>
        <p:spPr bwMode="auto">
          <a:xfrm rot="19800000">
            <a:off x="3980975" y="3213401"/>
            <a:ext cx="419260" cy="367399"/>
          </a:xfrm>
          <a:prstGeom prst="triangle">
            <a:avLst/>
          </a:prstGeom>
          <a:solidFill>
            <a:schemeClr val="bg1">
              <a:lumMod val="65000"/>
            </a:schemeClr>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endParaRPr lang="zh-CN" altLang="en-US" sz="1800">
              <a:solidFill>
                <a:srgbClr val="01EDF2"/>
              </a:solidFill>
              <a:latin typeface="微软雅黑" panose="020B0503020204020204" pitchFamily="34" charset="-122"/>
              <a:ea typeface="微软雅黑" panose="020B0503020204020204" pitchFamily="34" charset="-122"/>
            </a:endParaRPr>
          </a:p>
        </p:txBody>
      </p:sp>
      <p:sp>
        <p:nvSpPr>
          <p:cNvPr id="40" name="等腰三角形 39"/>
          <p:cNvSpPr/>
          <p:nvPr/>
        </p:nvSpPr>
        <p:spPr bwMode="auto">
          <a:xfrm rot="17660411">
            <a:off x="3655035" y="1936693"/>
            <a:ext cx="419260" cy="367399"/>
          </a:xfrm>
          <a:prstGeom prst="triangle">
            <a:avLst/>
          </a:prstGeom>
          <a:solidFill>
            <a:srgbClr val="01EDF2"/>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endParaRPr lang="zh-CN" altLang="en-US" sz="1800">
              <a:solidFill>
                <a:srgbClr val="01EDF2"/>
              </a:solidFill>
              <a:latin typeface="微软雅黑" panose="020B0503020204020204" pitchFamily="34" charset="-122"/>
              <a:ea typeface="微软雅黑" panose="020B0503020204020204" pitchFamily="34" charset="-122"/>
            </a:endParaRPr>
          </a:p>
        </p:txBody>
      </p:sp>
      <p:sp>
        <p:nvSpPr>
          <p:cNvPr id="41" name="等腰三角形 40"/>
          <p:cNvSpPr/>
          <p:nvPr/>
        </p:nvSpPr>
        <p:spPr bwMode="auto">
          <a:xfrm>
            <a:off x="3721232" y="4563957"/>
            <a:ext cx="419260" cy="367399"/>
          </a:xfrm>
          <a:prstGeom prst="triangle">
            <a:avLst/>
          </a:prstGeom>
          <a:solidFill>
            <a:srgbClr val="01EDF2"/>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endParaRPr lang="zh-CN" altLang="en-US" sz="1800">
              <a:solidFill>
                <a:srgbClr val="01EDF2"/>
              </a:solidFill>
              <a:latin typeface="微软雅黑" panose="020B0503020204020204" pitchFamily="34" charset="-122"/>
              <a:ea typeface="微软雅黑" panose="020B0503020204020204" pitchFamily="34" charset="-122"/>
            </a:endParaRPr>
          </a:p>
        </p:txBody>
      </p:sp>
      <p:sp>
        <p:nvSpPr>
          <p:cNvPr id="42" name="TextBox 14"/>
          <p:cNvSpPr txBox="1"/>
          <p:nvPr/>
        </p:nvSpPr>
        <p:spPr>
          <a:xfrm>
            <a:off x="429818" y="216860"/>
            <a:ext cx="3742208" cy="584775"/>
          </a:xfrm>
          <a:prstGeom prst="rect">
            <a:avLst/>
          </a:prstGeom>
          <a:noFill/>
        </p:spPr>
        <p:txBody>
          <a:bodyPr wrap="square" rtlCol="0">
            <a:spAutoFit/>
          </a:bodyPr>
          <a:lstStyle/>
          <a:p>
            <a:pPr algn="ctr"/>
            <a:r>
              <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五年发展规划</a:t>
            </a:r>
            <a:endPar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3" name="TextBox 15"/>
          <p:cNvSpPr txBox="1"/>
          <p:nvPr/>
        </p:nvSpPr>
        <p:spPr>
          <a:xfrm>
            <a:off x="5884881" y="3079139"/>
            <a:ext cx="1977980" cy="682908"/>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anose="020B0503020204020204" pitchFamily="34" charset="-122"/>
                <a:ea typeface="微软雅黑" panose="020B0503020204020204" pitchFamily="34" charset="-122"/>
              </a:defRPr>
            </a:lvl1pPr>
          </a:lstStyle>
          <a:p>
            <a:pPr>
              <a:lnSpc>
                <a:spcPct val="120000"/>
              </a:lnSpc>
            </a:pPr>
            <a:r>
              <a:rPr lang="zh-CN" altLang="en-US" sz="1600" dirty="0">
                <a:solidFill>
                  <a:srgbClr val="01EDF2"/>
                </a:solidFill>
              </a:rPr>
              <a:t>新建500个服务中心，服务2万家门店</a:t>
            </a:r>
            <a:endParaRPr lang="zh-CN" altLang="en-US" sz="1600" dirty="0">
              <a:solidFill>
                <a:srgbClr val="01EDF2"/>
              </a:solidFill>
            </a:endParaRPr>
          </a:p>
        </p:txBody>
      </p:sp>
      <p:sp>
        <p:nvSpPr>
          <p:cNvPr id="45" name="TextBox 17"/>
          <p:cNvSpPr txBox="1"/>
          <p:nvPr/>
        </p:nvSpPr>
        <p:spPr>
          <a:xfrm>
            <a:off x="8989683" y="2271555"/>
            <a:ext cx="2724968" cy="3407842"/>
          </a:xfrm>
          <a:prstGeom prst="rect">
            <a:avLst/>
          </a:prstGeom>
          <a:noFill/>
        </p:spPr>
        <p:txBody>
          <a:bodyPr wrap="square" rtlCol="0">
            <a:spAutoFit/>
          </a:bodyPr>
          <a:lstStyle/>
          <a:p>
            <a:pPr marL="342900" indent="-342900" algn="just">
              <a:buFont typeface="Arial" panose="020B0604020202020204" pitchFamily="34" charset="0"/>
              <a:buChar char="•"/>
            </a:pPr>
            <a:r>
              <a:rPr lang="zh-CN" altLang="en-US" sz="1600" b="1" dirty="0">
                <a:solidFill>
                  <a:schemeClr val="bg1"/>
                </a:solidFill>
                <a:latin typeface="微软雅黑" panose="020B0503020204020204" pitchFamily="34" charset="-122"/>
                <a:ea typeface="微软雅黑" panose="020B0503020204020204" pitchFamily="34" charset="-122"/>
              </a:rPr>
              <a:t>民通</a:t>
            </a:r>
            <a:r>
              <a:rPr lang="zh-CN" altLang="en-US" sz="1600" dirty="0">
                <a:solidFill>
                  <a:schemeClr val="bg1"/>
                </a:solidFill>
                <a:latin typeface="微软雅黑" panose="020B0503020204020204" pitchFamily="34" charset="-122"/>
                <a:ea typeface="微软雅黑" panose="020B0503020204020204" pitchFamily="34" charset="-122"/>
              </a:rPr>
              <a:t>：疏通社区的资金流、信息流、物流阻碍，提供一体化社区服务，就是实践居民对美好生活的向往！</a:t>
            </a:r>
            <a:endParaRPr lang="en-US" altLang="zh-CN" sz="1600" dirty="0">
              <a:solidFill>
                <a:schemeClr val="bg1"/>
              </a:solidFill>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zh-CN" altLang="en-US" sz="1600" dirty="0">
              <a:solidFill>
                <a:schemeClr val="bg1"/>
              </a:solidFill>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r>
              <a:rPr lang="zh-CN" altLang="en-US" sz="1600" b="1" dirty="0">
                <a:solidFill>
                  <a:schemeClr val="bg1"/>
                </a:solidFill>
                <a:latin typeface="微软雅黑" panose="020B0503020204020204" pitchFamily="34" charset="-122"/>
                <a:ea typeface="微软雅黑" panose="020B0503020204020204" pitchFamily="34" charset="-122"/>
              </a:rPr>
              <a:t>商通</a:t>
            </a:r>
            <a:r>
              <a:rPr lang="zh-CN" altLang="en-US" sz="1600" dirty="0">
                <a:solidFill>
                  <a:schemeClr val="bg1"/>
                </a:solidFill>
                <a:latin typeface="微软雅黑" panose="020B0503020204020204" pitchFamily="34" charset="-122"/>
                <a:ea typeface="微软雅黑" panose="020B0503020204020204" pitchFamily="34" charset="-122"/>
              </a:rPr>
              <a:t>：经济拉动增长，促进产业融合，催生新型商业业态！</a:t>
            </a:r>
            <a:endParaRPr lang="en-US" altLang="zh-CN" sz="1600" dirty="0">
              <a:solidFill>
                <a:schemeClr val="bg1"/>
              </a:solidFill>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zh-CN" altLang="en-US" sz="1600" dirty="0">
              <a:solidFill>
                <a:schemeClr val="bg1"/>
              </a:solidFill>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r>
              <a:rPr lang="zh-CN" altLang="en-US" sz="1600" b="1" dirty="0">
                <a:solidFill>
                  <a:schemeClr val="bg1"/>
                </a:solidFill>
                <a:latin typeface="微软雅黑" panose="020B0503020204020204" pitchFamily="34" charset="-122"/>
                <a:ea typeface="微软雅黑" panose="020B0503020204020204" pitchFamily="34" charset="-122"/>
              </a:rPr>
              <a:t>政通</a:t>
            </a:r>
            <a:r>
              <a:rPr lang="zh-CN" altLang="en-US" sz="1600" dirty="0">
                <a:solidFill>
                  <a:schemeClr val="bg1"/>
                </a:solidFill>
                <a:latin typeface="微软雅黑" panose="020B0503020204020204" pitchFamily="34" charset="-122"/>
                <a:ea typeface="微软雅黑" panose="020B0503020204020204" pitchFamily="34" charset="-122"/>
              </a:rPr>
              <a:t>：就业大平台，社区大数据，成为市场经济下的政府好帮手！</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6" name="TextBox 18"/>
          <p:cNvSpPr txBox="1"/>
          <p:nvPr/>
        </p:nvSpPr>
        <p:spPr>
          <a:xfrm>
            <a:off x="9558109" y="1578962"/>
            <a:ext cx="1968377" cy="492187"/>
          </a:xfrm>
          <a:prstGeom prst="rect">
            <a:avLst/>
          </a:prstGeom>
          <a:noFill/>
        </p:spPr>
        <p:txBody>
          <a:bodyPr wrap="square" rtlCol="0">
            <a:spAutoFit/>
          </a:bodyPr>
          <a:lstStyle/>
          <a:p>
            <a:r>
              <a:rPr lang="zh-CN" altLang="en-US" sz="2600" b="1" dirty="0">
                <a:solidFill>
                  <a:srgbClr val="01EDF2"/>
                </a:solidFill>
                <a:latin typeface="微软雅黑" panose="020B0503020204020204" pitchFamily="34" charset="-122"/>
                <a:ea typeface="微软雅黑" panose="020B0503020204020204" pitchFamily="34" charset="-122"/>
              </a:rPr>
              <a:t>体系解读</a:t>
            </a:r>
            <a:endParaRPr lang="zh-CN" altLang="en-US" sz="2600" b="1" dirty="0">
              <a:solidFill>
                <a:srgbClr val="01EDF2"/>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4190605" y="1185396"/>
            <a:ext cx="1298330" cy="1109865"/>
            <a:chOff x="4192788" y="1185021"/>
            <a:chExt cx="1299006" cy="1110443"/>
          </a:xfrm>
        </p:grpSpPr>
        <p:sp>
          <p:nvSpPr>
            <p:cNvPr id="48" name="Oval 5"/>
            <p:cNvSpPr>
              <a:spLocks noChangeArrowheads="1"/>
            </p:cNvSpPr>
            <p:nvPr/>
          </p:nvSpPr>
          <p:spPr bwMode="auto">
            <a:xfrm>
              <a:off x="4297463" y="1185021"/>
              <a:ext cx="1106221" cy="1110443"/>
            </a:xfrm>
            <a:prstGeom prst="ellipse">
              <a:avLst/>
            </a:prstGeom>
            <a:solidFill>
              <a:srgbClr val="01EDF2"/>
            </a:solidFill>
            <a:ln>
              <a:noFill/>
            </a:ln>
          </p:spPr>
          <p:txBody>
            <a:bodyPr vert="horz" wrap="square" lIns="91392" tIns="45696" rIns="91392" bIns="45696" numCol="1" anchor="t" anchorCtr="0" compatLnSpc="1"/>
            <a:lstStyle/>
            <a:p>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49" name="TextBox 21"/>
            <p:cNvSpPr txBox="1"/>
            <p:nvPr/>
          </p:nvSpPr>
          <p:spPr>
            <a:xfrm>
              <a:off x="4466324" y="1825014"/>
              <a:ext cx="800219" cy="338554"/>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个门店</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50" name="TextBox 22"/>
            <p:cNvSpPr txBox="1"/>
            <p:nvPr/>
          </p:nvSpPr>
          <p:spPr>
            <a:xfrm>
              <a:off x="4192788" y="1324229"/>
              <a:ext cx="1299006" cy="498152"/>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anose="020B0503020204020204" pitchFamily="34" charset="-122"/>
                  <a:ea typeface="微软雅黑" panose="020B0503020204020204" pitchFamily="34" charset="-122"/>
                </a:defRPr>
              </a:lvl1pPr>
            </a:lstStyle>
            <a:p>
              <a:pPr algn="ctr">
                <a:lnSpc>
                  <a:spcPct val="120000"/>
                </a:lnSpc>
              </a:pPr>
              <a:r>
                <a:rPr lang="en-US" altLang="zh-CN" sz="2400" b="1" dirty="0"/>
                <a:t>8000</a:t>
              </a:r>
              <a:endParaRPr lang="zh-CN" altLang="en-US" sz="2400" b="1" dirty="0"/>
            </a:p>
          </p:txBody>
        </p:sp>
      </p:grpSp>
      <p:grpSp>
        <p:nvGrpSpPr>
          <p:cNvPr id="51" name="组合 50"/>
          <p:cNvGrpSpPr/>
          <p:nvPr/>
        </p:nvGrpSpPr>
        <p:grpSpPr>
          <a:xfrm>
            <a:off x="4604047" y="2921063"/>
            <a:ext cx="1298330" cy="1108459"/>
            <a:chOff x="4606445" y="2921593"/>
            <a:chExt cx="1299006" cy="1109036"/>
          </a:xfrm>
        </p:grpSpPr>
        <p:sp>
          <p:nvSpPr>
            <p:cNvPr id="53" name="Oval 6"/>
            <p:cNvSpPr>
              <a:spLocks noChangeArrowheads="1"/>
            </p:cNvSpPr>
            <p:nvPr/>
          </p:nvSpPr>
          <p:spPr bwMode="auto">
            <a:xfrm>
              <a:off x="4713604" y="2921593"/>
              <a:ext cx="1106221" cy="1109036"/>
            </a:xfrm>
            <a:prstGeom prst="ellipse">
              <a:avLst/>
            </a:prstGeom>
            <a:solidFill>
              <a:schemeClr val="bg1">
                <a:lumMod val="50000"/>
              </a:schemeClr>
            </a:solidFill>
            <a:ln w="19050">
              <a:noFill/>
            </a:ln>
          </p:spPr>
          <p:txBody>
            <a:bodyPr vert="horz" wrap="square" lIns="91392" tIns="45696" rIns="91392" bIns="45696" numCol="1" anchor="t" anchorCtr="0" compatLnSpc="1"/>
            <a:lstStyle/>
            <a:p>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54" name="TextBox 25"/>
            <p:cNvSpPr txBox="1"/>
            <p:nvPr/>
          </p:nvSpPr>
          <p:spPr>
            <a:xfrm>
              <a:off x="4752067" y="3551998"/>
              <a:ext cx="1082348"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个服务中心</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TextBox 26"/>
            <p:cNvSpPr txBox="1"/>
            <p:nvPr/>
          </p:nvSpPr>
          <p:spPr>
            <a:xfrm>
              <a:off x="4606445" y="3055058"/>
              <a:ext cx="1299006" cy="633195"/>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anose="020B0503020204020204" pitchFamily="34" charset="-122"/>
                  <a:ea typeface="微软雅黑" panose="020B0503020204020204" pitchFamily="34" charset="-122"/>
                </a:defRPr>
              </a:lvl1pPr>
            </a:lstStyle>
            <a:p>
              <a:pPr algn="ctr">
                <a:lnSpc>
                  <a:spcPct val="120000"/>
                </a:lnSpc>
              </a:pPr>
              <a:r>
                <a:rPr lang="en-US" altLang="zh-CN" sz="3200" b="1" dirty="0"/>
                <a:t>500</a:t>
              </a:r>
              <a:endParaRPr lang="zh-CN" altLang="en-US" sz="3200" b="1" dirty="0"/>
            </a:p>
          </p:txBody>
        </p:sp>
      </p:grpSp>
      <p:grpSp>
        <p:nvGrpSpPr>
          <p:cNvPr id="56" name="组合 55"/>
          <p:cNvGrpSpPr/>
          <p:nvPr/>
        </p:nvGrpSpPr>
        <p:grpSpPr>
          <a:xfrm>
            <a:off x="4168846" y="4569532"/>
            <a:ext cx="1298330" cy="1109865"/>
            <a:chOff x="4171017" y="4570920"/>
            <a:chExt cx="1299006" cy="1110443"/>
          </a:xfrm>
        </p:grpSpPr>
        <p:sp>
          <p:nvSpPr>
            <p:cNvPr id="57" name="Oval 7"/>
            <p:cNvSpPr>
              <a:spLocks noChangeArrowheads="1"/>
            </p:cNvSpPr>
            <p:nvPr/>
          </p:nvSpPr>
          <p:spPr bwMode="auto">
            <a:xfrm>
              <a:off x="4274034" y="4570920"/>
              <a:ext cx="1106221" cy="1110443"/>
            </a:xfrm>
            <a:prstGeom prst="ellipse">
              <a:avLst/>
            </a:prstGeom>
            <a:solidFill>
              <a:srgbClr val="01EDF2"/>
            </a:solidFill>
            <a:ln w="19050">
              <a:noFill/>
            </a:ln>
          </p:spPr>
          <p:txBody>
            <a:bodyPr vert="horz" wrap="square" lIns="91392" tIns="45696" rIns="91392" bIns="45696" numCol="1" anchor="t" anchorCtr="0" compatLnSpc="1"/>
            <a:lstStyle/>
            <a:p>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58" name="TextBox 29"/>
            <p:cNvSpPr txBox="1"/>
            <p:nvPr/>
          </p:nvSpPr>
          <p:spPr>
            <a:xfrm>
              <a:off x="4371567" y="5180482"/>
              <a:ext cx="902811"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个子公司</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9" name="TextBox 30"/>
            <p:cNvSpPr txBox="1"/>
            <p:nvPr/>
          </p:nvSpPr>
          <p:spPr>
            <a:xfrm>
              <a:off x="4171017" y="4666143"/>
              <a:ext cx="1299006" cy="633196"/>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anose="020B0503020204020204" pitchFamily="34" charset="-122"/>
                  <a:ea typeface="微软雅黑" panose="020B0503020204020204" pitchFamily="34" charset="-122"/>
                </a:defRPr>
              </a:lvl1pPr>
            </a:lstStyle>
            <a:p>
              <a:pPr algn="ctr">
                <a:lnSpc>
                  <a:spcPct val="120000"/>
                </a:lnSpc>
              </a:pPr>
              <a:r>
                <a:rPr lang="en-US" altLang="zh-CN" sz="3200" b="1" dirty="0"/>
                <a:t>16</a:t>
              </a:r>
              <a:endParaRPr lang="zh-CN" altLang="en-US" sz="3200" b="1" dirty="0"/>
            </a:p>
          </p:txBody>
        </p:sp>
      </p:grpSp>
      <p:sp>
        <p:nvSpPr>
          <p:cNvPr id="31" name="文本框 30"/>
          <p:cNvSpPr txBox="1"/>
          <p:nvPr/>
        </p:nvSpPr>
        <p:spPr>
          <a:xfrm>
            <a:off x="11042249" y="7058627"/>
            <a:ext cx="877163" cy="369332"/>
          </a:xfrm>
          <a:prstGeom prst="rect">
            <a:avLst/>
          </a:prstGeom>
          <a:noFill/>
        </p:spPr>
        <p:txBody>
          <a:bodyPr wrap="none" rtlCol="0">
            <a:spAutoFit/>
          </a:bodyPr>
          <a:lstStyle/>
          <a:p>
            <a:r>
              <a:rPr lang="zh-CN" altLang="en-US" dirty="0" smtClean="0">
                <a:solidFill>
                  <a:srgbClr val="01EDF2"/>
                </a:solidFill>
                <a:latin typeface="微软雅黑" panose="020B0503020204020204" pitchFamily="34" charset="-122"/>
                <a:ea typeface="微软雅黑" panose="020B0503020204020204" pitchFamily="34" charset="-122"/>
              </a:rPr>
              <a:t>延迟付</a:t>
            </a:r>
            <a:endParaRPr lang="zh-CN" altLang="en-US" dirty="0">
              <a:solidFill>
                <a:srgbClr val="01EDF2"/>
              </a:solidFill>
              <a:latin typeface="微软雅黑" panose="020B0503020204020204" pitchFamily="34" charset="-122"/>
              <a:ea typeface="微软雅黑" panose="020B0503020204020204" pitchFamily="34" charset="-122"/>
            </a:endParaRPr>
          </a:p>
        </p:txBody>
      </p:sp>
      <p:grpSp>
        <p:nvGrpSpPr>
          <p:cNvPr id="52" name="组合 51"/>
          <p:cNvGrpSpPr/>
          <p:nvPr/>
        </p:nvGrpSpPr>
        <p:grpSpPr>
          <a:xfrm>
            <a:off x="201713" y="177114"/>
            <a:ext cx="719743" cy="719379"/>
            <a:chOff x="4433071" y="4221479"/>
            <a:chExt cx="870449" cy="870449"/>
          </a:xfrm>
        </p:grpSpPr>
        <p:pic>
          <p:nvPicPr>
            <p:cNvPr id="60" name="图片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61" name="TextBox 10"/>
            <p:cNvSpPr txBox="1"/>
            <p:nvPr/>
          </p:nvSpPr>
          <p:spPr>
            <a:xfrm>
              <a:off x="4527158" y="4329313"/>
              <a:ext cx="682273" cy="707578"/>
            </a:xfrm>
            <a:prstGeom prst="rect">
              <a:avLst/>
            </a:prstGeom>
            <a:noFill/>
          </p:spPr>
          <p:txBody>
            <a:bodyPr wrap="square" rtlCol="0">
              <a:spAutoFit/>
            </a:bodyPr>
            <a:lstStyle/>
            <a:p>
              <a:pPr algn="ctr"/>
              <a:r>
                <a:rPr lang="en-US" altLang="zh-CN" sz="3200" b="1" dirty="0">
                  <a:solidFill>
                    <a:srgbClr val="01EDF2"/>
                  </a:solidFill>
                  <a:latin typeface="微软雅黑" panose="020B0503020204020204" pitchFamily="34" charset="-122"/>
                  <a:ea typeface="微软雅黑" panose="020B0503020204020204" pitchFamily="34" charset="-122"/>
                </a:rPr>
                <a:t>4</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ircle(out)">
                                      <p:cBhvr>
                                        <p:cTn id="7" dur="500"/>
                                        <p:tgtEl>
                                          <p:spTgt spid="4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p:cTn id="11" dur="500" fill="hold"/>
                                        <p:tgtEl>
                                          <p:spTgt spid="34"/>
                                        </p:tgtEl>
                                        <p:attrNameLst>
                                          <p:attrName>ppt_w</p:attrName>
                                        </p:attrNameLst>
                                      </p:cBhvr>
                                      <p:tavLst>
                                        <p:tav tm="0">
                                          <p:val>
                                            <p:fltVal val="0"/>
                                          </p:val>
                                        </p:tav>
                                        <p:tav tm="100000">
                                          <p:val>
                                            <p:strVal val="#ppt_w"/>
                                          </p:val>
                                        </p:tav>
                                      </p:tavLst>
                                    </p:anim>
                                    <p:anim calcmode="lin" valueType="num">
                                      <p:cBhvr>
                                        <p:cTn id="12" dur="500" fill="hold"/>
                                        <p:tgtEl>
                                          <p:spTgt spid="34"/>
                                        </p:tgtEl>
                                        <p:attrNameLst>
                                          <p:attrName>ppt_h</p:attrName>
                                        </p:attrNameLst>
                                      </p:cBhvr>
                                      <p:tavLst>
                                        <p:tav tm="0">
                                          <p:val>
                                            <p:fltVal val="0"/>
                                          </p:val>
                                        </p:tav>
                                        <p:tav tm="100000">
                                          <p:val>
                                            <p:strVal val="#ppt_h"/>
                                          </p:val>
                                        </p:tav>
                                      </p:tavLst>
                                    </p:anim>
                                    <p:animEffect transition="in" filter="fade">
                                      <p:cBhvr>
                                        <p:cTn id="13" dur="500"/>
                                        <p:tgtEl>
                                          <p:spTgt spid="3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2500"/>
                            </p:stCondLst>
                            <p:childTnLst>
                              <p:par>
                                <p:cTn id="27" presetID="2" presetClass="entr" presetSubtype="2" decel="58000" fill="hold" nodeType="after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additive="base">
                                        <p:cTn id="29" dur="1000" fill="hold"/>
                                        <p:tgtEl>
                                          <p:spTgt spid="47"/>
                                        </p:tgtEl>
                                        <p:attrNameLst>
                                          <p:attrName>ppt_x</p:attrName>
                                        </p:attrNameLst>
                                      </p:cBhvr>
                                      <p:tavLst>
                                        <p:tav tm="0">
                                          <p:val>
                                            <p:strVal val="1+#ppt_w/2"/>
                                          </p:val>
                                        </p:tav>
                                        <p:tav tm="100000">
                                          <p:val>
                                            <p:strVal val="#ppt_x"/>
                                          </p:val>
                                        </p:tav>
                                      </p:tavLst>
                                    </p:anim>
                                    <p:anim calcmode="lin" valueType="num">
                                      <p:cBhvr additive="base">
                                        <p:cTn id="30" dur="1000" fill="hold"/>
                                        <p:tgtEl>
                                          <p:spTgt spid="47"/>
                                        </p:tgtEl>
                                        <p:attrNameLst>
                                          <p:attrName>ppt_y</p:attrName>
                                        </p:attrNameLst>
                                      </p:cBhvr>
                                      <p:tavLst>
                                        <p:tav tm="0">
                                          <p:val>
                                            <p:strVal val="#ppt_y"/>
                                          </p:val>
                                        </p:tav>
                                        <p:tav tm="100000">
                                          <p:val>
                                            <p:strVal val="#ppt_y"/>
                                          </p:val>
                                        </p:tav>
                                      </p:tavLst>
                                    </p:anim>
                                  </p:childTnLst>
                                </p:cTn>
                              </p:par>
                            </p:childTnLst>
                          </p:cTn>
                        </p:par>
                        <p:par>
                          <p:cTn id="31" fill="hold">
                            <p:stCondLst>
                              <p:cond delay="3500"/>
                            </p:stCondLst>
                            <p:childTnLst>
                              <p:par>
                                <p:cTn id="32" presetID="23" presetClass="entr" presetSubtype="16" fill="hold" grpId="0" nodeType="afterEffect">
                                  <p:stCondLst>
                                    <p:cond delay="0"/>
                                  </p:stCondLst>
                                  <p:iterate type="lt">
                                    <p:tmPct val="10000"/>
                                  </p:iterate>
                                  <p:childTnLst>
                                    <p:set>
                                      <p:cBhvr>
                                        <p:cTn id="33" dur="1" fill="hold">
                                          <p:stCondLst>
                                            <p:cond delay="0"/>
                                          </p:stCondLst>
                                        </p:cTn>
                                        <p:tgtEl>
                                          <p:spTgt spid="37"/>
                                        </p:tgtEl>
                                        <p:attrNameLst>
                                          <p:attrName>style.visibility</p:attrName>
                                        </p:attrNameLst>
                                      </p:cBhvr>
                                      <p:to>
                                        <p:strVal val="visible"/>
                                      </p:to>
                                    </p:set>
                                    <p:anim calcmode="lin" valueType="num">
                                      <p:cBhvr>
                                        <p:cTn id="34" dur="300" fill="hold"/>
                                        <p:tgtEl>
                                          <p:spTgt spid="37"/>
                                        </p:tgtEl>
                                        <p:attrNameLst>
                                          <p:attrName>ppt_w</p:attrName>
                                        </p:attrNameLst>
                                      </p:cBhvr>
                                      <p:tavLst>
                                        <p:tav tm="0">
                                          <p:val>
                                            <p:fltVal val="0"/>
                                          </p:val>
                                        </p:tav>
                                        <p:tav tm="100000">
                                          <p:val>
                                            <p:strVal val="#ppt_w"/>
                                          </p:val>
                                        </p:tav>
                                      </p:tavLst>
                                    </p:anim>
                                    <p:anim calcmode="lin" valueType="num">
                                      <p:cBhvr>
                                        <p:cTn id="35" dur="300" fill="hold"/>
                                        <p:tgtEl>
                                          <p:spTgt spid="37"/>
                                        </p:tgtEl>
                                        <p:attrNameLst>
                                          <p:attrName>ppt_h</p:attrName>
                                        </p:attrNameLst>
                                      </p:cBhvr>
                                      <p:tavLst>
                                        <p:tav tm="0">
                                          <p:val>
                                            <p:fltVal val="0"/>
                                          </p:val>
                                        </p:tav>
                                        <p:tav tm="100000">
                                          <p:val>
                                            <p:strVal val="#ppt_h"/>
                                          </p:val>
                                        </p:tav>
                                      </p:tavLst>
                                    </p:anim>
                                  </p:childTnLst>
                                </p:cTn>
                              </p:par>
                            </p:childTnLst>
                          </p:cTn>
                        </p:par>
                        <p:par>
                          <p:cTn id="36" fill="hold">
                            <p:stCondLst>
                              <p:cond delay="3840"/>
                            </p:stCondLst>
                            <p:childTnLst>
                              <p:par>
                                <p:cTn id="37" presetID="2" presetClass="entr" presetSubtype="2" decel="58000" fill="hold" nodeType="after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additive="base">
                                        <p:cTn id="39" dur="1000" fill="hold"/>
                                        <p:tgtEl>
                                          <p:spTgt spid="51"/>
                                        </p:tgtEl>
                                        <p:attrNameLst>
                                          <p:attrName>ppt_x</p:attrName>
                                        </p:attrNameLst>
                                      </p:cBhvr>
                                      <p:tavLst>
                                        <p:tav tm="0">
                                          <p:val>
                                            <p:strVal val="1+#ppt_w/2"/>
                                          </p:val>
                                        </p:tav>
                                        <p:tav tm="100000">
                                          <p:val>
                                            <p:strVal val="#ppt_x"/>
                                          </p:val>
                                        </p:tav>
                                      </p:tavLst>
                                    </p:anim>
                                    <p:anim calcmode="lin" valueType="num">
                                      <p:cBhvr additive="base">
                                        <p:cTn id="40" dur="1000" fill="hold"/>
                                        <p:tgtEl>
                                          <p:spTgt spid="51"/>
                                        </p:tgtEl>
                                        <p:attrNameLst>
                                          <p:attrName>ppt_y</p:attrName>
                                        </p:attrNameLst>
                                      </p:cBhvr>
                                      <p:tavLst>
                                        <p:tav tm="0">
                                          <p:val>
                                            <p:strVal val="#ppt_y"/>
                                          </p:val>
                                        </p:tav>
                                        <p:tav tm="100000">
                                          <p:val>
                                            <p:strVal val="#ppt_y"/>
                                          </p:val>
                                        </p:tav>
                                      </p:tavLst>
                                    </p:anim>
                                  </p:childTnLst>
                                </p:cTn>
                              </p:par>
                            </p:childTnLst>
                          </p:cTn>
                        </p:par>
                        <p:par>
                          <p:cTn id="41" fill="hold">
                            <p:stCondLst>
                              <p:cond delay="4840"/>
                            </p:stCondLst>
                            <p:childTnLst>
                              <p:par>
                                <p:cTn id="42" presetID="23" presetClass="entr" presetSubtype="16" fill="hold" grpId="0" nodeType="afterEffect">
                                  <p:stCondLst>
                                    <p:cond delay="0"/>
                                  </p:stCondLst>
                                  <p:iterate type="lt">
                                    <p:tmPct val="10000"/>
                                  </p:iterate>
                                  <p:childTnLst>
                                    <p:set>
                                      <p:cBhvr>
                                        <p:cTn id="43" dur="1" fill="hold">
                                          <p:stCondLst>
                                            <p:cond delay="0"/>
                                          </p:stCondLst>
                                        </p:cTn>
                                        <p:tgtEl>
                                          <p:spTgt spid="43"/>
                                        </p:tgtEl>
                                        <p:attrNameLst>
                                          <p:attrName>style.visibility</p:attrName>
                                        </p:attrNameLst>
                                      </p:cBhvr>
                                      <p:to>
                                        <p:strVal val="visible"/>
                                      </p:to>
                                    </p:set>
                                    <p:anim calcmode="lin" valueType="num">
                                      <p:cBhvr>
                                        <p:cTn id="44" dur="300" fill="hold"/>
                                        <p:tgtEl>
                                          <p:spTgt spid="43"/>
                                        </p:tgtEl>
                                        <p:attrNameLst>
                                          <p:attrName>ppt_w</p:attrName>
                                        </p:attrNameLst>
                                      </p:cBhvr>
                                      <p:tavLst>
                                        <p:tav tm="0">
                                          <p:val>
                                            <p:fltVal val="0"/>
                                          </p:val>
                                        </p:tav>
                                        <p:tav tm="100000">
                                          <p:val>
                                            <p:strVal val="#ppt_w"/>
                                          </p:val>
                                        </p:tav>
                                      </p:tavLst>
                                    </p:anim>
                                    <p:anim calcmode="lin" valueType="num">
                                      <p:cBhvr>
                                        <p:cTn id="45" dur="300" fill="hold"/>
                                        <p:tgtEl>
                                          <p:spTgt spid="43"/>
                                        </p:tgtEl>
                                        <p:attrNameLst>
                                          <p:attrName>ppt_h</p:attrName>
                                        </p:attrNameLst>
                                      </p:cBhvr>
                                      <p:tavLst>
                                        <p:tav tm="0">
                                          <p:val>
                                            <p:fltVal val="0"/>
                                          </p:val>
                                        </p:tav>
                                        <p:tav tm="100000">
                                          <p:val>
                                            <p:strVal val="#ppt_h"/>
                                          </p:val>
                                        </p:tav>
                                      </p:tavLst>
                                    </p:anim>
                                  </p:childTnLst>
                                </p:cTn>
                              </p:par>
                            </p:childTnLst>
                          </p:cTn>
                        </p:par>
                        <p:par>
                          <p:cTn id="46" fill="hold">
                            <p:stCondLst>
                              <p:cond delay="5650"/>
                            </p:stCondLst>
                            <p:childTnLst>
                              <p:par>
                                <p:cTn id="47" presetID="2" presetClass="entr" presetSubtype="2" decel="58000" fill="hold" nodeType="afterEffect">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cBhvr additive="base">
                                        <p:cTn id="49" dur="1000" fill="hold"/>
                                        <p:tgtEl>
                                          <p:spTgt spid="56"/>
                                        </p:tgtEl>
                                        <p:attrNameLst>
                                          <p:attrName>ppt_x</p:attrName>
                                        </p:attrNameLst>
                                      </p:cBhvr>
                                      <p:tavLst>
                                        <p:tav tm="0">
                                          <p:val>
                                            <p:strVal val="1+#ppt_w/2"/>
                                          </p:val>
                                        </p:tav>
                                        <p:tav tm="100000">
                                          <p:val>
                                            <p:strVal val="#ppt_x"/>
                                          </p:val>
                                        </p:tav>
                                      </p:tavLst>
                                    </p:anim>
                                    <p:anim calcmode="lin" valueType="num">
                                      <p:cBhvr additive="base">
                                        <p:cTn id="50" dur="1000" fill="hold"/>
                                        <p:tgtEl>
                                          <p:spTgt spid="56"/>
                                        </p:tgtEl>
                                        <p:attrNameLst>
                                          <p:attrName>ppt_y</p:attrName>
                                        </p:attrNameLst>
                                      </p:cBhvr>
                                      <p:tavLst>
                                        <p:tav tm="0">
                                          <p:val>
                                            <p:strVal val="#ppt_y"/>
                                          </p:val>
                                        </p:tav>
                                        <p:tav tm="100000">
                                          <p:val>
                                            <p:strVal val="#ppt_y"/>
                                          </p:val>
                                        </p:tav>
                                      </p:tavLst>
                                    </p:anim>
                                  </p:childTnLst>
                                </p:cTn>
                              </p:par>
                            </p:childTnLst>
                          </p:cTn>
                        </p:par>
                        <p:par>
                          <p:cTn id="51" fill="hold">
                            <p:stCondLst>
                              <p:cond delay="6650"/>
                            </p:stCondLst>
                            <p:childTnLst>
                              <p:par>
                                <p:cTn id="52" presetID="23" presetClass="entr" presetSubtype="16" fill="hold" grpId="0" nodeType="afterEffect">
                                  <p:stCondLst>
                                    <p:cond delay="0"/>
                                  </p:stCondLst>
                                  <p:iterate type="lt">
                                    <p:tmPct val="10000"/>
                                  </p:iterate>
                                  <p:childTnLst>
                                    <p:set>
                                      <p:cBhvr>
                                        <p:cTn id="53" dur="1" fill="hold">
                                          <p:stCondLst>
                                            <p:cond delay="0"/>
                                          </p:stCondLst>
                                        </p:cTn>
                                        <p:tgtEl>
                                          <p:spTgt spid="38"/>
                                        </p:tgtEl>
                                        <p:attrNameLst>
                                          <p:attrName>style.visibility</p:attrName>
                                        </p:attrNameLst>
                                      </p:cBhvr>
                                      <p:to>
                                        <p:strVal val="visible"/>
                                      </p:to>
                                    </p:set>
                                    <p:anim calcmode="lin" valueType="num">
                                      <p:cBhvr>
                                        <p:cTn id="54" dur="300" fill="hold"/>
                                        <p:tgtEl>
                                          <p:spTgt spid="38"/>
                                        </p:tgtEl>
                                        <p:attrNameLst>
                                          <p:attrName>ppt_w</p:attrName>
                                        </p:attrNameLst>
                                      </p:cBhvr>
                                      <p:tavLst>
                                        <p:tav tm="0">
                                          <p:val>
                                            <p:fltVal val="0"/>
                                          </p:val>
                                        </p:tav>
                                        <p:tav tm="100000">
                                          <p:val>
                                            <p:strVal val="#ppt_w"/>
                                          </p:val>
                                        </p:tav>
                                      </p:tavLst>
                                    </p:anim>
                                    <p:anim calcmode="lin" valueType="num">
                                      <p:cBhvr>
                                        <p:cTn id="55" dur="300" fill="hold"/>
                                        <p:tgtEl>
                                          <p:spTgt spid="38"/>
                                        </p:tgtEl>
                                        <p:attrNameLst>
                                          <p:attrName>ppt_h</p:attrName>
                                        </p:attrNameLst>
                                      </p:cBhvr>
                                      <p:tavLst>
                                        <p:tav tm="0">
                                          <p:val>
                                            <p:fltVal val="0"/>
                                          </p:val>
                                        </p:tav>
                                        <p:tav tm="100000">
                                          <p:val>
                                            <p:strVal val="#ppt_h"/>
                                          </p:val>
                                        </p:tav>
                                      </p:tavLst>
                                    </p:anim>
                                  </p:childTnLst>
                                </p:cTn>
                              </p:par>
                            </p:childTnLst>
                          </p:cTn>
                        </p:par>
                        <p:par>
                          <p:cTn id="56" fill="hold">
                            <p:stCondLst>
                              <p:cond delay="7430"/>
                            </p:stCondLst>
                            <p:childTnLst>
                              <p:par>
                                <p:cTn id="57" presetID="2" presetClass="entr" presetSubtype="2" decel="58000"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750" fill="hold"/>
                                        <p:tgtEl>
                                          <p:spTgt spid="44"/>
                                        </p:tgtEl>
                                        <p:attrNameLst>
                                          <p:attrName>ppt_x</p:attrName>
                                        </p:attrNameLst>
                                      </p:cBhvr>
                                      <p:tavLst>
                                        <p:tav tm="0">
                                          <p:val>
                                            <p:strVal val="1+#ppt_w/2"/>
                                          </p:val>
                                        </p:tav>
                                        <p:tav tm="100000">
                                          <p:val>
                                            <p:strVal val="#ppt_x"/>
                                          </p:val>
                                        </p:tav>
                                      </p:tavLst>
                                    </p:anim>
                                    <p:anim calcmode="lin" valueType="num">
                                      <p:cBhvr additive="base">
                                        <p:cTn id="60" dur="750" fill="hold"/>
                                        <p:tgtEl>
                                          <p:spTgt spid="44"/>
                                        </p:tgtEl>
                                        <p:attrNameLst>
                                          <p:attrName>ppt_y</p:attrName>
                                        </p:attrNameLst>
                                      </p:cBhvr>
                                      <p:tavLst>
                                        <p:tav tm="0">
                                          <p:val>
                                            <p:strVal val="#ppt_y"/>
                                          </p:val>
                                        </p:tav>
                                        <p:tav tm="100000">
                                          <p:val>
                                            <p:strVal val="#ppt_y"/>
                                          </p:val>
                                        </p:tav>
                                      </p:tavLst>
                                    </p:anim>
                                  </p:childTnLst>
                                </p:cTn>
                              </p:par>
                            </p:childTnLst>
                          </p:cTn>
                        </p:par>
                        <p:par>
                          <p:cTn id="61" fill="hold">
                            <p:stCondLst>
                              <p:cond delay="8430"/>
                            </p:stCondLst>
                            <p:childTnLst>
                              <p:par>
                                <p:cTn id="62" presetID="23" presetClass="entr" presetSubtype="16" fill="hold" grpId="0" nodeType="afterEffect">
                                  <p:stCondLst>
                                    <p:cond delay="0"/>
                                  </p:stCondLst>
                                  <p:iterate type="lt">
                                    <p:tmPct val="10000"/>
                                  </p:iterate>
                                  <p:childTnLst>
                                    <p:set>
                                      <p:cBhvr>
                                        <p:cTn id="63" dur="1" fill="hold">
                                          <p:stCondLst>
                                            <p:cond delay="0"/>
                                          </p:stCondLst>
                                        </p:cTn>
                                        <p:tgtEl>
                                          <p:spTgt spid="46"/>
                                        </p:tgtEl>
                                        <p:attrNameLst>
                                          <p:attrName>style.visibility</p:attrName>
                                        </p:attrNameLst>
                                      </p:cBhvr>
                                      <p:to>
                                        <p:strVal val="visible"/>
                                      </p:to>
                                    </p:set>
                                    <p:anim calcmode="lin" valueType="num">
                                      <p:cBhvr>
                                        <p:cTn id="64" dur="300" fill="hold"/>
                                        <p:tgtEl>
                                          <p:spTgt spid="46"/>
                                        </p:tgtEl>
                                        <p:attrNameLst>
                                          <p:attrName>ppt_w</p:attrName>
                                        </p:attrNameLst>
                                      </p:cBhvr>
                                      <p:tavLst>
                                        <p:tav tm="0">
                                          <p:val>
                                            <p:fltVal val="0"/>
                                          </p:val>
                                        </p:tav>
                                        <p:tav tm="100000">
                                          <p:val>
                                            <p:strVal val="#ppt_w"/>
                                          </p:val>
                                        </p:tav>
                                      </p:tavLst>
                                    </p:anim>
                                    <p:anim calcmode="lin" valueType="num">
                                      <p:cBhvr>
                                        <p:cTn id="65" dur="300" fill="hold"/>
                                        <p:tgtEl>
                                          <p:spTgt spid="46"/>
                                        </p:tgtEl>
                                        <p:attrNameLst>
                                          <p:attrName>ppt_h</p:attrName>
                                        </p:attrNameLst>
                                      </p:cBhvr>
                                      <p:tavLst>
                                        <p:tav tm="0">
                                          <p:val>
                                            <p:fltVal val="0"/>
                                          </p:val>
                                        </p:tav>
                                        <p:tav tm="100000">
                                          <p:val>
                                            <p:strVal val="#ppt_h"/>
                                          </p:val>
                                        </p:tav>
                                      </p:tavLst>
                                    </p:anim>
                                  </p:childTnLst>
                                </p:cTn>
                              </p:par>
                            </p:childTnLst>
                          </p:cTn>
                        </p:par>
                        <p:par>
                          <p:cTn id="66" fill="hold">
                            <p:stCondLst>
                              <p:cond delay="8569"/>
                            </p:stCondLst>
                            <p:childTnLst>
                              <p:par>
                                <p:cTn id="67" presetID="23" presetClass="entr" presetSubtype="16" fill="hold" grpId="0" nodeType="afterEffect">
                                  <p:stCondLst>
                                    <p:cond delay="0"/>
                                  </p:stCondLst>
                                  <p:iterate type="lt">
                                    <p:tmPct val="10000"/>
                                  </p:iterate>
                                  <p:childTnLst>
                                    <p:set>
                                      <p:cBhvr>
                                        <p:cTn id="68" dur="1" fill="hold">
                                          <p:stCondLst>
                                            <p:cond delay="0"/>
                                          </p:stCondLst>
                                        </p:cTn>
                                        <p:tgtEl>
                                          <p:spTgt spid="45"/>
                                        </p:tgtEl>
                                        <p:attrNameLst>
                                          <p:attrName>style.visibility</p:attrName>
                                        </p:attrNameLst>
                                      </p:cBhvr>
                                      <p:to>
                                        <p:strVal val="visible"/>
                                      </p:to>
                                    </p:set>
                                    <p:anim calcmode="lin" valueType="num">
                                      <p:cBhvr>
                                        <p:cTn id="69" dur="300" fill="hold"/>
                                        <p:tgtEl>
                                          <p:spTgt spid="45"/>
                                        </p:tgtEl>
                                        <p:attrNameLst>
                                          <p:attrName>ppt_w</p:attrName>
                                        </p:attrNameLst>
                                      </p:cBhvr>
                                      <p:tavLst>
                                        <p:tav tm="0">
                                          <p:val>
                                            <p:fltVal val="0"/>
                                          </p:val>
                                        </p:tav>
                                        <p:tav tm="100000">
                                          <p:val>
                                            <p:strVal val="#ppt_w"/>
                                          </p:val>
                                        </p:tav>
                                      </p:tavLst>
                                    </p:anim>
                                    <p:anim calcmode="lin" valueType="num">
                                      <p:cBhvr>
                                        <p:cTn id="70" dur="300" fill="hold"/>
                                        <p:tgtEl>
                                          <p:spTgt spid="45"/>
                                        </p:tgtEl>
                                        <p:attrNameLst>
                                          <p:attrName>ppt_h</p:attrName>
                                        </p:attrNameLst>
                                      </p:cBhvr>
                                      <p:tavLst>
                                        <p:tav tm="0">
                                          <p:val>
                                            <p:fltVal val="0"/>
                                          </p:val>
                                        </p:tav>
                                        <p:tav tm="100000">
                                          <p:val>
                                            <p:strVal val="#ppt_h"/>
                                          </p:val>
                                        </p:tav>
                                      </p:tavLst>
                                    </p:anim>
                                  </p:childTnLst>
                                </p:cTn>
                              </p:par>
                            </p:childTnLst>
                          </p:cTn>
                        </p:par>
                        <p:par>
                          <p:cTn id="71" fill="hold">
                            <p:stCondLst>
                              <p:cond delay="11870"/>
                            </p:stCondLst>
                            <p:childTnLst>
                              <p:par>
                                <p:cTn id="72" presetID="42" presetClass="entr" presetSubtype="0" fill="hold" grpId="0" nodeType="after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1200"/>
                                        <p:tgtEl>
                                          <p:spTgt spid="31"/>
                                        </p:tgtEl>
                                      </p:cBhvr>
                                    </p:animEffect>
                                    <p:anim calcmode="lin" valueType="num">
                                      <p:cBhvr>
                                        <p:cTn id="75" dur="1200" fill="hold"/>
                                        <p:tgtEl>
                                          <p:spTgt spid="31"/>
                                        </p:tgtEl>
                                        <p:attrNameLst>
                                          <p:attrName>ppt_x</p:attrName>
                                        </p:attrNameLst>
                                      </p:cBhvr>
                                      <p:tavLst>
                                        <p:tav tm="0">
                                          <p:val>
                                            <p:strVal val="#ppt_x"/>
                                          </p:val>
                                        </p:tav>
                                        <p:tav tm="100000">
                                          <p:val>
                                            <p:strVal val="#ppt_x"/>
                                          </p:val>
                                        </p:tav>
                                      </p:tavLst>
                                    </p:anim>
                                    <p:anim calcmode="lin" valueType="num">
                                      <p:cBhvr>
                                        <p:cTn id="76" dur="12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7" grpId="0"/>
      <p:bldP spid="38" grpId="0"/>
      <p:bldP spid="39" grpId="0" animBg="1"/>
      <p:bldP spid="40" grpId="0" animBg="1"/>
      <p:bldP spid="41" grpId="0" animBg="1"/>
      <p:bldP spid="42" grpId="0"/>
      <p:bldP spid="43" grpId="0"/>
      <p:bldP spid="45" grpId="0"/>
      <p:bldP spid="46" grpId="0"/>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46"/>
          <p:cNvSpPr>
            <a:spLocks noChangeArrowheads="1"/>
          </p:cNvSpPr>
          <p:nvPr/>
        </p:nvSpPr>
        <p:spPr bwMode="auto">
          <a:xfrm>
            <a:off x="5289000" y="5539726"/>
            <a:ext cx="321108" cy="325354"/>
          </a:xfrm>
          <a:prstGeom prst="ellipse">
            <a:avLst/>
          </a:prstGeom>
          <a:solidFill>
            <a:srgbClr val="01EDF2"/>
          </a:solid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01EDF2"/>
              </a:solidFill>
              <a:latin typeface="微软雅黑" panose="020B0503020204020204" pitchFamily="34" charset="-122"/>
              <a:ea typeface="微软雅黑" panose="020B0503020204020204" pitchFamily="34" charset="-122"/>
            </a:endParaRPr>
          </a:p>
        </p:txBody>
      </p:sp>
      <p:sp>
        <p:nvSpPr>
          <p:cNvPr id="32" name="Oval 47"/>
          <p:cNvSpPr>
            <a:spLocks noChangeArrowheads="1"/>
          </p:cNvSpPr>
          <p:nvPr/>
        </p:nvSpPr>
        <p:spPr bwMode="auto">
          <a:xfrm>
            <a:off x="6523718" y="5534909"/>
            <a:ext cx="318292" cy="325354"/>
          </a:xfrm>
          <a:prstGeom prst="ellipse">
            <a:avLst/>
          </a:prstGeom>
          <a:solidFill>
            <a:schemeClr val="bg1">
              <a:lumMod val="65000"/>
            </a:schemeClr>
          </a:solid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01EDF2"/>
              </a:solidFill>
              <a:latin typeface="微软雅黑" panose="020B0503020204020204" pitchFamily="34" charset="-122"/>
              <a:ea typeface="微软雅黑" panose="020B0503020204020204" pitchFamily="34" charset="-122"/>
            </a:endParaRPr>
          </a:p>
        </p:txBody>
      </p:sp>
      <p:sp>
        <p:nvSpPr>
          <p:cNvPr id="33" name="Oval 48"/>
          <p:cNvSpPr>
            <a:spLocks noChangeArrowheads="1"/>
          </p:cNvSpPr>
          <p:nvPr/>
        </p:nvSpPr>
        <p:spPr bwMode="auto">
          <a:xfrm>
            <a:off x="7615963" y="5534909"/>
            <a:ext cx="318292" cy="325354"/>
          </a:xfrm>
          <a:prstGeom prst="ellipse">
            <a:avLst/>
          </a:prstGeom>
          <a:solidFill>
            <a:srgbClr val="01EDF2"/>
          </a:solid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01EDF2"/>
              </a:solidFill>
              <a:latin typeface="微软雅黑" panose="020B0503020204020204" pitchFamily="34" charset="-122"/>
              <a:ea typeface="微软雅黑" panose="020B0503020204020204" pitchFamily="34" charset="-122"/>
            </a:endParaRPr>
          </a:p>
        </p:txBody>
      </p:sp>
      <p:sp>
        <p:nvSpPr>
          <p:cNvPr id="52" name="Oval 49"/>
          <p:cNvSpPr>
            <a:spLocks noChangeArrowheads="1"/>
          </p:cNvSpPr>
          <p:nvPr/>
        </p:nvSpPr>
        <p:spPr bwMode="auto">
          <a:xfrm>
            <a:off x="8673281" y="5552919"/>
            <a:ext cx="321108" cy="325354"/>
          </a:xfrm>
          <a:prstGeom prst="ellipse">
            <a:avLst/>
          </a:prstGeom>
          <a:solidFill>
            <a:schemeClr val="bg1">
              <a:lumMod val="65000"/>
            </a:schemeClr>
          </a:solid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01EDF2"/>
              </a:solidFill>
              <a:latin typeface="微软雅黑" panose="020B0503020204020204" pitchFamily="34" charset="-122"/>
              <a:ea typeface="微软雅黑" panose="020B0503020204020204" pitchFamily="34" charset="-122"/>
            </a:endParaRPr>
          </a:p>
        </p:txBody>
      </p:sp>
      <p:sp>
        <p:nvSpPr>
          <p:cNvPr id="60" name="Oval 50"/>
          <p:cNvSpPr>
            <a:spLocks noChangeArrowheads="1"/>
          </p:cNvSpPr>
          <p:nvPr/>
        </p:nvSpPr>
        <p:spPr bwMode="auto">
          <a:xfrm>
            <a:off x="9704079" y="5552919"/>
            <a:ext cx="321108" cy="325354"/>
          </a:xfrm>
          <a:prstGeom prst="ellipse">
            <a:avLst/>
          </a:prstGeom>
          <a:solidFill>
            <a:srgbClr val="01EDF2"/>
          </a:solid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01EDF2"/>
              </a:solidFill>
              <a:latin typeface="微软雅黑" panose="020B0503020204020204" pitchFamily="34" charset="-122"/>
              <a:ea typeface="微软雅黑" panose="020B0503020204020204" pitchFamily="34" charset="-122"/>
            </a:endParaRPr>
          </a:p>
        </p:txBody>
      </p:sp>
      <p:sp>
        <p:nvSpPr>
          <p:cNvPr id="61" name="Title 13"/>
          <p:cNvSpPr txBox="1"/>
          <p:nvPr/>
        </p:nvSpPr>
        <p:spPr>
          <a:xfrm>
            <a:off x="4782829" y="5943314"/>
            <a:ext cx="1333448" cy="521933"/>
          </a:xfrm>
          <a:prstGeom prst="rect">
            <a:avLst/>
          </a:prstGeom>
        </p:spPr>
        <p:txBody>
          <a:bodyPr vert="horz" lIns="91392" tIns="45696" rIns="91392" bIns="45696"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400" dirty="0">
                <a:solidFill>
                  <a:schemeClr val="bg1"/>
                </a:solidFill>
                <a:latin typeface="微软雅黑" panose="020B0503020204020204" pitchFamily="34" charset="-122"/>
                <a:ea typeface="微软雅黑" panose="020B0503020204020204" pitchFamily="34" charset="-122"/>
              </a:rPr>
              <a:t>计划</a:t>
            </a:r>
            <a:r>
              <a:rPr lang="en-US" altLang="zh-CN" sz="1400" dirty="0">
                <a:solidFill>
                  <a:schemeClr val="bg1"/>
                </a:solidFill>
                <a:latin typeface="微软雅黑" panose="020B0503020204020204" pitchFamily="34" charset="-122"/>
                <a:ea typeface="微软雅黑" panose="020B0503020204020204" pitchFamily="34" charset="-122"/>
              </a:rPr>
              <a:t>1</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en-US" sz="1800" dirty="0">
                <a:solidFill>
                  <a:schemeClr val="bg1"/>
                </a:solidFill>
                <a:latin typeface="微软雅黑" panose="020B0503020204020204" pitchFamily="34" charset="-122"/>
                <a:ea typeface="微软雅黑" panose="020B0503020204020204" pitchFamily="34" charset="-122"/>
              </a:rPr>
              <a:t>600</a:t>
            </a:r>
            <a:r>
              <a:rPr lang="zh-CN" altLang="en-US" sz="1800" dirty="0">
                <a:solidFill>
                  <a:schemeClr val="bg1"/>
                </a:solidFill>
                <a:latin typeface="微软雅黑" panose="020B0503020204020204" pitchFamily="34" charset="-122"/>
                <a:ea typeface="微软雅黑" panose="020B0503020204020204" pitchFamily="34" charset="-122"/>
              </a:rPr>
              <a:t>万</a:t>
            </a:r>
            <a:endParaRPr lang="en-US" sz="1800" dirty="0">
              <a:solidFill>
                <a:schemeClr val="bg1"/>
              </a:solidFill>
              <a:latin typeface="微软雅黑" panose="020B0503020204020204" pitchFamily="34" charset="-122"/>
              <a:ea typeface="微软雅黑" panose="020B0503020204020204" pitchFamily="34" charset="-122"/>
            </a:endParaRPr>
          </a:p>
        </p:txBody>
      </p:sp>
      <p:sp>
        <p:nvSpPr>
          <p:cNvPr id="62" name="Title 13"/>
          <p:cNvSpPr txBox="1"/>
          <p:nvPr/>
        </p:nvSpPr>
        <p:spPr>
          <a:xfrm>
            <a:off x="6046355" y="5950155"/>
            <a:ext cx="1280846" cy="521933"/>
          </a:xfrm>
          <a:prstGeom prst="rect">
            <a:avLst/>
          </a:prstGeom>
        </p:spPr>
        <p:txBody>
          <a:bodyPr vert="horz" lIns="91392" tIns="45696" rIns="91392" bIns="45696"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400" dirty="0">
                <a:solidFill>
                  <a:schemeClr val="bg1"/>
                </a:solidFill>
                <a:latin typeface="微软雅黑" panose="020B0503020204020204" pitchFamily="34" charset="-122"/>
                <a:ea typeface="微软雅黑" panose="020B0503020204020204" pitchFamily="34" charset="-122"/>
              </a:rPr>
              <a:t>计划</a:t>
            </a:r>
            <a:r>
              <a:rPr lang="en-US" altLang="zh-CN" sz="1400" dirty="0">
                <a:solidFill>
                  <a:schemeClr val="bg1"/>
                </a:solidFill>
                <a:latin typeface="微软雅黑" panose="020B0503020204020204" pitchFamily="34" charset="-122"/>
                <a:ea typeface="微软雅黑" panose="020B0503020204020204" pitchFamily="34" charset="-122"/>
              </a:rPr>
              <a:t>2</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en-US" sz="1800" dirty="0">
                <a:solidFill>
                  <a:schemeClr val="bg1"/>
                </a:solidFill>
                <a:latin typeface="微软雅黑" panose="020B0503020204020204" pitchFamily="34" charset="-122"/>
                <a:ea typeface="微软雅黑" panose="020B0503020204020204" pitchFamily="34" charset="-122"/>
              </a:rPr>
              <a:t>300</a:t>
            </a:r>
            <a:r>
              <a:rPr lang="zh-CN" altLang="en-US" sz="1800" dirty="0">
                <a:solidFill>
                  <a:schemeClr val="bg1"/>
                </a:solidFill>
                <a:latin typeface="微软雅黑" panose="020B0503020204020204" pitchFamily="34" charset="-122"/>
                <a:ea typeface="微软雅黑" panose="020B0503020204020204" pitchFamily="34" charset="-122"/>
              </a:rPr>
              <a:t>万</a:t>
            </a:r>
            <a:endParaRPr lang="en-US" sz="1800" dirty="0">
              <a:solidFill>
                <a:schemeClr val="bg1"/>
              </a:solidFill>
              <a:latin typeface="微软雅黑" panose="020B0503020204020204" pitchFamily="34" charset="-122"/>
              <a:ea typeface="微软雅黑" panose="020B0503020204020204" pitchFamily="34" charset="-122"/>
            </a:endParaRPr>
          </a:p>
        </p:txBody>
      </p:sp>
      <p:sp>
        <p:nvSpPr>
          <p:cNvPr id="63" name="Freeform 10"/>
          <p:cNvSpPr/>
          <p:nvPr/>
        </p:nvSpPr>
        <p:spPr bwMode="auto">
          <a:xfrm>
            <a:off x="5188340" y="2810526"/>
            <a:ext cx="1747693" cy="2519470"/>
          </a:xfrm>
          <a:custGeom>
            <a:avLst/>
            <a:gdLst/>
            <a:ahLst/>
            <a:cxnLst>
              <a:cxn ang="0">
                <a:pos x="215" y="0"/>
              </a:cxn>
              <a:cxn ang="0">
                <a:pos x="428" y="937"/>
              </a:cxn>
              <a:cxn ang="0">
                <a:pos x="0" y="937"/>
              </a:cxn>
              <a:cxn ang="0">
                <a:pos x="215" y="0"/>
              </a:cxn>
            </a:cxnLst>
            <a:rect l="0" t="0" r="r" b="b"/>
            <a:pathLst>
              <a:path w="428" h="937">
                <a:moveTo>
                  <a:pt x="215" y="0"/>
                </a:moveTo>
                <a:lnTo>
                  <a:pt x="428" y="937"/>
                </a:lnTo>
                <a:lnTo>
                  <a:pt x="0" y="937"/>
                </a:lnTo>
                <a:lnTo>
                  <a:pt x="215" y="0"/>
                </a:lnTo>
              </a:path>
            </a:pathLst>
          </a:custGeom>
          <a:no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01EDF2"/>
              </a:solidFill>
              <a:ea typeface="Roboto" charset="0"/>
            </a:endParaRPr>
          </a:p>
        </p:txBody>
      </p:sp>
      <p:sp>
        <p:nvSpPr>
          <p:cNvPr id="64" name="Freeform 12"/>
          <p:cNvSpPr/>
          <p:nvPr/>
        </p:nvSpPr>
        <p:spPr bwMode="auto">
          <a:xfrm>
            <a:off x="6066271" y="2829348"/>
            <a:ext cx="869765" cy="2500648"/>
          </a:xfrm>
          <a:custGeom>
            <a:avLst/>
            <a:gdLst/>
            <a:ahLst/>
            <a:cxnLst>
              <a:cxn ang="0">
                <a:pos x="0" y="0"/>
              </a:cxn>
              <a:cxn ang="0">
                <a:pos x="0" y="930"/>
              </a:cxn>
              <a:cxn ang="0">
                <a:pos x="213" y="930"/>
              </a:cxn>
              <a:cxn ang="0">
                <a:pos x="213" y="930"/>
              </a:cxn>
              <a:cxn ang="0">
                <a:pos x="213" y="930"/>
              </a:cxn>
              <a:cxn ang="0">
                <a:pos x="0" y="0"/>
              </a:cxn>
            </a:cxnLst>
            <a:rect l="0" t="0" r="r" b="b"/>
            <a:pathLst>
              <a:path w="213" h="930">
                <a:moveTo>
                  <a:pt x="0" y="0"/>
                </a:moveTo>
                <a:lnTo>
                  <a:pt x="0" y="930"/>
                </a:lnTo>
                <a:lnTo>
                  <a:pt x="213" y="930"/>
                </a:lnTo>
                <a:lnTo>
                  <a:pt x="213" y="930"/>
                </a:lnTo>
                <a:lnTo>
                  <a:pt x="213" y="930"/>
                </a:lnTo>
                <a:lnTo>
                  <a:pt x="0" y="0"/>
                </a:lnTo>
              </a:path>
            </a:pathLst>
          </a:custGeom>
          <a:no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01EDF2"/>
              </a:solidFill>
              <a:ea typeface="Roboto" charset="0"/>
            </a:endParaRPr>
          </a:p>
        </p:txBody>
      </p:sp>
      <p:sp>
        <p:nvSpPr>
          <p:cNvPr id="65" name="Freeform 15"/>
          <p:cNvSpPr/>
          <p:nvPr/>
        </p:nvSpPr>
        <p:spPr bwMode="auto">
          <a:xfrm>
            <a:off x="7760880" y="4063538"/>
            <a:ext cx="808512" cy="1266457"/>
          </a:xfrm>
          <a:custGeom>
            <a:avLst/>
            <a:gdLst/>
            <a:ahLst/>
            <a:cxnLst>
              <a:cxn ang="0">
                <a:pos x="0" y="0"/>
              </a:cxn>
              <a:cxn ang="0">
                <a:pos x="0" y="0"/>
              </a:cxn>
              <a:cxn ang="0">
                <a:pos x="198" y="471"/>
              </a:cxn>
              <a:cxn ang="0">
                <a:pos x="0" y="0"/>
              </a:cxn>
            </a:cxnLst>
            <a:rect l="0" t="0" r="r" b="b"/>
            <a:pathLst>
              <a:path w="198" h="471">
                <a:moveTo>
                  <a:pt x="0" y="0"/>
                </a:moveTo>
                <a:lnTo>
                  <a:pt x="0" y="0"/>
                </a:lnTo>
                <a:lnTo>
                  <a:pt x="198" y="471"/>
                </a:lnTo>
                <a:lnTo>
                  <a:pt x="0" y="0"/>
                </a:lnTo>
                <a:close/>
              </a:path>
            </a:pathLst>
          </a:custGeom>
          <a:solidFill>
            <a:srgbClr val="CCCCCC"/>
          </a:solid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01EDF2"/>
              </a:solidFill>
              <a:ea typeface="Roboto" charset="0"/>
            </a:endParaRPr>
          </a:p>
        </p:txBody>
      </p:sp>
      <p:sp>
        <p:nvSpPr>
          <p:cNvPr id="66" name="Freeform 16"/>
          <p:cNvSpPr/>
          <p:nvPr/>
        </p:nvSpPr>
        <p:spPr bwMode="auto">
          <a:xfrm>
            <a:off x="7760880" y="4063538"/>
            <a:ext cx="808512" cy="1266457"/>
          </a:xfrm>
          <a:custGeom>
            <a:avLst/>
            <a:gdLst/>
            <a:ahLst/>
            <a:cxnLst>
              <a:cxn ang="0">
                <a:pos x="0" y="0"/>
              </a:cxn>
              <a:cxn ang="0">
                <a:pos x="0" y="0"/>
              </a:cxn>
              <a:cxn ang="0">
                <a:pos x="198" y="471"/>
              </a:cxn>
              <a:cxn ang="0">
                <a:pos x="0" y="0"/>
              </a:cxn>
            </a:cxnLst>
            <a:rect l="0" t="0" r="r" b="b"/>
            <a:pathLst>
              <a:path w="198" h="471">
                <a:moveTo>
                  <a:pt x="0" y="0"/>
                </a:moveTo>
                <a:lnTo>
                  <a:pt x="0" y="0"/>
                </a:lnTo>
                <a:lnTo>
                  <a:pt x="198" y="471"/>
                </a:lnTo>
                <a:lnTo>
                  <a:pt x="0" y="0"/>
                </a:lnTo>
              </a:path>
            </a:pathLst>
          </a:custGeom>
          <a:no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01EDF2"/>
              </a:solidFill>
              <a:ea typeface="Roboto" charset="0"/>
            </a:endParaRPr>
          </a:p>
        </p:txBody>
      </p:sp>
      <p:sp>
        <p:nvSpPr>
          <p:cNvPr id="67" name="Freeform 18"/>
          <p:cNvSpPr/>
          <p:nvPr/>
        </p:nvSpPr>
        <p:spPr bwMode="auto">
          <a:xfrm>
            <a:off x="7760880" y="4063538"/>
            <a:ext cx="808512" cy="1266457"/>
          </a:xfrm>
          <a:custGeom>
            <a:avLst/>
            <a:gdLst/>
            <a:ahLst/>
            <a:cxnLst>
              <a:cxn ang="0">
                <a:pos x="0" y="0"/>
              </a:cxn>
              <a:cxn ang="0">
                <a:pos x="0" y="471"/>
              </a:cxn>
              <a:cxn ang="0">
                <a:pos x="198" y="471"/>
              </a:cxn>
              <a:cxn ang="0">
                <a:pos x="198" y="471"/>
              </a:cxn>
              <a:cxn ang="0">
                <a:pos x="198" y="471"/>
              </a:cxn>
              <a:cxn ang="0">
                <a:pos x="0" y="0"/>
              </a:cxn>
            </a:cxnLst>
            <a:rect l="0" t="0" r="r" b="b"/>
            <a:pathLst>
              <a:path w="198" h="471">
                <a:moveTo>
                  <a:pt x="0" y="0"/>
                </a:moveTo>
                <a:lnTo>
                  <a:pt x="0" y="471"/>
                </a:lnTo>
                <a:lnTo>
                  <a:pt x="198" y="471"/>
                </a:lnTo>
                <a:lnTo>
                  <a:pt x="198" y="471"/>
                </a:lnTo>
                <a:lnTo>
                  <a:pt x="198" y="471"/>
                </a:lnTo>
                <a:lnTo>
                  <a:pt x="0" y="0"/>
                </a:lnTo>
              </a:path>
            </a:pathLst>
          </a:custGeom>
          <a:no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01EDF2"/>
              </a:solidFill>
              <a:ea typeface="Roboto" charset="0"/>
            </a:endParaRPr>
          </a:p>
        </p:txBody>
      </p:sp>
      <p:sp>
        <p:nvSpPr>
          <p:cNvPr id="68" name="Freeform 20"/>
          <p:cNvSpPr/>
          <p:nvPr/>
        </p:nvSpPr>
        <p:spPr bwMode="auto">
          <a:xfrm>
            <a:off x="8569391" y="3445099"/>
            <a:ext cx="1625192" cy="1884897"/>
          </a:xfrm>
          <a:custGeom>
            <a:avLst/>
            <a:gdLst/>
            <a:ahLst/>
            <a:cxnLst>
              <a:cxn ang="0">
                <a:pos x="199" y="0"/>
              </a:cxn>
              <a:cxn ang="0">
                <a:pos x="398" y="701"/>
              </a:cxn>
              <a:cxn ang="0">
                <a:pos x="0" y="701"/>
              </a:cxn>
              <a:cxn ang="0">
                <a:pos x="199" y="0"/>
              </a:cxn>
            </a:cxnLst>
            <a:rect l="0" t="0" r="r" b="b"/>
            <a:pathLst>
              <a:path w="398" h="701">
                <a:moveTo>
                  <a:pt x="199" y="0"/>
                </a:moveTo>
                <a:lnTo>
                  <a:pt x="398" y="701"/>
                </a:lnTo>
                <a:lnTo>
                  <a:pt x="0" y="701"/>
                </a:lnTo>
                <a:lnTo>
                  <a:pt x="199" y="0"/>
                </a:lnTo>
              </a:path>
            </a:pathLst>
          </a:custGeom>
          <a:no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01EDF2"/>
              </a:solidFill>
              <a:ea typeface="Roboto" charset="0"/>
            </a:endParaRPr>
          </a:p>
        </p:txBody>
      </p:sp>
      <p:sp>
        <p:nvSpPr>
          <p:cNvPr id="69" name="Freeform 22"/>
          <p:cNvSpPr/>
          <p:nvPr/>
        </p:nvSpPr>
        <p:spPr bwMode="auto">
          <a:xfrm>
            <a:off x="9394237" y="3458545"/>
            <a:ext cx="800345" cy="1871452"/>
          </a:xfrm>
          <a:custGeom>
            <a:avLst/>
            <a:gdLst/>
            <a:ahLst/>
            <a:cxnLst>
              <a:cxn ang="0">
                <a:pos x="0" y="0"/>
              </a:cxn>
              <a:cxn ang="0">
                <a:pos x="0" y="696"/>
              </a:cxn>
              <a:cxn ang="0">
                <a:pos x="196" y="696"/>
              </a:cxn>
              <a:cxn ang="0">
                <a:pos x="0" y="0"/>
              </a:cxn>
            </a:cxnLst>
            <a:rect l="0" t="0" r="r" b="b"/>
            <a:pathLst>
              <a:path w="196" h="696">
                <a:moveTo>
                  <a:pt x="0" y="0"/>
                </a:moveTo>
                <a:lnTo>
                  <a:pt x="0" y="696"/>
                </a:lnTo>
                <a:lnTo>
                  <a:pt x="196" y="696"/>
                </a:lnTo>
                <a:lnTo>
                  <a:pt x="0" y="0"/>
                </a:lnTo>
              </a:path>
            </a:pathLst>
          </a:custGeom>
          <a:no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01EDF2"/>
              </a:solidFill>
              <a:ea typeface="Roboto" charset="0"/>
            </a:endParaRPr>
          </a:p>
        </p:txBody>
      </p:sp>
      <p:sp>
        <p:nvSpPr>
          <p:cNvPr id="70" name="Freeform 9"/>
          <p:cNvSpPr/>
          <p:nvPr/>
        </p:nvSpPr>
        <p:spPr bwMode="auto">
          <a:xfrm>
            <a:off x="4595401" y="2810526"/>
            <a:ext cx="1747693" cy="2519470"/>
          </a:xfrm>
          <a:custGeom>
            <a:avLst/>
            <a:gdLst/>
            <a:ahLst/>
            <a:cxnLst>
              <a:cxn ang="0">
                <a:pos x="215" y="0"/>
              </a:cxn>
              <a:cxn ang="0">
                <a:pos x="428" y="937"/>
              </a:cxn>
              <a:cxn ang="0">
                <a:pos x="0" y="937"/>
              </a:cxn>
              <a:cxn ang="0">
                <a:pos x="215" y="0"/>
              </a:cxn>
            </a:cxnLst>
            <a:rect l="0" t="0" r="r" b="b"/>
            <a:pathLst>
              <a:path w="428" h="937">
                <a:moveTo>
                  <a:pt x="215" y="0"/>
                </a:moveTo>
                <a:lnTo>
                  <a:pt x="428" y="937"/>
                </a:lnTo>
                <a:lnTo>
                  <a:pt x="0" y="937"/>
                </a:lnTo>
                <a:lnTo>
                  <a:pt x="215" y="0"/>
                </a:lnTo>
                <a:close/>
              </a:path>
            </a:pathLst>
          </a:custGeom>
          <a:solidFill>
            <a:srgbClr val="01EDF2"/>
          </a:solid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01EDF2"/>
              </a:solidFill>
              <a:ea typeface="Roboto" charset="0"/>
            </a:endParaRPr>
          </a:p>
        </p:txBody>
      </p:sp>
      <p:sp>
        <p:nvSpPr>
          <p:cNvPr id="71" name="Freeform 13"/>
          <p:cNvSpPr/>
          <p:nvPr/>
        </p:nvSpPr>
        <p:spPr bwMode="auto">
          <a:xfrm>
            <a:off x="5858020" y="4052782"/>
            <a:ext cx="1633358" cy="1277213"/>
          </a:xfrm>
          <a:custGeom>
            <a:avLst/>
            <a:gdLst/>
            <a:ahLst/>
            <a:cxnLst>
              <a:cxn ang="0">
                <a:pos x="202" y="0"/>
              </a:cxn>
              <a:cxn ang="0">
                <a:pos x="400" y="475"/>
              </a:cxn>
              <a:cxn ang="0">
                <a:pos x="0" y="475"/>
              </a:cxn>
              <a:cxn ang="0">
                <a:pos x="202" y="0"/>
              </a:cxn>
            </a:cxnLst>
            <a:rect l="0" t="0" r="r" b="b"/>
            <a:pathLst>
              <a:path w="400" h="475">
                <a:moveTo>
                  <a:pt x="202" y="0"/>
                </a:moveTo>
                <a:lnTo>
                  <a:pt x="400" y="475"/>
                </a:lnTo>
                <a:lnTo>
                  <a:pt x="0" y="475"/>
                </a:lnTo>
                <a:lnTo>
                  <a:pt x="202" y="0"/>
                </a:lnTo>
                <a:close/>
              </a:path>
            </a:pathLst>
          </a:custGeom>
          <a:solidFill>
            <a:schemeClr val="bg1">
              <a:lumMod val="65000"/>
            </a:schemeClr>
          </a:solid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01EDF2"/>
              </a:solidFill>
              <a:ea typeface="Roboto" charset="0"/>
            </a:endParaRPr>
          </a:p>
        </p:txBody>
      </p:sp>
      <p:sp>
        <p:nvSpPr>
          <p:cNvPr id="72" name="Freeform 19"/>
          <p:cNvSpPr/>
          <p:nvPr/>
        </p:nvSpPr>
        <p:spPr bwMode="auto">
          <a:xfrm>
            <a:off x="6949519" y="3445099"/>
            <a:ext cx="1625192" cy="1884897"/>
          </a:xfrm>
          <a:custGeom>
            <a:avLst/>
            <a:gdLst/>
            <a:ahLst/>
            <a:cxnLst>
              <a:cxn ang="0">
                <a:pos x="199" y="0"/>
              </a:cxn>
              <a:cxn ang="0">
                <a:pos x="398" y="701"/>
              </a:cxn>
              <a:cxn ang="0">
                <a:pos x="0" y="701"/>
              </a:cxn>
              <a:cxn ang="0">
                <a:pos x="199" y="0"/>
              </a:cxn>
            </a:cxnLst>
            <a:rect l="0" t="0" r="r" b="b"/>
            <a:pathLst>
              <a:path w="398" h="701">
                <a:moveTo>
                  <a:pt x="199" y="0"/>
                </a:moveTo>
                <a:lnTo>
                  <a:pt x="398" y="701"/>
                </a:lnTo>
                <a:lnTo>
                  <a:pt x="0" y="701"/>
                </a:lnTo>
                <a:lnTo>
                  <a:pt x="199" y="0"/>
                </a:lnTo>
                <a:close/>
              </a:path>
            </a:pathLst>
          </a:custGeom>
          <a:solidFill>
            <a:srgbClr val="01EDF2"/>
          </a:solid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01EDF2"/>
              </a:solidFill>
              <a:ea typeface="Roboto" charset="0"/>
            </a:endParaRPr>
          </a:p>
        </p:txBody>
      </p:sp>
      <p:sp>
        <p:nvSpPr>
          <p:cNvPr id="73" name="Freeform 23"/>
          <p:cNvSpPr/>
          <p:nvPr/>
        </p:nvSpPr>
        <p:spPr bwMode="auto">
          <a:xfrm>
            <a:off x="8014053" y="3797342"/>
            <a:ext cx="1596609" cy="1532655"/>
          </a:xfrm>
          <a:custGeom>
            <a:avLst/>
            <a:gdLst/>
            <a:ahLst/>
            <a:cxnLst>
              <a:cxn ang="0">
                <a:pos x="196" y="0"/>
              </a:cxn>
              <a:cxn ang="0">
                <a:pos x="391" y="570"/>
              </a:cxn>
              <a:cxn ang="0">
                <a:pos x="0" y="570"/>
              </a:cxn>
              <a:cxn ang="0">
                <a:pos x="196" y="0"/>
              </a:cxn>
            </a:cxnLst>
            <a:rect l="0" t="0" r="r" b="b"/>
            <a:pathLst>
              <a:path w="391" h="570">
                <a:moveTo>
                  <a:pt x="196" y="0"/>
                </a:moveTo>
                <a:lnTo>
                  <a:pt x="391" y="570"/>
                </a:lnTo>
                <a:lnTo>
                  <a:pt x="0" y="570"/>
                </a:lnTo>
                <a:lnTo>
                  <a:pt x="196" y="0"/>
                </a:lnTo>
                <a:close/>
              </a:path>
            </a:pathLst>
          </a:custGeom>
          <a:solidFill>
            <a:schemeClr val="bg1">
              <a:lumMod val="65000"/>
            </a:schemeClr>
          </a:solid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01EDF2"/>
              </a:solidFill>
              <a:ea typeface="Roboto" charset="0"/>
            </a:endParaRPr>
          </a:p>
        </p:txBody>
      </p:sp>
      <p:sp>
        <p:nvSpPr>
          <p:cNvPr id="74" name="Freeform 29"/>
          <p:cNvSpPr/>
          <p:nvPr/>
        </p:nvSpPr>
        <p:spPr bwMode="auto">
          <a:xfrm>
            <a:off x="8994067" y="3087481"/>
            <a:ext cx="1702777" cy="2242515"/>
          </a:xfrm>
          <a:custGeom>
            <a:avLst/>
            <a:gdLst/>
            <a:ahLst/>
            <a:cxnLst>
              <a:cxn ang="0">
                <a:pos x="209" y="0"/>
              </a:cxn>
              <a:cxn ang="0">
                <a:pos x="417" y="834"/>
              </a:cxn>
              <a:cxn ang="0">
                <a:pos x="0" y="834"/>
              </a:cxn>
              <a:cxn ang="0">
                <a:pos x="209" y="0"/>
              </a:cxn>
            </a:cxnLst>
            <a:rect l="0" t="0" r="r" b="b"/>
            <a:pathLst>
              <a:path w="417" h="834">
                <a:moveTo>
                  <a:pt x="209" y="0"/>
                </a:moveTo>
                <a:lnTo>
                  <a:pt x="417" y="834"/>
                </a:lnTo>
                <a:lnTo>
                  <a:pt x="0" y="834"/>
                </a:lnTo>
                <a:lnTo>
                  <a:pt x="209" y="0"/>
                </a:lnTo>
                <a:close/>
              </a:path>
            </a:pathLst>
          </a:custGeom>
          <a:solidFill>
            <a:srgbClr val="01EDF2"/>
          </a:solidFill>
          <a:ln w="9525">
            <a:noFill/>
            <a:round/>
          </a:ln>
          <a:effectLst>
            <a:outerShdw blurRad="50800" dist="50800" dir="5400000" algn="ctr" rotWithShape="0">
              <a:srgbClr val="000000">
                <a:alpha val="0"/>
              </a:srgbClr>
            </a:outerShdw>
          </a:effectLst>
        </p:spPr>
        <p:txBody>
          <a:bodyPr vert="horz" wrap="square" lIns="91392" tIns="45696" rIns="91392" bIns="45696" numCol="1" anchor="t" anchorCtr="0" compatLnSpc="1"/>
          <a:lstStyle/>
          <a:p>
            <a:pPr algn="ctr"/>
            <a:endParaRPr lang="en-US" sz="1800">
              <a:solidFill>
                <a:srgbClr val="01EDF2"/>
              </a:solidFill>
              <a:ea typeface="Roboto" charset="0"/>
            </a:endParaRPr>
          </a:p>
        </p:txBody>
      </p:sp>
      <p:grpSp>
        <p:nvGrpSpPr>
          <p:cNvPr id="75" name="组合 74"/>
          <p:cNvGrpSpPr/>
          <p:nvPr/>
        </p:nvGrpSpPr>
        <p:grpSpPr>
          <a:xfrm>
            <a:off x="5182175" y="1788589"/>
            <a:ext cx="568044" cy="924647"/>
            <a:chOff x="4680098" y="1316540"/>
            <a:chExt cx="568340" cy="925129"/>
          </a:xfrm>
        </p:grpSpPr>
        <p:sp>
          <p:nvSpPr>
            <p:cNvPr id="76" name="Freeform 7"/>
            <p:cNvSpPr>
              <a:spLocks noEditPoints="1"/>
            </p:cNvSpPr>
            <p:nvPr/>
          </p:nvSpPr>
          <p:spPr bwMode="auto">
            <a:xfrm>
              <a:off x="4680098" y="1316540"/>
              <a:ext cx="568340" cy="925129"/>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01EDF2"/>
            </a:solidFill>
            <a:ln>
              <a:noFill/>
            </a:ln>
          </p:spPr>
          <p:txBody>
            <a:bodyPr vert="horz" wrap="square" lIns="91392" tIns="45696" rIns="91392" bIns="45696" numCol="1" anchor="t" anchorCtr="0" compatLnSpc="1"/>
            <a:lstStyle/>
            <a:p>
              <a:pPr algn="ctr"/>
              <a:endParaRPr lang="en-US" sz="1800" dirty="0">
                <a:solidFill>
                  <a:schemeClr val="bg1"/>
                </a:solidFill>
                <a:ea typeface="Roboto" charset="0"/>
              </a:endParaRPr>
            </a:p>
          </p:txBody>
        </p:sp>
        <p:sp>
          <p:nvSpPr>
            <p:cNvPr id="77" name="Text Box 10"/>
            <p:cNvSpPr txBox="1">
              <a:spLocks noChangeArrowheads="1"/>
            </p:cNvSpPr>
            <p:nvPr/>
          </p:nvSpPr>
          <p:spPr bwMode="auto">
            <a:xfrm>
              <a:off x="4728501" y="1448864"/>
              <a:ext cx="486025" cy="261610"/>
            </a:xfrm>
            <a:prstGeom prst="rect">
              <a:avLst/>
            </a:prstGeom>
            <a:noFill/>
            <a:ln w="9525">
              <a:noFill/>
              <a:miter lim="800000"/>
            </a:ln>
          </p:spPr>
          <p:txBody>
            <a:bodyPr wrap="square" lIns="45696" tIns="22848" rIns="45696" bIns="22848">
              <a:spAutoFit/>
            </a:bodyPr>
            <a:lstStyle/>
            <a:p>
              <a:pPr algn="ctr" defTabSz="1087755"/>
              <a:r>
                <a:rPr lang="en-US" sz="1400" dirty="0">
                  <a:solidFill>
                    <a:schemeClr val="bg1"/>
                  </a:solidFill>
                  <a:ea typeface="Roboto" charset="0"/>
                  <a:cs typeface="Myanmar Text" panose="020B0502040204020203" pitchFamily="34" charset="0"/>
                </a:rPr>
                <a:t>60%</a:t>
              </a:r>
              <a:endParaRPr lang="en-US" sz="1050" dirty="0">
                <a:solidFill>
                  <a:schemeClr val="bg1"/>
                </a:solidFill>
                <a:ea typeface="Roboto" charset="0"/>
                <a:cs typeface="Myanmar Text" panose="020B0502040204020203" pitchFamily="34" charset="0"/>
              </a:endParaRPr>
            </a:p>
          </p:txBody>
        </p:sp>
      </p:grpSp>
      <p:grpSp>
        <p:nvGrpSpPr>
          <p:cNvPr id="78" name="组合 77"/>
          <p:cNvGrpSpPr/>
          <p:nvPr/>
        </p:nvGrpSpPr>
        <p:grpSpPr>
          <a:xfrm>
            <a:off x="9556766" y="2086891"/>
            <a:ext cx="568044" cy="924647"/>
            <a:chOff x="9806114" y="1515845"/>
            <a:chExt cx="568340" cy="925129"/>
          </a:xfrm>
        </p:grpSpPr>
        <p:sp>
          <p:nvSpPr>
            <p:cNvPr id="79" name="Freeform 7"/>
            <p:cNvSpPr>
              <a:spLocks noEditPoints="1"/>
            </p:cNvSpPr>
            <p:nvPr/>
          </p:nvSpPr>
          <p:spPr bwMode="auto">
            <a:xfrm>
              <a:off x="9806114" y="1515845"/>
              <a:ext cx="568340" cy="925129"/>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01EDF2"/>
            </a:solidFill>
            <a:ln>
              <a:noFill/>
            </a:ln>
          </p:spPr>
          <p:txBody>
            <a:bodyPr vert="horz" wrap="square" lIns="91392" tIns="45696" rIns="91392" bIns="45696" numCol="1" anchor="t" anchorCtr="0" compatLnSpc="1"/>
            <a:lstStyle/>
            <a:p>
              <a:pPr algn="ctr"/>
              <a:endParaRPr lang="en-US" sz="1800" dirty="0">
                <a:solidFill>
                  <a:schemeClr val="bg1"/>
                </a:solidFill>
                <a:ea typeface="Roboto" charset="0"/>
              </a:endParaRPr>
            </a:p>
          </p:txBody>
        </p:sp>
        <p:sp>
          <p:nvSpPr>
            <p:cNvPr id="80" name="Text Box 10"/>
            <p:cNvSpPr txBox="1">
              <a:spLocks noChangeArrowheads="1"/>
            </p:cNvSpPr>
            <p:nvPr/>
          </p:nvSpPr>
          <p:spPr bwMode="auto">
            <a:xfrm>
              <a:off x="9847271" y="1641976"/>
              <a:ext cx="486025" cy="261610"/>
            </a:xfrm>
            <a:prstGeom prst="rect">
              <a:avLst/>
            </a:prstGeom>
            <a:noFill/>
            <a:ln w="9525">
              <a:noFill/>
              <a:miter lim="800000"/>
            </a:ln>
          </p:spPr>
          <p:txBody>
            <a:bodyPr wrap="square" lIns="45696" tIns="22848" rIns="45696" bIns="22848">
              <a:spAutoFit/>
            </a:bodyPr>
            <a:lstStyle/>
            <a:p>
              <a:pPr algn="ctr" defTabSz="1087755"/>
              <a:r>
                <a:rPr lang="en-US" sz="1400" dirty="0">
                  <a:solidFill>
                    <a:schemeClr val="bg1"/>
                  </a:solidFill>
                  <a:ea typeface="Roboto" charset="0"/>
                  <a:cs typeface="Myanmar Text" panose="020B0502040204020203" pitchFamily="34" charset="0"/>
                </a:rPr>
                <a:t>40%</a:t>
              </a:r>
              <a:endParaRPr lang="en-US" sz="1050" dirty="0">
                <a:solidFill>
                  <a:schemeClr val="bg1"/>
                </a:solidFill>
                <a:ea typeface="Roboto" charset="0"/>
                <a:cs typeface="Myanmar Text" panose="020B0502040204020203" pitchFamily="34" charset="0"/>
              </a:endParaRPr>
            </a:p>
          </p:txBody>
        </p:sp>
      </p:grpSp>
      <p:grpSp>
        <p:nvGrpSpPr>
          <p:cNvPr id="81" name="组合 80"/>
          <p:cNvGrpSpPr/>
          <p:nvPr/>
        </p:nvGrpSpPr>
        <p:grpSpPr>
          <a:xfrm>
            <a:off x="6402756" y="3049908"/>
            <a:ext cx="568044" cy="924647"/>
            <a:chOff x="6099618" y="2688686"/>
            <a:chExt cx="568340" cy="925129"/>
          </a:xfrm>
        </p:grpSpPr>
        <p:sp>
          <p:nvSpPr>
            <p:cNvPr id="82" name="Freeform 7"/>
            <p:cNvSpPr>
              <a:spLocks noEditPoints="1"/>
            </p:cNvSpPr>
            <p:nvPr/>
          </p:nvSpPr>
          <p:spPr bwMode="auto">
            <a:xfrm>
              <a:off x="6099618" y="2688686"/>
              <a:ext cx="568340" cy="925129"/>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bg1">
                <a:lumMod val="65000"/>
              </a:schemeClr>
            </a:solidFill>
            <a:ln>
              <a:noFill/>
            </a:ln>
          </p:spPr>
          <p:txBody>
            <a:bodyPr vert="horz" wrap="square" lIns="91392" tIns="45696" rIns="91392" bIns="45696" numCol="1" anchor="t" anchorCtr="0" compatLnSpc="1"/>
            <a:lstStyle/>
            <a:p>
              <a:pPr algn="ctr"/>
              <a:endParaRPr lang="en-US" sz="1800" dirty="0">
                <a:solidFill>
                  <a:schemeClr val="bg1"/>
                </a:solidFill>
                <a:ea typeface="Roboto" charset="0"/>
              </a:endParaRPr>
            </a:p>
          </p:txBody>
        </p:sp>
        <p:sp>
          <p:nvSpPr>
            <p:cNvPr id="83" name="Text Box 10"/>
            <p:cNvSpPr txBox="1">
              <a:spLocks noChangeArrowheads="1"/>
            </p:cNvSpPr>
            <p:nvPr/>
          </p:nvSpPr>
          <p:spPr bwMode="auto">
            <a:xfrm>
              <a:off x="6171978" y="2807704"/>
              <a:ext cx="486025" cy="261610"/>
            </a:xfrm>
            <a:prstGeom prst="rect">
              <a:avLst/>
            </a:prstGeom>
            <a:noFill/>
            <a:ln w="9525">
              <a:noFill/>
              <a:miter lim="800000"/>
            </a:ln>
          </p:spPr>
          <p:txBody>
            <a:bodyPr wrap="square" lIns="45696" tIns="22848" rIns="45696" bIns="22848">
              <a:spAutoFit/>
            </a:bodyPr>
            <a:lstStyle/>
            <a:p>
              <a:pPr algn="ctr" defTabSz="1087755"/>
              <a:r>
                <a:rPr lang="en-US" sz="1400" dirty="0">
                  <a:solidFill>
                    <a:schemeClr val="bg1"/>
                  </a:solidFill>
                  <a:ea typeface="Roboto" charset="0"/>
                  <a:cs typeface="Myanmar Text" panose="020B0502040204020203" pitchFamily="34" charset="0"/>
                </a:rPr>
                <a:t>2</a:t>
              </a:r>
              <a:r>
                <a:rPr lang="id-ID" sz="1400" dirty="0">
                  <a:solidFill>
                    <a:schemeClr val="bg1"/>
                  </a:solidFill>
                  <a:ea typeface="Roboto" charset="0"/>
                  <a:cs typeface="Myanmar Text" panose="020B0502040204020203" pitchFamily="34" charset="0"/>
                </a:rPr>
                <a:t>0</a:t>
              </a:r>
              <a:r>
                <a:rPr lang="en-US" sz="1400" dirty="0">
                  <a:solidFill>
                    <a:schemeClr val="bg1"/>
                  </a:solidFill>
                  <a:ea typeface="Roboto" charset="0"/>
                  <a:cs typeface="Myanmar Text" panose="020B0502040204020203" pitchFamily="34" charset="0"/>
                </a:rPr>
                <a:t>%</a:t>
              </a:r>
              <a:endParaRPr lang="en-US" sz="1050" dirty="0">
                <a:solidFill>
                  <a:schemeClr val="bg1"/>
                </a:solidFill>
                <a:ea typeface="Roboto" charset="0"/>
                <a:cs typeface="Myanmar Text" panose="020B0502040204020203" pitchFamily="34" charset="0"/>
              </a:endParaRPr>
            </a:p>
          </p:txBody>
        </p:sp>
      </p:grpSp>
      <p:grpSp>
        <p:nvGrpSpPr>
          <p:cNvPr id="84" name="组合 83"/>
          <p:cNvGrpSpPr/>
          <p:nvPr/>
        </p:nvGrpSpPr>
        <p:grpSpPr>
          <a:xfrm>
            <a:off x="7486203" y="2443265"/>
            <a:ext cx="568044" cy="924647"/>
            <a:chOff x="7348882" y="1971558"/>
            <a:chExt cx="568340" cy="925129"/>
          </a:xfrm>
        </p:grpSpPr>
        <p:sp>
          <p:nvSpPr>
            <p:cNvPr id="85" name="Freeform 7"/>
            <p:cNvSpPr>
              <a:spLocks noEditPoints="1"/>
            </p:cNvSpPr>
            <p:nvPr/>
          </p:nvSpPr>
          <p:spPr bwMode="auto">
            <a:xfrm>
              <a:off x="7348882" y="1971558"/>
              <a:ext cx="568340" cy="925129"/>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01EDF2"/>
            </a:solidFill>
            <a:ln>
              <a:noFill/>
            </a:ln>
          </p:spPr>
          <p:txBody>
            <a:bodyPr vert="horz" wrap="square" lIns="91392" tIns="45696" rIns="91392" bIns="45696" numCol="1" anchor="t" anchorCtr="0" compatLnSpc="1"/>
            <a:lstStyle/>
            <a:p>
              <a:pPr algn="ctr"/>
              <a:endParaRPr lang="en-US" sz="1800" dirty="0">
                <a:solidFill>
                  <a:schemeClr val="bg1"/>
                </a:solidFill>
                <a:ea typeface="Roboto" charset="0"/>
              </a:endParaRPr>
            </a:p>
          </p:txBody>
        </p:sp>
        <p:sp>
          <p:nvSpPr>
            <p:cNvPr id="86" name="Text Box 10"/>
            <p:cNvSpPr txBox="1">
              <a:spLocks noChangeArrowheads="1"/>
            </p:cNvSpPr>
            <p:nvPr/>
          </p:nvSpPr>
          <p:spPr bwMode="auto">
            <a:xfrm>
              <a:off x="7389671" y="2099849"/>
              <a:ext cx="486025" cy="261610"/>
            </a:xfrm>
            <a:prstGeom prst="rect">
              <a:avLst/>
            </a:prstGeom>
            <a:noFill/>
            <a:ln w="9525">
              <a:noFill/>
              <a:miter lim="800000"/>
            </a:ln>
          </p:spPr>
          <p:txBody>
            <a:bodyPr wrap="square" lIns="45696" tIns="22848" rIns="45696" bIns="22848">
              <a:spAutoFit/>
            </a:bodyPr>
            <a:lstStyle/>
            <a:p>
              <a:pPr algn="ctr" defTabSz="1087755"/>
              <a:r>
                <a:rPr lang="en-US" sz="1400" dirty="0">
                  <a:solidFill>
                    <a:schemeClr val="bg1"/>
                  </a:solidFill>
                  <a:ea typeface="Roboto" charset="0"/>
                  <a:cs typeface="Myanmar Text" panose="020B0502040204020203" pitchFamily="34" charset="0"/>
                </a:rPr>
                <a:t>35%</a:t>
              </a:r>
              <a:endParaRPr lang="en-US" sz="1050" dirty="0">
                <a:solidFill>
                  <a:schemeClr val="bg1"/>
                </a:solidFill>
                <a:ea typeface="Roboto" charset="0"/>
                <a:cs typeface="Myanmar Text" panose="020B0502040204020203" pitchFamily="34" charset="0"/>
              </a:endParaRPr>
            </a:p>
          </p:txBody>
        </p:sp>
      </p:grpSp>
      <p:grpSp>
        <p:nvGrpSpPr>
          <p:cNvPr id="87" name="组合 86"/>
          <p:cNvGrpSpPr/>
          <p:nvPr/>
        </p:nvGrpSpPr>
        <p:grpSpPr>
          <a:xfrm>
            <a:off x="8538172" y="2834347"/>
            <a:ext cx="568044" cy="924647"/>
            <a:chOff x="8599702" y="2384878"/>
            <a:chExt cx="568340" cy="925129"/>
          </a:xfrm>
        </p:grpSpPr>
        <p:sp>
          <p:nvSpPr>
            <p:cNvPr id="88" name="Freeform 7"/>
            <p:cNvSpPr>
              <a:spLocks noEditPoints="1"/>
            </p:cNvSpPr>
            <p:nvPr/>
          </p:nvSpPr>
          <p:spPr bwMode="auto">
            <a:xfrm>
              <a:off x="8599702" y="2384878"/>
              <a:ext cx="568340" cy="925129"/>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bg1">
                <a:lumMod val="50000"/>
              </a:schemeClr>
            </a:solidFill>
            <a:ln>
              <a:noFill/>
            </a:ln>
          </p:spPr>
          <p:txBody>
            <a:bodyPr vert="horz" wrap="square" lIns="91392" tIns="45696" rIns="91392" bIns="45696" numCol="1" anchor="t" anchorCtr="0" compatLnSpc="1"/>
            <a:lstStyle/>
            <a:p>
              <a:pPr algn="ctr"/>
              <a:endParaRPr lang="en-US" sz="1800" dirty="0">
                <a:solidFill>
                  <a:schemeClr val="bg1"/>
                </a:solidFill>
                <a:ea typeface="Roboto" charset="0"/>
              </a:endParaRPr>
            </a:p>
          </p:txBody>
        </p:sp>
        <p:sp>
          <p:nvSpPr>
            <p:cNvPr id="89" name="Text Box 10"/>
            <p:cNvSpPr txBox="1">
              <a:spLocks noChangeArrowheads="1"/>
            </p:cNvSpPr>
            <p:nvPr/>
          </p:nvSpPr>
          <p:spPr bwMode="auto">
            <a:xfrm>
              <a:off x="8642660" y="2507680"/>
              <a:ext cx="486025" cy="261610"/>
            </a:xfrm>
            <a:prstGeom prst="rect">
              <a:avLst/>
            </a:prstGeom>
            <a:noFill/>
            <a:ln w="9525">
              <a:noFill/>
              <a:miter lim="800000"/>
            </a:ln>
          </p:spPr>
          <p:txBody>
            <a:bodyPr wrap="square" lIns="45696" tIns="22848" rIns="45696" bIns="22848">
              <a:spAutoFit/>
            </a:bodyPr>
            <a:lstStyle/>
            <a:p>
              <a:pPr algn="ctr" defTabSz="1087755"/>
              <a:r>
                <a:rPr lang="en-US" sz="1400" dirty="0">
                  <a:solidFill>
                    <a:schemeClr val="bg1"/>
                  </a:solidFill>
                  <a:ea typeface="Roboto" charset="0"/>
                  <a:cs typeface="Myanmar Text" panose="020B0502040204020203" pitchFamily="34" charset="0"/>
                </a:rPr>
                <a:t>25</a:t>
              </a:r>
              <a:r>
                <a:rPr lang="id-ID" sz="1400" dirty="0">
                  <a:solidFill>
                    <a:schemeClr val="bg1"/>
                  </a:solidFill>
                  <a:ea typeface="Roboto" charset="0"/>
                  <a:cs typeface="Myanmar Text" panose="020B0502040204020203" pitchFamily="34" charset="0"/>
                </a:rPr>
                <a:t>%</a:t>
              </a:r>
              <a:endParaRPr lang="en-US" sz="1050" dirty="0">
                <a:solidFill>
                  <a:schemeClr val="bg1"/>
                </a:solidFill>
                <a:ea typeface="Roboto" charset="0"/>
                <a:cs typeface="Myanmar Text" panose="020B0502040204020203" pitchFamily="34" charset="0"/>
              </a:endParaRPr>
            </a:p>
          </p:txBody>
        </p:sp>
      </p:grpSp>
      <p:grpSp>
        <p:nvGrpSpPr>
          <p:cNvPr id="90" name="组合 89"/>
          <p:cNvGrpSpPr/>
          <p:nvPr/>
        </p:nvGrpSpPr>
        <p:grpSpPr>
          <a:xfrm>
            <a:off x="1648972" y="2777907"/>
            <a:ext cx="2087283" cy="2085238"/>
            <a:chOff x="1626436" y="2368754"/>
            <a:chExt cx="1317611" cy="1316320"/>
          </a:xfrm>
          <a:solidFill>
            <a:srgbClr val="D8BC75"/>
          </a:solidFill>
        </p:grpSpPr>
        <p:sp>
          <p:nvSpPr>
            <p:cNvPr id="91" name="Oval 67"/>
            <p:cNvSpPr/>
            <p:nvPr/>
          </p:nvSpPr>
          <p:spPr>
            <a:xfrm>
              <a:off x="1626436" y="2368754"/>
              <a:ext cx="1317611" cy="1316320"/>
            </a:xfrm>
            <a:prstGeom prst="ellipse">
              <a:avLst/>
            </a:prstGeom>
            <a:solidFill>
              <a:srgbClr val="01EDF2"/>
            </a:solidFill>
            <a:ln w="508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zh-CN" sz="2400">
                <a:solidFill>
                  <a:srgbClr val="01EDF2"/>
                </a:solidFill>
              </a:endParaRPr>
            </a:p>
          </p:txBody>
        </p:sp>
        <p:grpSp>
          <p:nvGrpSpPr>
            <p:cNvPr id="92" name="组合 91"/>
            <p:cNvGrpSpPr/>
            <p:nvPr/>
          </p:nvGrpSpPr>
          <p:grpSpPr>
            <a:xfrm>
              <a:off x="1889632" y="2589933"/>
              <a:ext cx="808284" cy="783447"/>
              <a:chOff x="9491928" y="2800350"/>
              <a:chExt cx="476250" cy="461963"/>
            </a:xfrm>
            <a:grpFill/>
          </p:grpSpPr>
          <p:sp>
            <p:nvSpPr>
              <p:cNvPr id="93" name="Freeform 246"/>
              <p:cNvSpPr/>
              <p:nvPr/>
            </p:nvSpPr>
            <p:spPr bwMode="auto">
              <a:xfrm>
                <a:off x="9491928" y="2800350"/>
                <a:ext cx="476250" cy="236538"/>
              </a:xfrm>
              <a:custGeom>
                <a:avLst/>
                <a:gdLst>
                  <a:gd name="T0" fmla="*/ 210 w 217"/>
                  <a:gd name="T1" fmla="*/ 81 h 108"/>
                  <a:gd name="T2" fmla="*/ 212 w 217"/>
                  <a:gd name="T3" fmla="*/ 102 h 108"/>
                  <a:gd name="T4" fmla="*/ 192 w 217"/>
                  <a:gd name="T5" fmla="*/ 103 h 108"/>
                  <a:gd name="T6" fmla="*/ 179 w 217"/>
                  <a:gd name="T7" fmla="*/ 93 h 108"/>
                  <a:gd name="T8" fmla="*/ 108 w 217"/>
                  <a:gd name="T9" fmla="*/ 33 h 108"/>
                  <a:gd name="T10" fmla="*/ 36 w 217"/>
                  <a:gd name="T11" fmla="*/ 94 h 108"/>
                  <a:gd name="T12" fmla="*/ 25 w 217"/>
                  <a:gd name="T13" fmla="*/ 103 h 108"/>
                  <a:gd name="T14" fmla="*/ 5 w 217"/>
                  <a:gd name="T15" fmla="*/ 102 h 108"/>
                  <a:gd name="T16" fmla="*/ 6 w 217"/>
                  <a:gd name="T17" fmla="*/ 81 h 108"/>
                  <a:gd name="T18" fmla="*/ 98 w 217"/>
                  <a:gd name="T19" fmla="*/ 4 h 108"/>
                  <a:gd name="T20" fmla="*/ 108 w 217"/>
                  <a:gd name="T21" fmla="*/ 1 h 108"/>
                  <a:gd name="T22" fmla="*/ 119 w 217"/>
                  <a:gd name="T23" fmla="*/ 4 h 108"/>
                  <a:gd name="T24" fmla="*/ 210 w 217"/>
                  <a:gd name="T25" fmla="*/ 8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108">
                    <a:moveTo>
                      <a:pt x="210" y="81"/>
                    </a:moveTo>
                    <a:cubicBezTo>
                      <a:pt x="216" y="87"/>
                      <a:pt x="217" y="96"/>
                      <a:pt x="212" y="102"/>
                    </a:cubicBezTo>
                    <a:cubicBezTo>
                      <a:pt x="207" y="108"/>
                      <a:pt x="198" y="108"/>
                      <a:pt x="192" y="103"/>
                    </a:cubicBezTo>
                    <a:cubicBezTo>
                      <a:pt x="179" y="93"/>
                      <a:pt x="179" y="93"/>
                      <a:pt x="179" y="93"/>
                    </a:cubicBezTo>
                    <a:cubicBezTo>
                      <a:pt x="108" y="33"/>
                      <a:pt x="108" y="33"/>
                      <a:pt x="108" y="33"/>
                    </a:cubicBezTo>
                    <a:cubicBezTo>
                      <a:pt x="36" y="94"/>
                      <a:pt x="36" y="94"/>
                      <a:pt x="36" y="94"/>
                    </a:cubicBezTo>
                    <a:cubicBezTo>
                      <a:pt x="25" y="103"/>
                      <a:pt x="25" y="103"/>
                      <a:pt x="25" y="103"/>
                    </a:cubicBezTo>
                    <a:cubicBezTo>
                      <a:pt x="19" y="108"/>
                      <a:pt x="10" y="108"/>
                      <a:pt x="5" y="102"/>
                    </a:cubicBezTo>
                    <a:cubicBezTo>
                      <a:pt x="0" y="96"/>
                      <a:pt x="0" y="87"/>
                      <a:pt x="6" y="81"/>
                    </a:cubicBezTo>
                    <a:cubicBezTo>
                      <a:pt x="98" y="4"/>
                      <a:pt x="98" y="4"/>
                      <a:pt x="98" y="4"/>
                    </a:cubicBezTo>
                    <a:cubicBezTo>
                      <a:pt x="101" y="1"/>
                      <a:pt x="105" y="0"/>
                      <a:pt x="108" y="1"/>
                    </a:cubicBezTo>
                    <a:cubicBezTo>
                      <a:pt x="112" y="0"/>
                      <a:pt x="116" y="1"/>
                      <a:pt x="119" y="4"/>
                    </a:cubicBezTo>
                    <a:lnTo>
                      <a:pt x="210" y="81"/>
                    </a:lnTo>
                    <a:close/>
                  </a:path>
                </a:pathLst>
              </a:custGeom>
              <a:solidFill>
                <a:schemeClr val="bg1">
                  <a:lumMod val="95000"/>
                </a:schemeClr>
              </a:solidFill>
              <a:ln>
                <a:noFill/>
              </a:ln>
            </p:spPr>
            <p:txBody>
              <a:bodyPr vert="horz" wrap="square" lIns="91392" tIns="45696" rIns="91392" bIns="45696" numCol="1" anchor="t" anchorCtr="0" compatLnSpc="1"/>
              <a:lstStyle/>
              <a:p>
                <a:endParaRPr lang="zh-CN" altLang="en-US" sz="1800">
                  <a:solidFill>
                    <a:srgbClr val="01EDF2"/>
                  </a:solidFill>
                </a:endParaRPr>
              </a:p>
            </p:txBody>
          </p:sp>
          <p:sp>
            <p:nvSpPr>
              <p:cNvPr id="94" name="Freeform 247"/>
              <p:cNvSpPr/>
              <p:nvPr/>
            </p:nvSpPr>
            <p:spPr bwMode="auto">
              <a:xfrm>
                <a:off x="9510978" y="3213100"/>
                <a:ext cx="444500" cy="49213"/>
              </a:xfrm>
              <a:custGeom>
                <a:avLst/>
                <a:gdLst>
                  <a:gd name="T0" fmla="*/ 192 w 203"/>
                  <a:gd name="T1" fmla="*/ 0 h 23"/>
                  <a:gd name="T2" fmla="*/ 203 w 203"/>
                  <a:gd name="T3" fmla="*/ 11 h 23"/>
                  <a:gd name="T4" fmla="*/ 192 w 203"/>
                  <a:gd name="T5" fmla="*/ 23 h 23"/>
                  <a:gd name="T6" fmla="*/ 12 w 203"/>
                  <a:gd name="T7" fmla="*/ 23 h 23"/>
                  <a:gd name="T8" fmla="*/ 0 w 203"/>
                  <a:gd name="T9" fmla="*/ 11 h 23"/>
                  <a:gd name="T10" fmla="*/ 4 w 203"/>
                  <a:gd name="T11" fmla="*/ 3 h 23"/>
                  <a:gd name="T12" fmla="*/ 12 w 203"/>
                  <a:gd name="T13" fmla="*/ 0 h 23"/>
                  <a:gd name="T14" fmla="*/ 192 w 203"/>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3">
                    <a:moveTo>
                      <a:pt x="192" y="0"/>
                    </a:moveTo>
                    <a:cubicBezTo>
                      <a:pt x="198" y="0"/>
                      <a:pt x="203" y="5"/>
                      <a:pt x="203" y="11"/>
                    </a:cubicBezTo>
                    <a:cubicBezTo>
                      <a:pt x="203" y="18"/>
                      <a:pt x="198" y="23"/>
                      <a:pt x="192" y="23"/>
                    </a:cubicBezTo>
                    <a:cubicBezTo>
                      <a:pt x="12" y="23"/>
                      <a:pt x="12" y="23"/>
                      <a:pt x="12" y="23"/>
                    </a:cubicBezTo>
                    <a:cubicBezTo>
                      <a:pt x="5" y="23"/>
                      <a:pt x="0" y="18"/>
                      <a:pt x="0" y="11"/>
                    </a:cubicBezTo>
                    <a:cubicBezTo>
                      <a:pt x="0" y="8"/>
                      <a:pt x="2" y="5"/>
                      <a:pt x="4" y="3"/>
                    </a:cubicBezTo>
                    <a:cubicBezTo>
                      <a:pt x="6" y="1"/>
                      <a:pt x="9" y="0"/>
                      <a:pt x="12" y="0"/>
                    </a:cubicBezTo>
                    <a:lnTo>
                      <a:pt x="192" y="0"/>
                    </a:lnTo>
                    <a:close/>
                  </a:path>
                </a:pathLst>
              </a:custGeom>
              <a:solidFill>
                <a:schemeClr val="bg1">
                  <a:lumMod val="95000"/>
                </a:schemeClr>
              </a:solidFill>
              <a:ln>
                <a:noFill/>
              </a:ln>
            </p:spPr>
            <p:txBody>
              <a:bodyPr vert="horz" wrap="square" lIns="91392" tIns="45696" rIns="91392" bIns="45696" numCol="1" anchor="t" anchorCtr="0" compatLnSpc="1"/>
              <a:lstStyle/>
              <a:p>
                <a:endParaRPr lang="zh-CN" altLang="en-US" sz="1800">
                  <a:solidFill>
                    <a:srgbClr val="01EDF2"/>
                  </a:solidFill>
                </a:endParaRPr>
              </a:p>
            </p:txBody>
          </p:sp>
          <p:sp>
            <p:nvSpPr>
              <p:cNvPr id="95" name="Freeform 248"/>
              <p:cNvSpPr/>
              <p:nvPr/>
            </p:nvSpPr>
            <p:spPr bwMode="auto">
              <a:xfrm>
                <a:off x="9525266" y="3005138"/>
                <a:ext cx="403225" cy="193675"/>
              </a:xfrm>
              <a:custGeom>
                <a:avLst/>
                <a:gdLst>
                  <a:gd name="T0" fmla="*/ 175 w 184"/>
                  <a:gd name="T1" fmla="*/ 71 h 89"/>
                  <a:gd name="T2" fmla="*/ 184 w 184"/>
                  <a:gd name="T3" fmla="*/ 80 h 89"/>
                  <a:gd name="T4" fmla="*/ 175 w 184"/>
                  <a:gd name="T5" fmla="*/ 89 h 89"/>
                  <a:gd name="T6" fmla="*/ 9 w 184"/>
                  <a:gd name="T7" fmla="*/ 89 h 89"/>
                  <a:gd name="T8" fmla="*/ 0 w 184"/>
                  <a:gd name="T9" fmla="*/ 80 h 89"/>
                  <a:gd name="T10" fmla="*/ 9 w 184"/>
                  <a:gd name="T11" fmla="*/ 71 h 89"/>
                  <a:gd name="T12" fmla="*/ 20 w 184"/>
                  <a:gd name="T13" fmla="*/ 71 h 89"/>
                  <a:gd name="T14" fmla="*/ 20 w 184"/>
                  <a:gd name="T15" fmla="*/ 8 h 89"/>
                  <a:gd name="T16" fmla="*/ 22 w 184"/>
                  <a:gd name="T17" fmla="*/ 2 h 89"/>
                  <a:gd name="T18" fmla="*/ 27 w 184"/>
                  <a:gd name="T19" fmla="*/ 0 h 89"/>
                  <a:gd name="T20" fmla="*/ 34 w 184"/>
                  <a:gd name="T21" fmla="*/ 8 h 89"/>
                  <a:gd name="T22" fmla="*/ 34 w 184"/>
                  <a:gd name="T23" fmla="*/ 71 h 89"/>
                  <a:gd name="T24" fmla="*/ 151 w 184"/>
                  <a:gd name="T25" fmla="*/ 71 h 89"/>
                  <a:gd name="T26" fmla="*/ 151 w 184"/>
                  <a:gd name="T27" fmla="*/ 8 h 89"/>
                  <a:gd name="T28" fmla="*/ 158 w 184"/>
                  <a:gd name="T29" fmla="*/ 0 h 89"/>
                  <a:gd name="T30" fmla="*/ 163 w 184"/>
                  <a:gd name="T31" fmla="*/ 2 h 89"/>
                  <a:gd name="T32" fmla="*/ 165 w 184"/>
                  <a:gd name="T33" fmla="*/ 8 h 89"/>
                  <a:gd name="T34" fmla="*/ 165 w 184"/>
                  <a:gd name="T35" fmla="*/ 71 h 89"/>
                  <a:gd name="T36" fmla="*/ 175 w 184"/>
                  <a:gd name="T37" fmla="*/ 7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89">
                    <a:moveTo>
                      <a:pt x="175" y="71"/>
                    </a:moveTo>
                    <a:cubicBezTo>
                      <a:pt x="180" y="71"/>
                      <a:pt x="184" y="75"/>
                      <a:pt x="184" y="80"/>
                    </a:cubicBezTo>
                    <a:cubicBezTo>
                      <a:pt x="184" y="85"/>
                      <a:pt x="180" y="89"/>
                      <a:pt x="175" y="89"/>
                    </a:cubicBezTo>
                    <a:cubicBezTo>
                      <a:pt x="9" y="89"/>
                      <a:pt x="9" y="89"/>
                      <a:pt x="9" y="89"/>
                    </a:cubicBezTo>
                    <a:cubicBezTo>
                      <a:pt x="4" y="89"/>
                      <a:pt x="0" y="85"/>
                      <a:pt x="0" y="80"/>
                    </a:cubicBezTo>
                    <a:cubicBezTo>
                      <a:pt x="0" y="75"/>
                      <a:pt x="4" y="71"/>
                      <a:pt x="9" y="71"/>
                    </a:cubicBezTo>
                    <a:cubicBezTo>
                      <a:pt x="20" y="71"/>
                      <a:pt x="20" y="71"/>
                      <a:pt x="20" y="71"/>
                    </a:cubicBezTo>
                    <a:cubicBezTo>
                      <a:pt x="20" y="8"/>
                      <a:pt x="20" y="8"/>
                      <a:pt x="20" y="8"/>
                    </a:cubicBezTo>
                    <a:cubicBezTo>
                      <a:pt x="20" y="5"/>
                      <a:pt x="21" y="3"/>
                      <a:pt x="22" y="2"/>
                    </a:cubicBezTo>
                    <a:cubicBezTo>
                      <a:pt x="24" y="1"/>
                      <a:pt x="25" y="0"/>
                      <a:pt x="27" y="0"/>
                    </a:cubicBezTo>
                    <a:cubicBezTo>
                      <a:pt x="31" y="0"/>
                      <a:pt x="34" y="4"/>
                      <a:pt x="34" y="8"/>
                    </a:cubicBezTo>
                    <a:cubicBezTo>
                      <a:pt x="34" y="71"/>
                      <a:pt x="34" y="71"/>
                      <a:pt x="34" y="71"/>
                    </a:cubicBezTo>
                    <a:cubicBezTo>
                      <a:pt x="151" y="71"/>
                      <a:pt x="151" y="71"/>
                      <a:pt x="151" y="71"/>
                    </a:cubicBezTo>
                    <a:cubicBezTo>
                      <a:pt x="151" y="8"/>
                      <a:pt x="151" y="8"/>
                      <a:pt x="151" y="8"/>
                    </a:cubicBezTo>
                    <a:cubicBezTo>
                      <a:pt x="151" y="4"/>
                      <a:pt x="154" y="0"/>
                      <a:pt x="158" y="0"/>
                    </a:cubicBezTo>
                    <a:cubicBezTo>
                      <a:pt x="160" y="0"/>
                      <a:pt x="161" y="1"/>
                      <a:pt x="163" y="2"/>
                    </a:cubicBezTo>
                    <a:cubicBezTo>
                      <a:pt x="164" y="3"/>
                      <a:pt x="165" y="5"/>
                      <a:pt x="165" y="8"/>
                    </a:cubicBezTo>
                    <a:cubicBezTo>
                      <a:pt x="165" y="71"/>
                      <a:pt x="165" y="71"/>
                      <a:pt x="165" y="71"/>
                    </a:cubicBezTo>
                    <a:lnTo>
                      <a:pt x="175" y="71"/>
                    </a:lnTo>
                    <a:close/>
                  </a:path>
                </a:pathLst>
              </a:custGeom>
              <a:solidFill>
                <a:schemeClr val="bg1">
                  <a:lumMod val="95000"/>
                </a:schemeClr>
              </a:solidFill>
              <a:ln>
                <a:noFill/>
              </a:ln>
            </p:spPr>
            <p:txBody>
              <a:bodyPr vert="horz" wrap="square" lIns="91392" tIns="45696" rIns="91392" bIns="45696" numCol="1" anchor="t" anchorCtr="0" compatLnSpc="1"/>
              <a:lstStyle/>
              <a:p>
                <a:endParaRPr lang="zh-CN" altLang="en-US" sz="1800">
                  <a:solidFill>
                    <a:srgbClr val="01EDF2"/>
                  </a:solidFill>
                </a:endParaRPr>
              </a:p>
            </p:txBody>
          </p:sp>
          <p:sp>
            <p:nvSpPr>
              <p:cNvPr id="96" name="Freeform 249"/>
              <p:cNvSpPr/>
              <p:nvPr/>
            </p:nvSpPr>
            <p:spPr bwMode="auto">
              <a:xfrm>
                <a:off x="9655441" y="2932113"/>
                <a:ext cx="153988" cy="203200"/>
              </a:xfrm>
              <a:custGeom>
                <a:avLst/>
                <a:gdLst>
                  <a:gd name="T0" fmla="*/ 44 w 71"/>
                  <a:gd name="T1" fmla="*/ 39 h 93"/>
                  <a:gd name="T2" fmla="*/ 71 w 71"/>
                  <a:gd name="T3" fmla="*/ 60 h 93"/>
                  <a:gd name="T4" fmla="*/ 43 w 71"/>
                  <a:gd name="T5" fmla="*/ 81 h 93"/>
                  <a:gd name="T6" fmla="*/ 43 w 71"/>
                  <a:gd name="T7" fmla="*/ 93 h 93"/>
                  <a:gd name="T8" fmla="*/ 27 w 71"/>
                  <a:gd name="T9" fmla="*/ 93 h 93"/>
                  <a:gd name="T10" fmla="*/ 27 w 71"/>
                  <a:gd name="T11" fmla="*/ 82 h 93"/>
                  <a:gd name="T12" fmla="*/ 8 w 71"/>
                  <a:gd name="T13" fmla="*/ 80 h 93"/>
                  <a:gd name="T14" fmla="*/ 8 w 71"/>
                  <a:gd name="T15" fmla="*/ 65 h 93"/>
                  <a:gd name="T16" fmla="*/ 31 w 71"/>
                  <a:gd name="T17" fmla="*/ 69 h 93"/>
                  <a:gd name="T18" fmla="*/ 47 w 71"/>
                  <a:gd name="T19" fmla="*/ 62 h 93"/>
                  <a:gd name="T20" fmla="*/ 29 w 71"/>
                  <a:gd name="T21" fmla="*/ 52 h 93"/>
                  <a:gd name="T22" fmla="*/ 0 w 71"/>
                  <a:gd name="T23" fmla="*/ 31 h 93"/>
                  <a:gd name="T24" fmla="*/ 27 w 71"/>
                  <a:gd name="T25" fmla="*/ 11 h 93"/>
                  <a:gd name="T26" fmla="*/ 27 w 71"/>
                  <a:gd name="T27" fmla="*/ 0 h 93"/>
                  <a:gd name="T28" fmla="*/ 43 w 71"/>
                  <a:gd name="T29" fmla="*/ 0 h 93"/>
                  <a:gd name="T30" fmla="*/ 43 w 71"/>
                  <a:gd name="T31" fmla="*/ 10 h 93"/>
                  <a:gd name="T32" fmla="*/ 60 w 71"/>
                  <a:gd name="T33" fmla="*/ 12 h 93"/>
                  <a:gd name="T34" fmla="*/ 60 w 71"/>
                  <a:gd name="T35" fmla="*/ 26 h 93"/>
                  <a:gd name="T36" fmla="*/ 39 w 71"/>
                  <a:gd name="T37" fmla="*/ 23 h 93"/>
                  <a:gd name="T38" fmla="*/ 25 w 71"/>
                  <a:gd name="T39" fmla="*/ 29 h 93"/>
                  <a:gd name="T40" fmla="*/ 44 w 71"/>
                  <a:gd name="T41" fmla="*/ 3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44" y="39"/>
                    </a:moveTo>
                    <a:cubicBezTo>
                      <a:pt x="64" y="44"/>
                      <a:pt x="71" y="50"/>
                      <a:pt x="71" y="60"/>
                    </a:cubicBezTo>
                    <a:cubicBezTo>
                      <a:pt x="71" y="71"/>
                      <a:pt x="61" y="79"/>
                      <a:pt x="43" y="81"/>
                    </a:cubicBezTo>
                    <a:cubicBezTo>
                      <a:pt x="43" y="93"/>
                      <a:pt x="43" y="93"/>
                      <a:pt x="43" y="93"/>
                    </a:cubicBezTo>
                    <a:cubicBezTo>
                      <a:pt x="27" y="93"/>
                      <a:pt x="27" y="93"/>
                      <a:pt x="27" y="93"/>
                    </a:cubicBezTo>
                    <a:cubicBezTo>
                      <a:pt x="27" y="82"/>
                      <a:pt x="27" y="82"/>
                      <a:pt x="27" y="82"/>
                    </a:cubicBezTo>
                    <a:cubicBezTo>
                      <a:pt x="20" y="82"/>
                      <a:pt x="14" y="81"/>
                      <a:pt x="8" y="80"/>
                    </a:cubicBezTo>
                    <a:cubicBezTo>
                      <a:pt x="8" y="65"/>
                      <a:pt x="8" y="65"/>
                      <a:pt x="8" y="65"/>
                    </a:cubicBezTo>
                    <a:cubicBezTo>
                      <a:pt x="15" y="67"/>
                      <a:pt x="22" y="69"/>
                      <a:pt x="31" y="69"/>
                    </a:cubicBezTo>
                    <a:cubicBezTo>
                      <a:pt x="40" y="69"/>
                      <a:pt x="47" y="66"/>
                      <a:pt x="47" y="62"/>
                    </a:cubicBezTo>
                    <a:cubicBezTo>
                      <a:pt x="47" y="58"/>
                      <a:pt x="41" y="55"/>
                      <a:pt x="29" y="52"/>
                    </a:cubicBezTo>
                    <a:cubicBezTo>
                      <a:pt x="12" y="48"/>
                      <a:pt x="0" y="42"/>
                      <a:pt x="0" y="31"/>
                    </a:cubicBezTo>
                    <a:cubicBezTo>
                      <a:pt x="0" y="21"/>
                      <a:pt x="10" y="13"/>
                      <a:pt x="27" y="11"/>
                    </a:cubicBezTo>
                    <a:cubicBezTo>
                      <a:pt x="27" y="0"/>
                      <a:pt x="27" y="0"/>
                      <a:pt x="27" y="0"/>
                    </a:cubicBezTo>
                    <a:cubicBezTo>
                      <a:pt x="43" y="0"/>
                      <a:pt x="43" y="0"/>
                      <a:pt x="43" y="0"/>
                    </a:cubicBezTo>
                    <a:cubicBezTo>
                      <a:pt x="43" y="10"/>
                      <a:pt x="43" y="10"/>
                      <a:pt x="43" y="10"/>
                    </a:cubicBezTo>
                    <a:cubicBezTo>
                      <a:pt x="50" y="10"/>
                      <a:pt x="55" y="11"/>
                      <a:pt x="60" y="12"/>
                    </a:cubicBezTo>
                    <a:cubicBezTo>
                      <a:pt x="60" y="26"/>
                      <a:pt x="60" y="26"/>
                      <a:pt x="60" y="26"/>
                    </a:cubicBezTo>
                    <a:cubicBezTo>
                      <a:pt x="56" y="25"/>
                      <a:pt x="49" y="23"/>
                      <a:pt x="39" y="23"/>
                    </a:cubicBezTo>
                    <a:cubicBezTo>
                      <a:pt x="28" y="23"/>
                      <a:pt x="25" y="26"/>
                      <a:pt x="25" y="29"/>
                    </a:cubicBezTo>
                    <a:cubicBezTo>
                      <a:pt x="25" y="33"/>
                      <a:pt x="31" y="36"/>
                      <a:pt x="44" y="39"/>
                    </a:cubicBezTo>
                    <a:close/>
                  </a:path>
                </a:pathLst>
              </a:custGeom>
              <a:solidFill>
                <a:schemeClr val="bg1">
                  <a:lumMod val="95000"/>
                </a:schemeClr>
              </a:solidFill>
              <a:ln>
                <a:noFill/>
              </a:ln>
            </p:spPr>
            <p:txBody>
              <a:bodyPr vert="horz" wrap="square" lIns="91392" tIns="45696" rIns="91392" bIns="45696" numCol="1" anchor="t" anchorCtr="0" compatLnSpc="1"/>
              <a:lstStyle/>
              <a:p>
                <a:endParaRPr lang="zh-CN" altLang="en-US" sz="1800">
                  <a:solidFill>
                    <a:srgbClr val="01EDF2"/>
                  </a:solidFill>
                </a:endParaRPr>
              </a:p>
            </p:txBody>
          </p:sp>
        </p:grpSp>
      </p:grpSp>
      <p:sp>
        <p:nvSpPr>
          <p:cNvPr id="97" name="TextBox 47"/>
          <p:cNvSpPr txBox="1"/>
          <p:nvPr/>
        </p:nvSpPr>
        <p:spPr>
          <a:xfrm>
            <a:off x="1344552" y="5149034"/>
            <a:ext cx="2713192" cy="830564"/>
          </a:xfrm>
          <a:prstGeom prst="rect">
            <a:avLst/>
          </a:prstGeom>
          <a:noFill/>
        </p:spPr>
        <p:txBody>
          <a:bodyPr wrap="square" rtlCol="0">
            <a:spAutoFit/>
          </a:bodyPr>
          <a:lstStyle/>
          <a:p>
            <a:pPr algn="ctr"/>
            <a:r>
              <a:rPr lang="zh-CN" altLang="en-US" sz="2400" b="1" dirty="0">
                <a:solidFill>
                  <a:srgbClr val="01EDF2"/>
                </a:solidFill>
                <a:latin typeface="微软雅黑" panose="020B0503020204020204" pitchFamily="34" charset="-122"/>
                <a:ea typeface="微软雅黑" panose="020B0503020204020204" pitchFamily="34" charset="-122"/>
              </a:rPr>
              <a:t>全年总额</a:t>
            </a:r>
            <a:endParaRPr lang="en-US" altLang="zh-CN" sz="2400" b="1" dirty="0">
              <a:solidFill>
                <a:srgbClr val="01EDF2"/>
              </a:solidFill>
              <a:latin typeface="微软雅黑" panose="020B0503020204020204" pitchFamily="34" charset="-122"/>
              <a:ea typeface="微软雅黑" panose="020B0503020204020204" pitchFamily="34" charset="-122"/>
            </a:endParaRPr>
          </a:p>
          <a:p>
            <a:pPr algn="ctr"/>
            <a:r>
              <a:rPr lang="en-US" altLang="zh-CN" sz="2400" b="1" dirty="0">
                <a:solidFill>
                  <a:srgbClr val="01EDF2"/>
                </a:solidFill>
                <a:latin typeface="微软雅黑" panose="020B0503020204020204" pitchFamily="34" charset="-122"/>
                <a:ea typeface="微软雅黑" panose="020B0503020204020204" pitchFamily="34" charset="-122"/>
              </a:rPr>
              <a:t>22500000</a:t>
            </a:r>
            <a:r>
              <a:rPr lang="zh-CN" altLang="en-US" sz="2400" b="1" dirty="0">
                <a:solidFill>
                  <a:srgbClr val="01EDF2"/>
                </a:solidFill>
                <a:latin typeface="微软雅黑" panose="020B0503020204020204" pitchFamily="34" charset="-122"/>
                <a:ea typeface="微软雅黑" panose="020B0503020204020204" pitchFamily="34" charset="-122"/>
              </a:rPr>
              <a:t>元</a:t>
            </a:r>
            <a:endParaRPr lang="zh-CN" altLang="en-US" sz="2400" b="1" dirty="0">
              <a:solidFill>
                <a:srgbClr val="01EDF2"/>
              </a:solidFill>
              <a:latin typeface="微软雅黑" panose="020B0503020204020204" pitchFamily="34" charset="-122"/>
              <a:ea typeface="微软雅黑" panose="020B0503020204020204" pitchFamily="34" charset="-122"/>
            </a:endParaRPr>
          </a:p>
        </p:txBody>
      </p:sp>
      <p:sp>
        <p:nvSpPr>
          <p:cNvPr id="98" name="Title 13"/>
          <p:cNvSpPr txBox="1"/>
          <p:nvPr/>
        </p:nvSpPr>
        <p:spPr>
          <a:xfrm>
            <a:off x="7140620" y="5950155"/>
            <a:ext cx="1280846" cy="521933"/>
          </a:xfrm>
          <a:prstGeom prst="rect">
            <a:avLst/>
          </a:prstGeom>
        </p:spPr>
        <p:txBody>
          <a:bodyPr vert="horz" lIns="91392" tIns="45696" rIns="91392" bIns="45696"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400" dirty="0">
                <a:solidFill>
                  <a:schemeClr val="bg1"/>
                </a:solidFill>
                <a:latin typeface="微软雅黑" panose="020B0503020204020204" pitchFamily="34" charset="-122"/>
                <a:ea typeface="微软雅黑" panose="020B0503020204020204" pitchFamily="34" charset="-122"/>
              </a:rPr>
              <a:t>计划</a:t>
            </a:r>
            <a:r>
              <a:rPr lang="en-US" altLang="zh-CN" sz="1400" dirty="0">
                <a:solidFill>
                  <a:schemeClr val="bg1"/>
                </a:solidFill>
                <a:latin typeface="微软雅黑" panose="020B0503020204020204" pitchFamily="34" charset="-122"/>
                <a:ea typeface="微软雅黑" panose="020B0503020204020204" pitchFamily="34" charset="-122"/>
              </a:rPr>
              <a:t>3</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en-US" sz="1800" dirty="0">
                <a:solidFill>
                  <a:schemeClr val="bg1"/>
                </a:solidFill>
                <a:latin typeface="微软雅黑" panose="020B0503020204020204" pitchFamily="34" charset="-122"/>
                <a:ea typeface="微软雅黑" panose="020B0503020204020204" pitchFamily="34" charset="-122"/>
              </a:rPr>
              <a:t>450</a:t>
            </a:r>
            <a:r>
              <a:rPr lang="zh-CN" altLang="en-US" sz="1800" dirty="0">
                <a:solidFill>
                  <a:schemeClr val="bg1"/>
                </a:solidFill>
                <a:latin typeface="微软雅黑" panose="020B0503020204020204" pitchFamily="34" charset="-122"/>
                <a:ea typeface="微软雅黑" panose="020B0503020204020204" pitchFamily="34" charset="-122"/>
              </a:rPr>
              <a:t>万</a:t>
            </a:r>
            <a:endParaRPr lang="en-US" sz="1800" dirty="0">
              <a:solidFill>
                <a:schemeClr val="bg1"/>
              </a:solidFill>
              <a:latin typeface="微软雅黑" panose="020B0503020204020204" pitchFamily="34" charset="-122"/>
              <a:ea typeface="微软雅黑" panose="020B0503020204020204" pitchFamily="34" charset="-122"/>
            </a:endParaRPr>
          </a:p>
        </p:txBody>
      </p:sp>
      <p:sp>
        <p:nvSpPr>
          <p:cNvPr id="99" name="Title 13"/>
          <p:cNvSpPr txBox="1"/>
          <p:nvPr/>
        </p:nvSpPr>
        <p:spPr>
          <a:xfrm>
            <a:off x="8192537" y="5950155"/>
            <a:ext cx="1280846" cy="521933"/>
          </a:xfrm>
          <a:prstGeom prst="rect">
            <a:avLst/>
          </a:prstGeom>
        </p:spPr>
        <p:txBody>
          <a:bodyPr vert="horz" lIns="91392" tIns="45696" rIns="91392" bIns="45696"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400" dirty="0">
                <a:solidFill>
                  <a:schemeClr val="bg1"/>
                </a:solidFill>
                <a:latin typeface="微软雅黑" panose="020B0503020204020204" pitchFamily="34" charset="-122"/>
                <a:ea typeface="微软雅黑" panose="020B0503020204020204" pitchFamily="34" charset="-122"/>
              </a:rPr>
              <a:t>计划</a:t>
            </a:r>
            <a:r>
              <a:rPr lang="en-US" altLang="zh-CN" sz="1400" dirty="0">
                <a:solidFill>
                  <a:schemeClr val="bg1"/>
                </a:solidFill>
                <a:latin typeface="微软雅黑" panose="020B0503020204020204" pitchFamily="34" charset="-122"/>
                <a:ea typeface="微软雅黑" panose="020B0503020204020204" pitchFamily="34" charset="-122"/>
              </a:rPr>
              <a:t>4</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en-US" sz="1800" dirty="0">
                <a:solidFill>
                  <a:schemeClr val="bg1"/>
                </a:solidFill>
                <a:latin typeface="微软雅黑" panose="020B0503020204020204" pitchFamily="34" charset="-122"/>
                <a:ea typeface="微软雅黑" panose="020B0503020204020204" pitchFamily="34" charset="-122"/>
              </a:rPr>
              <a:t>400</a:t>
            </a:r>
            <a:r>
              <a:rPr lang="zh-CN" altLang="en-US" sz="1800" dirty="0">
                <a:solidFill>
                  <a:schemeClr val="bg1"/>
                </a:solidFill>
                <a:latin typeface="微软雅黑" panose="020B0503020204020204" pitchFamily="34" charset="-122"/>
                <a:ea typeface="微软雅黑" panose="020B0503020204020204" pitchFamily="34" charset="-122"/>
              </a:rPr>
              <a:t>万</a:t>
            </a:r>
            <a:endParaRPr lang="en-US" sz="1800" dirty="0">
              <a:solidFill>
                <a:schemeClr val="bg1"/>
              </a:solidFill>
              <a:latin typeface="微软雅黑" panose="020B0503020204020204" pitchFamily="34" charset="-122"/>
              <a:ea typeface="微软雅黑" panose="020B0503020204020204" pitchFamily="34" charset="-122"/>
            </a:endParaRPr>
          </a:p>
        </p:txBody>
      </p:sp>
      <p:sp>
        <p:nvSpPr>
          <p:cNvPr id="100" name="Title 13"/>
          <p:cNvSpPr txBox="1"/>
          <p:nvPr/>
        </p:nvSpPr>
        <p:spPr>
          <a:xfrm>
            <a:off x="9281030" y="5950155"/>
            <a:ext cx="1280846" cy="521933"/>
          </a:xfrm>
          <a:prstGeom prst="rect">
            <a:avLst/>
          </a:prstGeom>
        </p:spPr>
        <p:txBody>
          <a:bodyPr vert="horz" lIns="91392" tIns="45696" rIns="91392" bIns="45696"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400" dirty="0">
                <a:solidFill>
                  <a:schemeClr val="bg1"/>
                </a:solidFill>
                <a:latin typeface="微软雅黑" panose="020B0503020204020204" pitchFamily="34" charset="-122"/>
                <a:ea typeface="微软雅黑" panose="020B0503020204020204" pitchFamily="34" charset="-122"/>
              </a:rPr>
              <a:t>计划</a:t>
            </a:r>
            <a:r>
              <a:rPr lang="en-US" altLang="zh-CN" sz="1400" dirty="0">
                <a:solidFill>
                  <a:schemeClr val="bg1"/>
                </a:solidFill>
                <a:latin typeface="微软雅黑" panose="020B0503020204020204" pitchFamily="34" charset="-122"/>
                <a:ea typeface="微软雅黑" panose="020B0503020204020204" pitchFamily="34" charset="-122"/>
              </a:rPr>
              <a:t>4</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en-US" sz="1800" dirty="0">
                <a:solidFill>
                  <a:schemeClr val="bg1"/>
                </a:solidFill>
                <a:latin typeface="微软雅黑" panose="020B0503020204020204" pitchFamily="34" charset="-122"/>
                <a:ea typeface="微软雅黑" panose="020B0503020204020204" pitchFamily="34" charset="-122"/>
              </a:rPr>
              <a:t>500</a:t>
            </a:r>
            <a:r>
              <a:rPr lang="zh-CN" altLang="en-US" sz="1800" dirty="0">
                <a:solidFill>
                  <a:schemeClr val="bg1"/>
                </a:solidFill>
                <a:latin typeface="微软雅黑" panose="020B0503020204020204" pitchFamily="34" charset="-122"/>
                <a:ea typeface="微软雅黑" panose="020B0503020204020204" pitchFamily="34" charset="-122"/>
              </a:rPr>
              <a:t>万</a:t>
            </a:r>
            <a:endParaRPr lang="en-US" sz="1800" dirty="0">
              <a:solidFill>
                <a:schemeClr val="bg1"/>
              </a:solidFill>
              <a:latin typeface="微软雅黑" panose="020B0503020204020204" pitchFamily="34" charset="-122"/>
              <a:ea typeface="微软雅黑" panose="020B0503020204020204" pitchFamily="34" charset="-122"/>
            </a:endParaRPr>
          </a:p>
        </p:txBody>
      </p:sp>
      <p:sp>
        <p:nvSpPr>
          <p:cNvPr id="101" name="TextBox 4"/>
          <p:cNvSpPr txBox="1"/>
          <p:nvPr/>
        </p:nvSpPr>
        <p:spPr>
          <a:xfrm>
            <a:off x="266792" y="232047"/>
            <a:ext cx="3608956" cy="584775"/>
          </a:xfrm>
          <a:prstGeom prst="rect">
            <a:avLst/>
          </a:prstGeom>
          <a:noFill/>
        </p:spPr>
        <p:txBody>
          <a:bodyPr wrap="square" rtlCol="0">
            <a:spAutoFit/>
          </a:bodyPr>
          <a:lstStyle/>
          <a:p>
            <a:pPr algn="ctr"/>
            <a:r>
              <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未来发展</a:t>
            </a:r>
            <a:endPar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3" name="文本框 52"/>
          <p:cNvSpPr txBox="1"/>
          <p:nvPr/>
        </p:nvSpPr>
        <p:spPr>
          <a:xfrm>
            <a:off x="11042249" y="7058627"/>
            <a:ext cx="877163" cy="369332"/>
          </a:xfrm>
          <a:prstGeom prst="rect">
            <a:avLst/>
          </a:prstGeom>
          <a:noFill/>
        </p:spPr>
        <p:txBody>
          <a:bodyPr wrap="none" rtlCol="0">
            <a:spAutoFit/>
          </a:bodyPr>
          <a:lstStyle/>
          <a:p>
            <a:r>
              <a:rPr lang="zh-CN" altLang="en-US" dirty="0" smtClean="0">
                <a:solidFill>
                  <a:srgbClr val="01EDF2"/>
                </a:solidFill>
              </a:rPr>
              <a:t>延迟付</a:t>
            </a:r>
            <a:endParaRPr lang="zh-CN" altLang="en-US" dirty="0">
              <a:solidFill>
                <a:srgbClr val="01EDF2"/>
              </a:solidFill>
            </a:endParaRPr>
          </a:p>
        </p:txBody>
      </p:sp>
      <p:grpSp>
        <p:nvGrpSpPr>
          <p:cNvPr id="58" name="组合 57"/>
          <p:cNvGrpSpPr/>
          <p:nvPr/>
        </p:nvGrpSpPr>
        <p:grpSpPr>
          <a:xfrm>
            <a:off x="201713" y="177114"/>
            <a:ext cx="719743" cy="719379"/>
            <a:chOff x="4433071" y="4221479"/>
            <a:chExt cx="870449" cy="870449"/>
          </a:xfrm>
        </p:grpSpPr>
        <p:pic>
          <p:nvPicPr>
            <p:cNvPr id="110" name="图片 10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111" name="TextBox 10"/>
            <p:cNvSpPr txBox="1"/>
            <p:nvPr/>
          </p:nvSpPr>
          <p:spPr>
            <a:xfrm>
              <a:off x="4527158" y="4329313"/>
              <a:ext cx="682273" cy="707578"/>
            </a:xfrm>
            <a:prstGeom prst="rect">
              <a:avLst/>
            </a:prstGeom>
            <a:noFill/>
          </p:spPr>
          <p:txBody>
            <a:bodyPr wrap="square" rtlCol="0">
              <a:spAutoFit/>
            </a:bodyPr>
            <a:lstStyle/>
            <a:p>
              <a:pPr algn="ctr"/>
              <a:r>
                <a:rPr lang="en-US" altLang="zh-CN" sz="3200" b="1" dirty="0">
                  <a:solidFill>
                    <a:srgbClr val="01EDF2"/>
                  </a:solidFill>
                  <a:latin typeface="微软雅黑" panose="020B0503020204020204" pitchFamily="34" charset="-122"/>
                  <a:ea typeface="微软雅黑" panose="020B0503020204020204" pitchFamily="34" charset="-122"/>
                </a:rPr>
                <a:t>4</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750" fill="hold"/>
                                        <p:tgtEl>
                                          <p:spTgt spid="90"/>
                                        </p:tgtEl>
                                        <p:attrNameLst>
                                          <p:attrName>ppt_w</p:attrName>
                                        </p:attrNameLst>
                                      </p:cBhvr>
                                      <p:tavLst>
                                        <p:tav tm="0">
                                          <p:val>
                                            <p:fltVal val="0"/>
                                          </p:val>
                                        </p:tav>
                                        <p:tav tm="100000">
                                          <p:val>
                                            <p:strVal val="#ppt_w"/>
                                          </p:val>
                                        </p:tav>
                                      </p:tavLst>
                                    </p:anim>
                                    <p:anim calcmode="lin" valueType="num">
                                      <p:cBhvr>
                                        <p:cTn id="8" dur="750" fill="hold"/>
                                        <p:tgtEl>
                                          <p:spTgt spid="90"/>
                                        </p:tgtEl>
                                        <p:attrNameLst>
                                          <p:attrName>ppt_h</p:attrName>
                                        </p:attrNameLst>
                                      </p:cBhvr>
                                      <p:tavLst>
                                        <p:tav tm="0">
                                          <p:val>
                                            <p:fltVal val="0"/>
                                          </p:val>
                                        </p:tav>
                                        <p:tav tm="100000">
                                          <p:val>
                                            <p:strVal val="#ppt_h"/>
                                          </p:val>
                                        </p:tav>
                                      </p:tavLst>
                                    </p:anim>
                                    <p:animEffect transition="in" filter="fade">
                                      <p:cBhvr>
                                        <p:cTn id="9" dur="750"/>
                                        <p:tgtEl>
                                          <p:spTgt spid="90"/>
                                        </p:tgtEl>
                                      </p:cBhvr>
                                    </p:animEffect>
                                  </p:childTnLst>
                                </p:cTn>
                              </p:par>
                            </p:childTnLst>
                          </p:cTn>
                        </p:par>
                        <p:par>
                          <p:cTn id="10" fill="hold">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70"/>
                                        </p:tgtEl>
                                        <p:attrNameLst>
                                          <p:attrName>style.visibility</p:attrName>
                                        </p:attrNameLst>
                                      </p:cBhvr>
                                      <p:to>
                                        <p:strVal val="visible"/>
                                      </p:to>
                                    </p:set>
                                    <p:anim calcmode="lin" valueType="num">
                                      <p:cBhvr additive="base">
                                        <p:cTn id="13" dur="500"/>
                                        <p:tgtEl>
                                          <p:spTgt spid="70"/>
                                        </p:tgtEl>
                                        <p:attrNameLst>
                                          <p:attrName>ppt_y</p:attrName>
                                        </p:attrNameLst>
                                      </p:cBhvr>
                                      <p:tavLst>
                                        <p:tav tm="0">
                                          <p:val>
                                            <p:strVal val="#ppt_y+#ppt_h*1.125000"/>
                                          </p:val>
                                        </p:tav>
                                        <p:tav tm="100000">
                                          <p:val>
                                            <p:strVal val="#ppt_y"/>
                                          </p:val>
                                        </p:tav>
                                      </p:tavLst>
                                    </p:anim>
                                    <p:animEffect transition="in" filter="wipe(up)">
                                      <p:cBhvr>
                                        <p:cTn id="14" dur="500"/>
                                        <p:tgtEl>
                                          <p:spTgt spid="70"/>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childTnLst>
                          </p:cTn>
                        </p:par>
                        <p:par>
                          <p:cTn id="19" fill="hold">
                            <p:stCondLst>
                              <p:cond delay="2000"/>
                            </p:stCondLst>
                            <p:childTnLst>
                              <p:par>
                                <p:cTn id="20" presetID="12" presetClass="entr" presetSubtype="4" fill="hold" grpId="0" nodeType="afterEffect">
                                  <p:stCondLst>
                                    <p:cond delay="0"/>
                                  </p:stCondLst>
                                  <p:childTnLst>
                                    <p:set>
                                      <p:cBhvr>
                                        <p:cTn id="21" dur="1" fill="hold">
                                          <p:stCondLst>
                                            <p:cond delay="0"/>
                                          </p:stCondLst>
                                        </p:cTn>
                                        <p:tgtEl>
                                          <p:spTgt spid="71"/>
                                        </p:tgtEl>
                                        <p:attrNameLst>
                                          <p:attrName>style.visibility</p:attrName>
                                        </p:attrNameLst>
                                      </p:cBhvr>
                                      <p:to>
                                        <p:strVal val="visible"/>
                                      </p:to>
                                    </p:set>
                                    <p:anim calcmode="lin" valueType="num">
                                      <p:cBhvr additive="base">
                                        <p:cTn id="22" dur="500"/>
                                        <p:tgtEl>
                                          <p:spTgt spid="71"/>
                                        </p:tgtEl>
                                        <p:attrNameLst>
                                          <p:attrName>ppt_y</p:attrName>
                                        </p:attrNameLst>
                                      </p:cBhvr>
                                      <p:tavLst>
                                        <p:tav tm="0">
                                          <p:val>
                                            <p:strVal val="#ppt_y+#ppt_h*1.125000"/>
                                          </p:val>
                                        </p:tav>
                                        <p:tav tm="100000">
                                          <p:val>
                                            <p:strVal val="#ppt_y"/>
                                          </p:val>
                                        </p:tav>
                                      </p:tavLst>
                                    </p:anim>
                                    <p:animEffect transition="in" filter="wipe(up)">
                                      <p:cBhvr>
                                        <p:cTn id="23" dur="500"/>
                                        <p:tgtEl>
                                          <p:spTgt spid="7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childTnLst>
                          </p:cTn>
                        </p:par>
                        <p:par>
                          <p:cTn id="28" fill="hold">
                            <p:stCondLst>
                              <p:cond delay="3000"/>
                            </p:stCondLst>
                            <p:childTnLst>
                              <p:par>
                                <p:cTn id="29" presetID="12" presetClass="entr" presetSubtype="4" fill="hold" grpId="0" nodeType="afterEffect">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cBhvr additive="base">
                                        <p:cTn id="31" dur="500"/>
                                        <p:tgtEl>
                                          <p:spTgt spid="72"/>
                                        </p:tgtEl>
                                        <p:attrNameLst>
                                          <p:attrName>ppt_y</p:attrName>
                                        </p:attrNameLst>
                                      </p:cBhvr>
                                      <p:tavLst>
                                        <p:tav tm="0">
                                          <p:val>
                                            <p:strVal val="#ppt_y+#ppt_h*1.125000"/>
                                          </p:val>
                                        </p:tav>
                                        <p:tav tm="100000">
                                          <p:val>
                                            <p:strVal val="#ppt_y"/>
                                          </p:val>
                                        </p:tav>
                                      </p:tavLst>
                                    </p:anim>
                                    <p:animEffect transition="in" filter="wipe(up)">
                                      <p:cBhvr>
                                        <p:cTn id="32" dur="500"/>
                                        <p:tgtEl>
                                          <p:spTgt spid="72"/>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fade">
                                      <p:cBhvr>
                                        <p:cTn id="36" dur="500"/>
                                        <p:tgtEl>
                                          <p:spTgt spid="84"/>
                                        </p:tgtEl>
                                      </p:cBhvr>
                                    </p:animEffect>
                                  </p:childTnLst>
                                </p:cTn>
                              </p:par>
                            </p:childTnLst>
                          </p:cTn>
                        </p:par>
                        <p:par>
                          <p:cTn id="37" fill="hold">
                            <p:stCondLst>
                              <p:cond delay="4000"/>
                            </p:stCondLst>
                            <p:childTnLst>
                              <p:par>
                                <p:cTn id="38" presetID="12" presetClass="entr" presetSubtype="4" fill="hold" grpId="0" nodeType="afterEffect">
                                  <p:stCondLst>
                                    <p:cond delay="0"/>
                                  </p:stCondLst>
                                  <p:childTnLst>
                                    <p:set>
                                      <p:cBhvr>
                                        <p:cTn id="39" dur="1" fill="hold">
                                          <p:stCondLst>
                                            <p:cond delay="0"/>
                                          </p:stCondLst>
                                        </p:cTn>
                                        <p:tgtEl>
                                          <p:spTgt spid="73"/>
                                        </p:tgtEl>
                                        <p:attrNameLst>
                                          <p:attrName>style.visibility</p:attrName>
                                        </p:attrNameLst>
                                      </p:cBhvr>
                                      <p:to>
                                        <p:strVal val="visible"/>
                                      </p:to>
                                    </p:set>
                                    <p:anim calcmode="lin" valueType="num">
                                      <p:cBhvr additive="base">
                                        <p:cTn id="40" dur="500"/>
                                        <p:tgtEl>
                                          <p:spTgt spid="73"/>
                                        </p:tgtEl>
                                        <p:attrNameLst>
                                          <p:attrName>ppt_y</p:attrName>
                                        </p:attrNameLst>
                                      </p:cBhvr>
                                      <p:tavLst>
                                        <p:tav tm="0">
                                          <p:val>
                                            <p:strVal val="#ppt_y+#ppt_h*1.125000"/>
                                          </p:val>
                                        </p:tav>
                                        <p:tav tm="100000">
                                          <p:val>
                                            <p:strVal val="#ppt_y"/>
                                          </p:val>
                                        </p:tav>
                                      </p:tavLst>
                                    </p:anim>
                                    <p:animEffect transition="in" filter="wipe(up)">
                                      <p:cBhvr>
                                        <p:cTn id="41" dur="500"/>
                                        <p:tgtEl>
                                          <p:spTgt spid="73"/>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fade">
                                      <p:cBhvr>
                                        <p:cTn id="45" dur="500"/>
                                        <p:tgtEl>
                                          <p:spTgt spid="87"/>
                                        </p:tgtEl>
                                      </p:cBhvr>
                                    </p:animEffect>
                                  </p:childTnLst>
                                </p:cTn>
                              </p:par>
                            </p:childTnLst>
                          </p:cTn>
                        </p:par>
                        <p:par>
                          <p:cTn id="46" fill="hold">
                            <p:stCondLst>
                              <p:cond delay="5000"/>
                            </p:stCondLst>
                            <p:childTnLst>
                              <p:par>
                                <p:cTn id="47" presetID="12" presetClass="entr" presetSubtype="4" fill="hold" grpId="0" nodeType="afterEffect">
                                  <p:stCondLst>
                                    <p:cond delay="0"/>
                                  </p:stCondLst>
                                  <p:childTnLst>
                                    <p:set>
                                      <p:cBhvr>
                                        <p:cTn id="48" dur="1" fill="hold">
                                          <p:stCondLst>
                                            <p:cond delay="0"/>
                                          </p:stCondLst>
                                        </p:cTn>
                                        <p:tgtEl>
                                          <p:spTgt spid="74"/>
                                        </p:tgtEl>
                                        <p:attrNameLst>
                                          <p:attrName>style.visibility</p:attrName>
                                        </p:attrNameLst>
                                      </p:cBhvr>
                                      <p:to>
                                        <p:strVal val="visible"/>
                                      </p:to>
                                    </p:set>
                                    <p:anim calcmode="lin" valueType="num">
                                      <p:cBhvr additive="base">
                                        <p:cTn id="49" dur="500"/>
                                        <p:tgtEl>
                                          <p:spTgt spid="74"/>
                                        </p:tgtEl>
                                        <p:attrNameLst>
                                          <p:attrName>ppt_y</p:attrName>
                                        </p:attrNameLst>
                                      </p:cBhvr>
                                      <p:tavLst>
                                        <p:tav tm="0">
                                          <p:val>
                                            <p:strVal val="#ppt_y+#ppt_h*1.125000"/>
                                          </p:val>
                                        </p:tav>
                                        <p:tav tm="100000">
                                          <p:val>
                                            <p:strVal val="#ppt_y"/>
                                          </p:val>
                                        </p:tav>
                                      </p:tavLst>
                                    </p:anim>
                                    <p:animEffect transition="in" filter="wipe(up)">
                                      <p:cBhvr>
                                        <p:cTn id="50" dur="500"/>
                                        <p:tgtEl>
                                          <p:spTgt spid="74"/>
                                        </p:tgtEl>
                                      </p:cBhvr>
                                    </p:animEffect>
                                  </p:childTnLst>
                                </p:cTn>
                              </p:par>
                            </p:childTnLst>
                          </p:cTn>
                        </p:par>
                        <p:par>
                          <p:cTn id="51" fill="hold">
                            <p:stCondLst>
                              <p:cond delay="5500"/>
                            </p:stCondLst>
                            <p:childTnLst>
                              <p:par>
                                <p:cTn id="52" presetID="10" presetClass="entr" presetSubtype="0" fill="hold" nodeType="after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fade">
                                      <p:cBhvr>
                                        <p:cTn id="54" dur="500"/>
                                        <p:tgtEl>
                                          <p:spTgt spid="78"/>
                                        </p:tgtEl>
                                      </p:cBhvr>
                                    </p:animEffect>
                                  </p:childTnLst>
                                </p:cTn>
                              </p:par>
                            </p:childTnLst>
                          </p:cTn>
                        </p:par>
                        <p:par>
                          <p:cTn id="55" fill="hold">
                            <p:stCondLst>
                              <p:cond delay="6000"/>
                            </p:stCondLst>
                            <p:childTnLst>
                              <p:par>
                                <p:cTn id="56" presetID="42" presetClass="entr" presetSubtype="0" fill="hold" grpId="0" nodeType="after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anim calcmode="lin" valueType="num">
                                      <p:cBhvr>
                                        <p:cTn id="59" dur="500" fill="hold"/>
                                        <p:tgtEl>
                                          <p:spTgt spid="31"/>
                                        </p:tgtEl>
                                        <p:attrNameLst>
                                          <p:attrName>ppt_x</p:attrName>
                                        </p:attrNameLst>
                                      </p:cBhvr>
                                      <p:tavLst>
                                        <p:tav tm="0">
                                          <p:val>
                                            <p:strVal val="#ppt_x"/>
                                          </p:val>
                                        </p:tav>
                                        <p:tav tm="100000">
                                          <p:val>
                                            <p:strVal val="#ppt_x"/>
                                          </p:val>
                                        </p:tav>
                                      </p:tavLst>
                                    </p:anim>
                                    <p:anim calcmode="lin" valueType="num">
                                      <p:cBhvr>
                                        <p:cTn id="60" dur="500" fill="hold"/>
                                        <p:tgtEl>
                                          <p:spTgt spid="31"/>
                                        </p:tgtEl>
                                        <p:attrNameLst>
                                          <p:attrName>ppt_y</p:attrName>
                                        </p:attrNameLst>
                                      </p:cBhvr>
                                      <p:tavLst>
                                        <p:tav tm="0">
                                          <p:val>
                                            <p:strVal val="#ppt_y+.1"/>
                                          </p:val>
                                        </p:tav>
                                        <p:tav tm="100000">
                                          <p:val>
                                            <p:strVal val="#ppt_y"/>
                                          </p:val>
                                        </p:tav>
                                      </p:tavLst>
                                    </p:anim>
                                  </p:childTnLst>
                                </p:cTn>
                              </p:par>
                            </p:childTnLst>
                          </p:cTn>
                        </p:par>
                        <p:par>
                          <p:cTn id="61" fill="hold">
                            <p:stCondLst>
                              <p:cond delay="6500"/>
                            </p:stCondLst>
                            <p:childTnLst>
                              <p:par>
                                <p:cTn id="62" presetID="23" presetClass="entr" presetSubtype="16" fill="hold" grpId="0" nodeType="afterEffect">
                                  <p:stCondLst>
                                    <p:cond delay="0"/>
                                  </p:stCondLst>
                                  <p:iterate type="lt">
                                    <p:tmPct val="10000"/>
                                  </p:iterate>
                                  <p:childTnLst>
                                    <p:set>
                                      <p:cBhvr>
                                        <p:cTn id="63" dur="1" fill="hold">
                                          <p:stCondLst>
                                            <p:cond delay="0"/>
                                          </p:stCondLst>
                                        </p:cTn>
                                        <p:tgtEl>
                                          <p:spTgt spid="61"/>
                                        </p:tgtEl>
                                        <p:attrNameLst>
                                          <p:attrName>style.visibility</p:attrName>
                                        </p:attrNameLst>
                                      </p:cBhvr>
                                      <p:to>
                                        <p:strVal val="visible"/>
                                      </p:to>
                                    </p:set>
                                    <p:anim calcmode="lin" valueType="num">
                                      <p:cBhvr>
                                        <p:cTn id="64" dur="250" fill="hold"/>
                                        <p:tgtEl>
                                          <p:spTgt spid="61"/>
                                        </p:tgtEl>
                                        <p:attrNameLst>
                                          <p:attrName>ppt_w</p:attrName>
                                        </p:attrNameLst>
                                      </p:cBhvr>
                                      <p:tavLst>
                                        <p:tav tm="0">
                                          <p:val>
                                            <p:fltVal val="0"/>
                                          </p:val>
                                        </p:tav>
                                        <p:tav tm="100000">
                                          <p:val>
                                            <p:strVal val="#ppt_w"/>
                                          </p:val>
                                        </p:tav>
                                      </p:tavLst>
                                    </p:anim>
                                    <p:anim calcmode="lin" valueType="num">
                                      <p:cBhvr>
                                        <p:cTn id="65" dur="250" fill="hold"/>
                                        <p:tgtEl>
                                          <p:spTgt spid="61"/>
                                        </p:tgtEl>
                                        <p:attrNameLst>
                                          <p:attrName>ppt_h</p:attrName>
                                        </p:attrNameLst>
                                      </p:cBhvr>
                                      <p:tavLst>
                                        <p:tav tm="0">
                                          <p:val>
                                            <p:fltVal val="0"/>
                                          </p:val>
                                        </p:tav>
                                        <p:tav tm="100000">
                                          <p:val>
                                            <p:strVal val="#ppt_h"/>
                                          </p:val>
                                        </p:tav>
                                      </p:tavLst>
                                    </p:anim>
                                  </p:childTnLst>
                                </p:cTn>
                              </p:par>
                            </p:childTnLst>
                          </p:cTn>
                        </p:par>
                        <p:par>
                          <p:cTn id="66" fill="hold">
                            <p:stCondLst>
                              <p:cond delay="6650"/>
                            </p:stCondLst>
                            <p:childTnLst>
                              <p:par>
                                <p:cTn id="67" presetID="42" presetClass="entr" presetSubtype="0" fill="hold" grpId="0" nodeType="after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anim calcmode="lin" valueType="num">
                                      <p:cBhvr>
                                        <p:cTn id="70" dur="500" fill="hold"/>
                                        <p:tgtEl>
                                          <p:spTgt spid="32"/>
                                        </p:tgtEl>
                                        <p:attrNameLst>
                                          <p:attrName>ppt_x</p:attrName>
                                        </p:attrNameLst>
                                      </p:cBhvr>
                                      <p:tavLst>
                                        <p:tav tm="0">
                                          <p:val>
                                            <p:strVal val="#ppt_x"/>
                                          </p:val>
                                        </p:tav>
                                        <p:tav tm="100000">
                                          <p:val>
                                            <p:strVal val="#ppt_x"/>
                                          </p:val>
                                        </p:tav>
                                      </p:tavLst>
                                    </p:anim>
                                    <p:anim calcmode="lin" valueType="num">
                                      <p:cBhvr>
                                        <p:cTn id="71" dur="500" fill="hold"/>
                                        <p:tgtEl>
                                          <p:spTgt spid="32"/>
                                        </p:tgtEl>
                                        <p:attrNameLst>
                                          <p:attrName>ppt_y</p:attrName>
                                        </p:attrNameLst>
                                      </p:cBhvr>
                                      <p:tavLst>
                                        <p:tav tm="0">
                                          <p:val>
                                            <p:strVal val="#ppt_y+.1"/>
                                          </p:val>
                                        </p:tav>
                                        <p:tav tm="100000">
                                          <p:val>
                                            <p:strVal val="#ppt_y"/>
                                          </p:val>
                                        </p:tav>
                                      </p:tavLst>
                                    </p:anim>
                                  </p:childTnLst>
                                </p:cTn>
                              </p:par>
                            </p:childTnLst>
                          </p:cTn>
                        </p:par>
                        <p:par>
                          <p:cTn id="72" fill="hold">
                            <p:stCondLst>
                              <p:cond delay="7150"/>
                            </p:stCondLst>
                            <p:childTnLst>
                              <p:par>
                                <p:cTn id="73" presetID="23" presetClass="entr" presetSubtype="16" fill="hold" grpId="0" nodeType="afterEffect">
                                  <p:stCondLst>
                                    <p:cond delay="0"/>
                                  </p:stCondLst>
                                  <p:iterate type="lt">
                                    <p:tmPct val="10000"/>
                                  </p:iterate>
                                  <p:childTnLst>
                                    <p:set>
                                      <p:cBhvr>
                                        <p:cTn id="74" dur="1" fill="hold">
                                          <p:stCondLst>
                                            <p:cond delay="0"/>
                                          </p:stCondLst>
                                        </p:cTn>
                                        <p:tgtEl>
                                          <p:spTgt spid="62"/>
                                        </p:tgtEl>
                                        <p:attrNameLst>
                                          <p:attrName>style.visibility</p:attrName>
                                        </p:attrNameLst>
                                      </p:cBhvr>
                                      <p:to>
                                        <p:strVal val="visible"/>
                                      </p:to>
                                    </p:set>
                                    <p:anim calcmode="lin" valueType="num">
                                      <p:cBhvr>
                                        <p:cTn id="75" dur="250" fill="hold"/>
                                        <p:tgtEl>
                                          <p:spTgt spid="62"/>
                                        </p:tgtEl>
                                        <p:attrNameLst>
                                          <p:attrName>ppt_w</p:attrName>
                                        </p:attrNameLst>
                                      </p:cBhvr>
                                      <p:tavLst>
                                        <p:tav tm="0">
                                          <p:val>
                                            <p:fltVal val="0"/>
                                          </p:val>
                                        </p:tav>
                                        <p:tav tm="100000">
                                          <p:val>
                                            <p:strVal val="#ppt_w"/>
                                          </p:val>
                                        </p:tav>
                                      </p:tavLst>
                                    </p:anim>
                                    <p:anim calcmode="lin" valueType="num">
                                      <p:cBhvr>
                                        <p:cTn id="76" dur="250" fill="hold"/>
                                        <p:tgtEl>
                                          <p:spTgt spid="62"/>
                                        </p:tgtEl>
                                        <p:attrNameLst>
                                          <p:attrName>ppt_h</p:attrName>
                                        </p:attrNameLst>
                                      </p:cBhvr>
                                      <p:tavLst>
                                        <p:tav tm="0">
                                          <p:val>
                                            <p:fltVal val="0"/>
                                          </p:val>
                                        </p:tav>
                                        <p:tav tm="100000">
                                          <p:val>
                                            <p:strVal val="#ppt_h"/>
                                          </p:val>
                                        </p:tav>
                                      </p:tavLst>
                                    </p:anim>
                                  </p:childTnLst>
                                </p:cTn>
                              </p:par>
                            </p:childTnLst>
                          </p:cTn>
                        </p:par>
                        <p:par>
                          <p:cTn id="77" fill="hold">
                            <p:stCondLst>
                              <p:cond delay="7550"/>
                            </p:stCondLst>
                            <p:childTnLst>
                              <p:par>
                                <p:cTn id="78" presetID="42" presetClass="entr" presetSubtype="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500"/>
                                        <p:tgtEl>
                                          <p:spTgt spid="33"/>
                                        </p:tgtEl>
                                      </p:cBhvr>
                                    </p:animEffect>
                                    <p:anim calcmode="lin" valueType="num">
                                      <p:cBhvr>
                                        <p:cTn id="81" dur="500" fill="hold"/>
                                        <p:tgtEl>
                                          <p:spTgt spid="33"/>
                                        </p:tgtEl>
                                        <p:attrNameLst>
                                          <p:attrName>ppt_x</p:attrName>
                                        </p:attrNameLst>
                                      </p:cBhvr>
                                      <p:tavLst>
                                        <p:tav tm="0">
                                          <p:val>
                                            <p:strVal val="#ppt_x"/>
                                          </p:val>
                                        </p:tav>
                                        <p:tav tm="100000">
                                          <p:val>
                                            <p:strVal val="#ppt_x"/>
                                          </p:val>
                                        </p:tav>
                                      </p:tavLst>
                                    </p:anim>
                                    <p:anim calcmode="lin" valueType="num">
                                      <p:cBhvr>
                                        <p:cTn id="82" dur="500" fill="hold"/>
                                        <p:tgtEl>
                                          <p:spTgt spid="33"/>
                                        </p:tgtEl>
                                        <p:attrNameLst>
                                          <p:attrName>ppt_y</p:attrName>
                                        </p:attrNameLst>
                                      </p:cBhvr>
                                      <p:tavLst>
                                        <p:tav tm="0">
                                          <p:val>
                                            <p:strVal val="#ppt_y+.1"/>
                                          </p:val>
                                        </p:tav>
                                        <p:tav tm="100000">
                                          <p:val>
                                            <p:strVal val="#ppt_y"/>
                                          </p:val>
                                        </p:tav>
                                      </p:tavLst>
                                    </p:anim>
                                  </p:childTnLst>
                                </p:cTn>
                              </p:par>
                            </p:childTnLst>
                          </p:cTn>
                        </p:par>
                        <p:par>
                          <p:cTn id="83" fill="hold">
                            <p:stCondLst>
                              <p:cond delay="8050"/>
                            </p:stCondLst>
                            <p:childTnLst>
                              <p:par>
                                <p:cTn id="84" presetID="23" presetClass="entr" presetSubtype="16" fill="hold" grpId="0" nodeType="afterEffect">
                                  <p:stCondLst>
                                    <p:cond delay="0"/>
                                  </p:stCondLst>
                                  <p:iterate type="lt">
                                    <p:tmPct val="10000"/>
                                  </p:iterate>
                                  <p:childTnLst>
                                    <p:set>
                                      <p:cBhvr>
                                        <p:cTn id="85" dur="1" fill="hold">
                                          <p:stCondLst>
                                            <p:cond delay="0"/>
                                          </p:stCondLst>
                                        </p:cTn>
                                        <p:tgtEl>
                                          <p:spTgt spid="98"/>
                                        </p:tgtEl>
                                        <p:attrNameLst>
                                          <p:attrName>style.visibility</p:attrName>
                                        </p:attrNameLst>
                                      </p:cBhvr>
                                      <p:to>
                                        <p:strVal val="visible"/>
                                      </p:to>
                                    </p:set>
                                    <p:anim calcmode="lin" valueType="num">
                                      <p:cBhvr>
                                        <p:cTn id="86" dur="250" fill="hold"/>
                                        <p:tgtEl>
                                          <p:spTgt spid="98"/>
                                        </p:tgtEl>
                                        <p:attrNameLst>
                                          <p:attrName>ppt_w</p:attrName>
                                        </p:attrNameLst>
                                      </p:cBhvr>
                                      <p:tavLst>
                                        <p:tav tm="0">
                                          <p:val>
                                            <p:fltVal val="0"/>
                                          </p:val>
                                        </p:tav>
                                        <p:tav tm="100000">
                                          <p:val>
                                            <p:strVal val="#ppt_w"/>
                                          </p:val>
                                        </p:tav>
                                      </p:tavLst>
                                    </p:anim>
                                    <p:anim calcmode="lin" valueType="num">
                                      <p:cBhvr>
                                        <p:cTn id="87" dur="250" fill="hold"/>
                                        <p:tgtEl>
                                          <p:spTgt spid="98"/>
                                        </p:tgtEl>
                                        <p:attrNameLst>
                                          <p:attrName>ppt_h</p:attrName>
                                        </p:attrNameLst>
                                      </p:cBhvr>
                                      <p:tavLst>
                                        <p:tav tm="0">
                                          <p:val>
                                            <p:fltVal val="0"/>
                                          </p:val>
                                        </p:tav>
                                        <p:tav tm="100000">
                                          <p:val>
                                            <p:strVal val="#ppt_h"/>
                                          </p:val>
                                        </p:tav>
                                      </p:tavLst>
                                    </p:anim>
                                  </p:childTnLst>
                                </p:cTn>
                              </p:par>
                            </p:childTnLst>
                          </p:cTn>
                        </p:par>
                        <p:par>
                          <p:cTn id="88" fill="hold">
                            <p:stCondLst>
                              <p:cond delay="8449"/>
                            </p:stCondLst>
                            <p:childTnLst>
                              <p:par>
                                <p:cTn id="89" presetID="42" presetClass="entr" presetSubtype="0"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fade">
                                      <p:cBhvr>
                                        <p:cTn id="91" dur="500"/>
                                        <p:tgtEl>
                                          <p:spTgt spid="52"/>
                                        </p:tgtEl>
                                      </p:cBhvr>
                                    </p:animEffect>
                                    <p:anim calcmode="lin" valueType="num">
                                      <p:cBhvr>
                                        <p:cTn id="92" dur="500" fill="hold"/>
                                        <p:tgtEl>
                                          <p:spTgt spid="52"/>
                                        </p:tgtEl>
                                        <p:attrNameLst>
                                          <p:attrName>ppt_x</p:attrName>
                                        </p:attrNameLst>
                                      </p:cBhvr>
                                      <p:tavLst>
                                        <p:tav tm="0">
                                          <p:val>
                                            <p:strVal val="#ppt_x"/>
                                          </p:val>
                                        </p:tav>
                                        <p:tav tm="100000">
                                          <p:val>
                                            <p:strVal val="#ppt_x"/>
                                          </p:val>
                                        </p:tav>
                                      </p:tavLst>
                                    </p:anim>
                                    <p:anim calcmode="lin" valueType="num">
                                      <p:cBhvr>
                                        <p:cTn id="93" dur="500" fill="hold"/>
                                        <p:tgtEl>
                                          <p:spTgt spid="52"/>
                                        </p:tgtEl>
                                        <p:attrNameLst>
                                          <p:attrName>ppt_y</p:attrName>
                                        </p:attrNameLst>
                                      </p:cBhvr>
                                      <p:tavLst>
                                        <p:tav tm="0">
                                          <p:val>
                                            <p:strVal val="#ppt_y+.1"/>
                                          </p:val>
                                        </p:tav>
                                        <p:tav tm="100000">
                                          <p:val>
                                            <p:strVal val="#ppt_y"/>
                                          </p:val>
                                        </p:tav>
                                      </p:tavLst>
                                    </p:anim>
                                  </p:childTnLst>
                                </p:cTn>
                              </p:par>
                            </p:childTnLst>
                          </p:cTn>
                        </p:par>
                        <p:par>
                          <p:cTn id="94" fill="hold">
                            <p:stCondLst>
                              <p:cond delay="8949"/>
                            </p:stCondLst>
                            <p:childTnLst>
                              <p:par>
                                <p:cTn id="95" presetID="23" presetClass="entr" presetSubtype="16" fill="hold" grpId="0" nodeType="afterEffect">
                                  <p:stCondLst>
                                    <p:cond delay="0"/>
                                  </p:stCondLst>
                                  <p:iterate type="lt">
                                    <p:tmPct val="10000"/>
                                  </p:iterate>
                                  <p:childTnLst>
                                    <p:set>
                                      <p:cBhvr>
                                        <p:cTn id="96" dur="1" fill="hold">
                                          <p:stCondLst>
                                            <p:cond delay="0"/>
                                          </p:stCondLst>
                                        </p:cTn>
                                        <p:tgtEl>
                                          <p:spTgt spid="99"/>
                                        </p:tgtEl>
                                        <p:attrNameLst>
                                          <p:attrName>style.visibility</p:attrName>
                                        </p:attrNameLst>
                                      </p:cBhvr>
                                      <p:to>
                                        <p:strVal val="visible"/>
                                      </p:to>
                                    </p:set>
                                    <p:anim calcmode="lin" valueType="num">
                                      <p:cBhvr>
                                        <p:cTn id="97" dur="250" fill="hold"/>
                                        <p:tgtEl>
                                          <p:spTgt spid="99"/>
                                        </p:tgtEl>
                                        <p:attrNameLst>
                                          <p:attrName>ppt_w</p:attrName>
                                        </p:attrNameLst>
                                      </p:cBhvr>
                                      <p:tavLst>
                                        <p:tav tm="0">
                                          <p:val>
                                            <p:fltVal val="0"/>
                                          </p:val>
                                        </p:tav>
                                        <p:tav tm="100000">
                                          <p:val>
                                            <p:strVal val="#ppt_w"/>
                                          </p:val>
                                        </p:tav>
                                      </p:tavLst>
                                    </p:anim>
                                    <p:anim calcmode="lin" valueType="num">
                                      <p:cBhvr>
                                        <p:cTn id="98" dur="250" fill="hold"/>
                                        <p:tgtEl>
                                          <p:spTgt spid="99"/>
                                        </p:tgtEl>
                                        <p:attrNameLst>
                                          <p:attrName>ppt_h</p:attrName>
                                        </p:attrNameLst>
                                      </p:cBhvr>
                                      <p:tavLst>
                                        <p:tav tm="0">
                                          <p:val>
                                            <p:fltVal val="0"/>
                                          </p:val>
                                        </p:tav>
                                        <p:tav tm="100000">
                                          <p:val>
                                            <p:strVal val="#ppt_h"/>
                                          </p:val>
                                        </p:tav>
                                      </p:tavLst>
                                    </p:anim>
                                  </p:childTnLst>
                                </p:cTn>
                              </p:par>
                            </p:childTnLst>
                          </p:cTn>
                        </p:par>
                        <p:par>
                          <p:cTn id="99" fill="hold">
                            <p:stCondLst>
                              <p:cond delay="9350"/>
                            </p:stCondLst>
                            <p:childTnLst>
                              <p:par>
                                <p:cTn id="100" presetID="42" presetClass="entr" presetSubtype="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Effect transition="in" filter="fade">
                                      <p:cBhvr>
                                        <p:cTn id="102" dur="500"/>
                                        <p:tgtEl>
                                          <p:spTgt spid="60"/>
                                        </p:tgtEl>
                                      </p:cBhvr>
                                    </p:animEffect>
                                    <p:anim calcmode="lin" valueType="num">
                                      <p:cBhvr>
                                        <p:cTn id="103" dur="500" fill="hold"/>
                                        <p:tgtEl>
                                          <p:spTgt spid="60"/>
                                        </p:tgtEl>
                                        <p:attrNameLst>
                                          <p:attrName>ppt_x</p:attrName>
                                        </p:attrNameLst>
                                      </p:cBhvr>
                                      <p:tavLst>
                                        <p:tav tm="0">
                                          <p:val>
                                            <p:strVal val="#ppt_x"/>
                                          </p:val>
                                        </p:tav>
                                        <p:tav tm="100000">
                                          <p:val>
                                            <p:strVal val="#ppt_x"/>
                                          </p:val>
                                        </p:tav>
                                      </p:tavLst>
                                    </p:anim>
                                    <p:anim calcmode="lin" valueType="num">
                                      <p:cBhvr>
                                        <p:cTn id="104" dur="500" fill="hold"/>
                                        <p:tgtEl>
                                          <p:spTgt spid="60"/>
                                        </p:tgtEl>
                                        <p:attrNameLst>
                                          <p:attrName>ppt_y</p:attrName>
                                        </p:attrNameLst>
                                      </p:cBhvr>
                                      <p:tavLst>
                                        <p:tav tm="0">
                                          <p:val>
                                            <p:strVal val="#ppt_y+.1"/>
                                          </p:val>
                                        </p:tav>
                                        <p:tav tm="100000">
                                          <p:val>
                                            <p:strVal val="#ppt_y"/>
                                          </p:val>
                                        </p:tav>
                                      </p:tavLst>
                                    </p:anim>
                                  </p:childTnLst>
                                </p:cTn>
                              </p:par>
                            </p:childTnLst>
                          </p:cTn>
                        </p:par>
                        <p:par>
                          <p:cTn id="105" fill="hold">
                            <p:stCondLst>
                              <p:cond delay="9850"/>
                            </p:stCondLst>
                            <p:childTnLst>
                              <p:par>
                                <p:cTn id="106" presetID="23" presetClass="entr" presetSubtype="16" fill="hold" grpId="0" nodeType="afterEffect">
                                  <p:stCondLst>
                                    <p:cond delay="0"/>
                                  </p:stCondLst>
                                  <p:iterate type="lt">
                                    <p:tmPct val="10000"/>
                                  </p:iterate>
                                  <p:childTnLst>
                                    <p:set>
                                      <p:cBhvr>
                                        <p:cTn id="107" dur="1" fill="hold">
                                          <p:stCondLst>
                                            <p:cond delay="0"/>
                                          </p:stCondLst>
                                        </p:cTn>
                                        <p:tgtEl>
                                          <p:spTgt spid="100"/>
                                        </p:tgtEl>
                                        <p:attrNameLst>
                                          <p:attrName>style.visibility</p:attrName>
                                        </p:attrNameLst>
                                      </p:cBhvr>
                                      <p:to>
                                        <p:strVal val="visible"/>
                                      </p:to>
                                    </p:set>
                                    <p:anim calcmode="lin" valueType="num">
                                      <p:cBhvr>
                                        <p:cTn id="108" dur="250" fill="hold"/>
                                        <p:tgtEl>
                                          <p:spTgt spid="100"/>
                                        </p:tgtEl>
                                        <p:attrNameLst>
                                          <p:attrName>ppt_w</p:attrName>
                                        </p:attrNameLst>
                                      </p:cBhvr>
                                      <p:tavLst>
                                        <p:tav tm="0">
                                          <p:val>
                                            <p:fltVal val="0"/>
                                          </p:val>
                                        </p:tav>
                                        <p:tav tm="100000">
                                          <p:val>
                                            <p:strVal val="#ppt_w"/>
                                          </p:val>
                                        </p:tav>
                                      </p:tavLst>
                                    </p:anim>
                                    <p:anim calcmode="lin" valueType="num">
                                      <p:cBhvr>
                                        <p:cTn id="109" dur="250" fill="hold"/>
                                        <p:tgtEl>
                                          <p:spTgt spid="100"/>
                                        </p:tgtEl>
                                        <p:attrNameLst>
                                          <p:attrName>ppt_h</p:attrName>
                                        </p:attrNameLst>
                                      </p:cBhvr>
                                      <p:tavLst>
                                        <p:tav tm="0">
                                          <p:val>
                                            <p:fltVal val="0"/>
                                          </p:val>
                                        </p:tav>
                                        <p:tav tm="100000">
                                          <p:val>
                                            <p:strVal val="#ppt_h"/>
                                          </p:val>
                                        </p:tav>
                                      </p:tavLst>
                                    </p:anim>
                                  </p:childTnLst>
                                </p:cTn>
                              </p:par>
                            </p:childTnLst>
                          </p:cTn>
                        </p:par>
                        <p:par>
                          <p:cTn id="110" fill="hold">
                            <p:stCondLst>
                              <p:cond delay="10250"/>
                            </p:stCondLst>
                            <p:childTnLst>
                              <p:par>
                                <p:cTn id="111" presetID="23" presetClass="entr" presetSubtype="16" fill="hold" grpId="0" nodeType="afterEffect">
                                  <p:stCondLst>
                                    <p:cond delay="0"/>
                                  </p:stCondLst>
                                  <p:iterate type="lt">
                                    <p:tmPct val="10000"/>
                                  </p:iterate>
                                  <p:childTnLst>
                                    <p:set>
                                      <p:cBhvr>
                                        <p:cTn id="112" dur="1" fill="hold">
                                          <p:stCondLst>
                                            <p:cond delay="0"/>
                                          </p:stCondLst>
                                        </p:cTn>
                                        <p:tgtEl>
                                          <p:spTgt spid="97"/>
                                        </p:tgtEl>
                                        <p:attrNameLst>
                                          <p:attrName>style.visibility</p:attrName>
                                        </p:attrNameLst>
                                      </p:cBhvr>
                                      <p:to>
                                        <p:strVal val="visible"/>
                                      </p:to>
                                    </p:set>
                                    <p:anim calcmode="lin" valueType="num">
                                      <p:cBhvr>
                                        <p:cTn id="113" dur="250" fill="hold"/>
                                        <p:tgtEl>
                                          <p:spTgt spid="97"/>
                                        </p:tgtEl>
                                        <p:attrNameLst>
                                          <p:attrName>ppt_w</p:attrName>
                                        </p:attrNameLst>
                                      </p:cBhvr>
                                      <p:tavLst>
                                        <p:tav tm="0">
                                          <p:val>
                                            <p:fltVal val="0"/>
                                          </p:val>
                                        </p:tav>
                                        <p:tav tm="100000">
                                          <p:val>
                                            <p:strVal val="#ppt_w"/>
                                          </p:val>
                                        </p:tav>
                                      </p:tavLst>
                                    </p:anim>
                                    <p:anim calcmode="lin" valueType="num">
                                      <p:cBhvr>
                                        <p:cTn id="114" dur="250" fill="hold"/>
                                        <p:tgtEl>
                                          <p:spTgt spid="97"/>
                                        </p:tgtEl>
                                        <p:attrNameLst>
                                          <p:attrName>ppt_h</p:attrName>
                                        </p:attrNameLst>
                                      </p:cBhvr>
                                      <p:tavLst>
                                        <p:tav tm="0">
                                          <p:val>
                                            <p:fltVal val="0"/>
                                          </p:val>
                                        </p:tav>
                                        <p:tav tm="100000">
                                          <p:val>
                                            <p:strVal val="#ppt_h"/>
                                          </p:val>
                                        </p:tav>
                                      </p:tavLst>
                                    </p:anim>
                                  </p:childTnLst>
                                </p:cTn>
                              </p:par>
                              <p:par>
                                <p:cTn id="115" presetID="22" presetClass="entr" presetSubtype="1" fill="hold" grpId="0" nodeType="withEffect">
                                  <p:stCondLst>
                                    <p:cond delay="0"/>
                                  </p:stCondLst>
                                  <p:childTnLst>
                                    <p:set>
                                      <p:cBhvr>
                                        <p:cTn id="116" dur="1" fill="hold">
                                          <p:stCondLst>
                                            <p:cond delay="0"/>
                                          </p:stCondLst>
                                        </p:cTn>
                                        <p:tgtEl>
                                          <p:spTgt spid="101"/>
                                        </p:tgtEl>
                                        <p:attrNameLst>
                                          <p:attrName>style.visibility</p:attrName>
                                        </p:attrNameLst>
                                      </p:cBhvr>
                                      <p:to>
                                        <p:strVal val="visible"/>
                                      </p:to>
                                    </p:set>
                                    <p:animEffect transition="in" filter="wipe(up)">
                                      <p:cBhvr>
                                        <p:cTn id="117" dur="500"/>
                                        <p:tgtEl>
                                          <p:spTgt spid="101"/>
                                        </p:tgtEl>
                                      </p:cBhvr>
                                    </p:animEffect>
                                  </p:childTnLst>
                                </p:cTn>
                              </p:par>
                            </p:childTnLst>
                          </p:cTn>
                        </p:par>
                        <p:par>
                          <p:cTn id="118" fill="hold">
                            <p:stCondLst>
                              <p:cond delay="10800"/>
                            </p:stCondLst>
                            <p:childTnLst>
                              <p:par>
                                <p:cTn id="119" presetID="42" presetClass="entr" presetSubtype="0" fill="hold" grpId="0" nodeType="after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fade">
                                      <p:cBhvr>
                                        <p:cTn id="121" dur="1200"/>
                                        <p:tgtEl>
                                          <p:spTgt spid="53"/>
                                        </p:tgtEl>
                                      </p:cBhvr>
                                    </p:animEffect>
                                    <p:anim calcmode="lin" valueType="num">
                                      <p:cBhvr>
                                        <p:cTn id="122" dur="1200" fill="hold"/>
                                        <p:tgtEl>
                                          <p:spTgt spid="53"/>
                                        </p:tgtEl>
                                        <p:attrNameLst>
                                          <p:attrName>ppt_x</p:attrName>
                                        </p:attrNameLst>
                                      </p:cBhvr>
                                      <p:tavLst>
                                        <p:tav tm="0">
                                          <p:val>
                                            <p:strVal val="#ppt_x"/>
                                          </p:val>
                                        </p:tav>
                                        <p:tav tm="100000">
                                          <p:val>
                                            <p:strVal val="#ppt_x"/>
                                          </p:val>
                                        </p:tav>
                                      </p:tavLst>
                                    </p:anim>
                                    <p:anim calcmode="lin" valueType="num">
                                      <p:cBhvr>
                                        <p:cTn id="123" dur="12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52" grpId="0" animBg="1"/>
      <p:bldP spid="60" grpId="0" animBg="1"/>
      <p:bldP spid="61" grpId="0"/>
      <p:bldP spid="62" grpId="0"/>
      <p:bldP spid="70" grpId="0" animBg="1"/>
      <p:bldP spid="71" grpId="0" animBg="1"/>
      <p:bldP spid="72" grpId="0" animBg="1"/>
      <p:bldP spid="73" grpId="0" animBg="1"/>
      <p:bldP spid="74" grpId="0" animBg="1"/>
      <p:bldP spid="97" grpId="0"/>
      <p:bldP spid="98" grpId="0"/>
      <p:bldP spid="99" grpId="0"/>
      <p:bldP spid="100" grpId="0"/>
      <p:bldP spid="101" grpId="0"/>
      <p:bldP spid="5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4"/>
          <p:cNvSpPr txBox="1"/>
          <p:nvPr/>
        </p:nvSpPr>
        <p:spPr>
          <a:xfrm>
            <a:off x="406848" y="293079"/>
            <a:ext cx="3525408" cy="523220"/>
          </a:xfrm>
          <a:prstGeom prst="rect">
            <a:avLst/>
          </a:prstGeom>
          <a:noFill/>
        </p:spPr>
        <p:txBody>
          <a:bodyPr wrap="square" rtlCol="0">
            <a:spAutoFit/>
          </a:bodyPr>
          <a:lstStyle/>
          <a:p>
            <a:pPr algn="ctr"/>
            <a:r>
              <a:rPr lang="zh-CN" altLang="en-US" sz="28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产品开发计划</a:t>
            </a:r>
            <a:endParaRPr lang="zh-CN" altLang="en-US" sz="28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4" name="Freeform 5"/>
          <p:cNvSpPr/>
          <p:nvPr/>
        </p:nvSpPr>
        <p:spPr>
          <a:xfrm>
            <a:off x="2162148" y="1908554"/>
            <a:ext cx="3075570" cy="3075503"/>
          </a:xfrm>
          <a:custGeom>
            <a:avLst/>
            <a:gdLst>
              <a:gd name="connsiteX0" fmla="*/ 0 w 2708066"/>
              <a:gd name="connsiteY0" fmla="*/ 1354004 h 2708008"/>
              <a:gd name="connsiteX1" fmla="*/ 1354033 w 2708066"/>
              <a:gd name="connsiteY1" fmla="*/ 0 h 2708008"/>
              <a:gd name="connsiteX2" fmla="*/ 2708066 w 2708066"/>
              <a:gd name="connsiteY2" fmla="*/ 1354004 h 2708008"/>
              <a:gd name="connsiteX3" fmla="*/ 1354033 w 2708066"/>
              <a:gd name="connsiteY3" fmla="*/ 2708008 h 2708008"/>
              <a:gd name="connsiteX4" fmla="*/ 0 w 2708066"/>
              <a:gd name="connsiteY4" fmla="*/ 1354004 h 270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066" h="2708008">
                <a:moveTo>
                  <a:pt x="0" y="1354004"/>
                </a:moveTo>
                <a:cubicBezTo>
                  <a:pt x="0" y="606208"/>
                  <a:pt x="606221" y="0"/>
                  <a:pt x="1354033" y="0"/>
                </a:cubicBezTo>
                <a:cubicBezTo>
                  <a:pt x="2101845" y="0"/>
                  <a:pt x="2708066" y="606208"/>
                  <a:pt x="2708066" y="1354004"/>
                </a:cubicBezTo>
                <a:cubicBezTo>
                  <a:pt x="2708066" y="2101800"/>
                  <a:pt x="2101845" y="2708008"/>
                  <a:pt x="1354033" y="2708008"/>
                </a:cubicBezTo>
                <a:cubicBezTo>
                  <a:pt x="606221" y="2708008"/>
                  <a:pt x="0" y="2101800"/>
                  <a:pt x="0" y="1354004"/>
                </a:cubicBezTo>
                <a:close/>
              </a:path>
            </a:pathLst>
          </a:custGeom>
          <a:solidFill>
            <a:schemeClr val="bg1">
              <a:lumMod val="50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94397" tIns="594389" rIns="594397" bIns="594389" numCol="1" spcCol="1270" anchor="ctr" anchorCtr="0">
            <a:noAutofit/>
          </a:bodyPr>
          <a:lstStyle/>
          <a:p>
            <a:pPr algn="ctr" defTabSz="2310130">
              <a:lnSpc>
                <a:spcPct val="90000"/>
              </a:lnSpc>
              <a:spcBef>
                <a:spcPct val="0"/>
              </a:spcBef>
              <a:spcAft>
                <a:spcPct val="35000"/>
              </a:spcAft>
            </a:pPr>
            <a:endParaRPr lang="id-ID" sz="5195">
              <a:solidFill>
                <a:srgbClr val="01EDF2"/>
              </a:solidFill>
            </a:endParaRPr>
          </a:p>
        </p:txBody>
      </p:sp>
      <p:sp>
        <p:nvSpPr>
          <p:cNvPr id="55" name="Oval 6"/>
          <p:cNvSpPr/>
          <p:nvPr/>
        </p:nvSpPr>
        <p:spPr>
          <a:xfrm>
            <a:off x="3917003" y="1768433"/>
            <a:ext cx="342048" cy="342042"/>
          </a:xfrm>
          <a:prstGeom prst="ellipse">
            <a:avLst/>
          </a:prstGeom>
          <a:solidFill>
            <a:srgbClr val="01EDF2"/>
          </a:solidFill>
          <a:ln w="25400">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57" name="Oval 8"/>
          <p:cNvSpPr/>
          <p:nvPr/>
        </p:nvSpPr>
        <p:spPr>
          <a:xfrm>
            <a:off x="5435627" y="3156720"/>
            <a:ext cx="247669" cy="247908"/>
          </a:xfrm>
          <a:prstGeom prst="ellipse">
            <a:avLst/>
          </a:prstGeom>
          <a:solidFill>
            <a:srgbClr val="01EDF2"/>
          </a:solidFill>
          <a:ln>
            <a:noFill/>
          </a:ln>
        </p:spPr>
        <p:style>
          <a:lnRef idx="2">
            <a:schemeClr val="lt1">
              <a:hueOff val="0"/>
              <a:satOff val="0"/>
              <a:lumOff val="0"/>
              <a:alphaOff val="0"/>
            </a:schemeClr>
          </a:lnRef>
          <a:fillRef idx="1">
            <a:schemeClr val="accent3">
              <a:hueOff val="112479"/>
              <a:satOff val="5757"/>
              <a:lumOff val="2418"/>
              <a:alphaOff val="0"/>
            </a:schemeClr>
          </a:fillRef>
          <a:effectRef idx="0">
            <a:schemeClr val="accent3">
              <a:hueOff val="112479"/>
              <a:satOff val="5757"/>
              <a:lumOff val="2418"/>
              <a:alphaOff val="0"/>
            </a:schemeClr>
          </a:effectRef>
          <a:fontRef idx="minor">
            <a:schemeClr val="lt1"/>
          </a:fontRef>
        </p:style>
      </p:sp>
      <p:sp>
        <p:nvSpPr>
          <p:cNvPr id="58" name="Oval 9"/>
          <p:cNvSpPr/>
          <p:nvPr/>
        </p:nvSpPr>
        <p:spPr>
          <a:xfrm>
            <a:off x="4250470" y="5019268"/>
            <a:ext cx="342048" cy="342042"/>
          </a:xfrm>
          <a:prstGeom prst="ellipse">
            <a:avLst/>
          </a:prstGeom>
          <a:solidFill>
            <a:srgbClr val="01EDF2"/>
          </a:solidFill>
          <a:ln>
            <a:noFill/>
          </a:ln>
        </p:spPr>
        <p:style>
          <a:lnRef idx="2">
            <a:schemeClr val="lt1">
              <a:hueOff val="0"/>
              <a:satOff val="0"/>
              <a:lumOff val="0"/>
              <a:alphaOff val="0"/>
            </a:schemeClr>
          </a:lnRef>
          <a:fillRef idx="1">
            <a:schemeClr val="accent3">
              <a:hueOff val="168719"/>
              <a:satOff val="8636"/>
              <a:lumOff val="3628"/>
              <a:alphaOff val="0"/>
            </a:schemeClr>
          </a:fillRef>
          <a:effectRef idx="0">
            <a:schemeClr val="accent3">
              <a:hueOff val="168719"/>
              <a:satOff val="8636"/>
              <a:lumOff val="3628"/>
              <a:alphaOff val="0"/>
            </a:schemeClr>
          </a:effectRef>
          <a:fontRef idx="minor">
            <a:schemeClr val="lt1"/>
          </a:fontRef>
        </p:style>
      </p:sp>
      <p:sp>
        <p:nvSpPr>
          <p:cNvPr id="59" name="Oval 10"/>
          <p:cNvSpPr/>
          <p:nvPr/>
        </p:nvSpPr>
        <p:spPr>
          <a:xfrm>
            <a:off x="2766553" y="2500481"/>
            <a:ext cx="247669" cy="247908"/>
          </a:xfrm>
          <a:prstGeom prst="ellipse">
            <a:avLst/>
          </a:prstGeom>
          <a:solidFill>
            <a:srgbClr val="01EDF2"/>
          </a:solidFill>
          <a:ln>
            <a:noFill/>
          </a:ln>
        </p:spPr>
        <p:style>
          <a:lnRef idx="2">
            <a:schemeClr val="lt1">
              <a:hueOff val="0"/>
              <a:satOff val="0"/>
              <a:lumOff val="0"/>
              <a:alphaOff val="0"/>
            </a:schemeClr>
          </a:lnRef>
          <a:fillRef idx="1">
            <a:schemeClr val="accent3">
              <a:hueOff val="224959"/>
              <a:satOff val="11515"/>
              <a:lumOff val="4837"/>
              <a:alphaOff val="0"/>
            </a:schemeClr>
          </a:fillRef>
          <a:effectRef idx="0">
            <a:schemeClr val="accent3">
              <a:hueOff val="224959"/>
              <a:satOff val="11515"/>
              <a:lumOff val="4837"/>
              <a:alphaOff val="0"/>
            </a:schemeClr>
          </a:effectRef>
          <a:fontRef idx="minor">
            <a:schemeClr val="lt1"/>
          </a:fontRef>
        </p:style>
      </p:sp>
      <p:sp>
        <p:nvSpPr>
          <p:cNvPr id="102" name="Freeform 11"/>
          <p:cNvSpPr/>
          <p:nvPr/>
        </p:nvSpPr>
        <p:spPr>
          <a:xfrm>
            <a:off x="1201212" y="2463655"/>
            <a:ext cx="1250362" cy="1249961"/>
          </a:xfrm>
          <a:custGeom>
            <a:avLst/>
            <a:gdLst>
              <a:gd name="connsiteX0" fmla="*/ 0 w 1100954"/>
              <a:gd name="connsiteY0" fmla="*/ 550301 h 1100602"/>
              <a:gd name="connsiteX1" fmla="*/ 550477 w 1100954"/>
              <a:gd name="connsiteY1" fmla="*/ 0 h 1100602"/>
              <a:gd name="connsiteX2" fmla="*/ 1100954 w 1100954"/>
              <a:gd name="connsiteY2" fmla="*/ 550301 h 1100602"/>
              <a:gd name="connsiteX3" fmla="*/ 550477 w 1100954"/>
              <a:gd name="connsiteY3" fmla="*/ 1100602 h 1100602"/>
              <a:gd name="connsiteX4" fmla="*/ 0 w 1100954"/>
              <a:gd name="connsiteY4" fmla="*/ 550301 h 1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54" h="1100602">
                <a:moveTo>
                  <a:pt x="0" y="550301"/>
                </a:moveTo>
                <a:cubicBezTo>
                  <a:pt x="0" y="246378"/>
                  <a:pt x="246457" y="0"/>
                  <a:pt x="550477" y="0"/>
                </a:cubicBezTo>
                <a:cubicBezTo>
                  <a:pt x="854497" y="0"/>
                  <a:pt x="1100954" y="246378"/>
                  <a:pt x="1100954" y="550301"/>
                </a:cubicBezTo>
                <a:cubicBezTo>
                  <a:pt x="1100954" y="854224"/>
                  <a:pt x="854497" y="1100602"/>
                  <a:pt x="550477" y="1100602"/>
                </a:cubicBezTo>
                <a:cubicBezTo>
                  <a:pt x="246457" y="1100602"/>
                  <a:pt x="0" y="854224"/>
                  <a:pt x="0" y="550301"/>
                </a:cubicBezTo>
                <a:close/>
              </a:path>
            </a:pathLst>
          </a:custGeom>
          <a:solidFill>
            <a:srgbClr val="01EDF2"/>
          </a:solidFill>
          <a:ln w="38100">
            <a:noFill/>
          </a:ln>
        </p:spPr>
        <p:style>
          <a:lnRef idx="2">
            <a:schemeClr val="lt1">
              <a:hueOff val="0"/>
              <a:satOff val="0"/>
              <a:lumOff val="0"/>
              <a:alphaOff val="0"/>
            </a:schemeClr>
          </a:lnRef>
          <a:fillRef idx="1">
            <a:schemeClr val="accent3">
              <a:hueOff val="337438"/>
              <a:satOff val="17272"/>
              <a:lumOff val="7255"/>
              <a:alphaOff val="0"/>
            </a:schemeClr>
          </a:fillRef>
          <a:effectRef idx="0">
            <a:schemeClr val="accent3">
              <a:hueOff val="337438"/>
              <a:satOff val="17272"/>
              <a:lumOff val="7255"/>
              <a:alphaOff val="0"/>
            </a:schemeClr>
          </a:effectRef>
          <a:fontRef idx="minor">
            <a:schemeClr val="lt1"/>
          </a:fontRef>
        </p:style>
        <p:txBody>
          <a:bodyPr spcFirstLastPara="0" vert="horz" wrap="square" lIns="241115" tIns="241063" rIns="241115" bIns="241063" numCol="1" spcCol="1270" anchor="ctr" anchorCtr="0">
            <a:noAutofit/>
          </a:bodyPr>
          <a:lstStyle/>
          <a:p>
            <a:pPr algn="ctr" defTabSz="932815">
              <a:lnSpc>
                <a:spcPct val="90000"/>
              </a:lnSpc>
              <a:spcBef>
                <a:spcPct val="0"/>
              </a:spcBef>
              <a:spcAft>
                <a:spcPct val="35000"/>
              </a:spcAft>
            </a:pPr>
            <a:endParaRPr lang="id-ID" sz="2100">
              <a:solidFill>
                <a:srgbClr val="01EDF2"/>
              </a:solidFill>
            </a:endParaRPr>
          </a:p>
        </p:txBody>
      </p:sp>
      <p:sp>
        <p:nvSpPr>
          <p:cNvPr id="104" name="Oval 13"/>
          <p:cNvSpPr/>
          <p:nvPr/>
        </p:nvSpPr>
        <p:spPr>
          <a:xfrm>
            <a:off x="1498073" y="3943629"/>
            <a:ext cx="618317" cy="618333"/>
          </a:xfrm>
          <a:prstGeom prst="ellipse">
            <a:avLst/>
          </a:prstGeom>
          <a:solidFill>
            <a:srgbClr val="01EDF2"/>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sp>
      <p:sp>
        <p:nvSpPr>
          <p:cNvPr id="105" name="Freeform 14"/>
          <p:cNvSpPr/>
          <p:nvPr/>
        </p:nvSpPr>
        <p:spPr>
          <a:xfrm>
            <a:off x="5404528" y="1512852"/>
            <a:ext cx="1250362" cy="1249961"/>
          </a:xfrm>
          <a:custGeom>
            <a:avLst/>
            <a:gdLst>
              <a:gd name="connsiteX0" fmla="*/ 0 w 1100954"/>
              <a:gd name="connsiteY0" fmla="*/ 550301 h 1100602"/>
              <a:gd name="connsiteX1" fmla="*/ 550477 w 1100954"/>
              <a:gd name="connsiteY1" fmla="*/ 0 h 1100602"/>
              <a:gd name="connsiteX2" fmla="*/ 1100954 w 1100954"/>
              <a:gd name="connsiteY2" fmla="*/ 550301 h 1100602"/>
              <a:gd name="connsiteX3" fmla="*/ 550477 w 1100954"/>
              <a:gd name="connsiteY3" fmla="*/ 1100602 h 1100602"/>
              <a:gd name="connsiteX4" fmla="*/ 0 w 1100954"/>
              <a:gd name="connsiteY4" fmla="*/ 550301 h 110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54" h="1100602">
                <a:moveTo>
                  <a:pt x="0" y="550301"/>
                </a:moveTo>
                <a:cubicBezTo>
                  <a:pt x="0" y="246378"/>
                  <a:pt x="246457" y="0"/>
                  <a:pt x="550477" y="0"/>
                </a:cubicBezTo>
                <a:cubicBezTo>
                  <a:pt x="854497" y="0"/>
                  <a:pt x="1100954" y="246378"/>
                  <a:pt x="1100954" y="550301"/>
                </a:cubicBezTo>
                <a:cubicBezTo>
                  <a:pt x="1100954" y="854224"/>
                  <a:pt x="854497" y="1100602"/>
                  <a:pt x="550477" y="1100602"/>
                </a:cubicBezTo>
                <a:cubicBezTo>
                  <a:pt x="246457" y="1100602"/>
                  <a:pt x="0" y="854224"/>
                  <a:pt x="0" y="550301"/>
                </a:cubicBezTo>
                <a:close/>
              </a:path>
            </a:pathLst>
          </a:custGeom>
          <a:solidFill>
            <a:srgbClr val="01EDF2"/>
          </a:solidFill>
          <a:ln>
            <a:noFill/>
          </a:ln>
        </p:spPr>
        <p:style>
          <a:lnRef idx="2">
            <a:schemeClr val="lt1">
              <a:hueOff val="0"/>
              <a:satOff val="0"/>
              <a:lumOff val="0"/>
              <a:alphaOff val="0"/>
            </a:schemeClr>
          </a:lnRef>
          <a:fillRef idx="1">
            <a:schemeClr val="accent3">
              <a:hueOff val="506157"/>
              <a:satOff val="25908"/>
              <a:lumOff val="10883"/>
              <a:alphaOff val="0"/>
            </a:schemeClr>
          </a:fillRef>
          <a:effectRef idx="0">
            <a:schemeClr val="accent3">
              <a:hueOff val="506157"/>
              <a:satOff val="25908"/>
              <a:lumOff val="10883"/>
              <a:alphaOff val="0"/>
            </a:schemeClr>
          </a:effectRef>
          <a:fontRef idx="minor">
            <a:schemeClr val="lt1"/>
          </a:fontRef>
        </p:style>
        <p:txBody>
          <a:bodyPr spcFirstLastPara="0" vert="horz" wrap="square" lIns="241115" tIns="241063" rIns="241115" bIns="241063" numCol="1" spcCol="1270" anchor="ctr" anchorCtr="0">
            <a:noAutofit/>
          </a:bodyPr>
          <a:lstStyle/>
          <a:p>
            <a:pPr algn="ctr" defTabSz="932815">
              <a:lnSpc>
                <a:spcPct val="90000"/>
              </a:lnSpc>
              <a:spcBef>
                <a:spcPct val="0"/>
              </a:spcBef>
              <a:spcAft>
                <a:spcPct val="35000"/>
              </a:spcAft>
            </a:pPr>
            <a:endParaRPr lang="id-ID" sz="2100">
              <a:solidFill>
                <a:srgbClr val="01EDF2"/>
              </a:solidFill>
            </a:endParaRPr>
          </a:p>
        </p:txBody>
      </p:sp>
      <p:sp>
        <p:nvSpPr>
          <p:cNvPr id="106" name="Oval 15"/>
          <p:cNvSpPr/>
          <p:nvPr/>
        </p:nvSpPr>
        <p:spPr>
          <a:xfrm>
            <a:off x="4973606" y="2716918"/>
            <a:ext cx="385232" cy="385225"/>
          </a:xfrm>
          <a:prstGeom prst="ellipse">
            <a:avLst/>
          </a:prstGeom>
          <a:solidFill>
            <a:srgbClr val="01EDF2"/>
          </a:solidFill>
          <a:ln w="25400">
            <a:noFill/>
          </a:ln>
        </p:spPr>
        <p:style>
          <a:lnRef idx="2">
            <a:schemeClr val="lt1">
              <a:hueOff val="0"/>
              <a:satOff val="0"/>
              <a:lumOff val="0"/>
              <a:alphaOff val="0"/>
            </a:schemeClr>
          </a:lnRef>
          <a:fillRef idx="1">
            <a:schemeClr val="accent3">
              <a:hueOff val="562397"/>
              <a:satOff val="28787"/>
              <a:lumOff val="12092"/>
              <a:alphaOff val="0"/>
            </a:schemeClr>
          </a:fillRef>
          <a:effectRef idx="0">
            <a:schemeClr val="accent3">
              <a:hueOff val="562397"/>
              <a:satOff val="28787"/>
              <a:lumOff val="12092"/>
              <a:alphaOff val="0"/>
            </a:schemeClr>
          </a:effectRef>
          <a:fontRef idx="minor">
            <a:schemeClr val="lt1"/>
          </a:fontRef>
        </p:style>
      </p:sp>
      <p:sp>
        <p:nvSpPr>
          <p:cNvPr id="107" name="Oval 16"/>
          <p:cNvSpPr/>
          <p:nvPr/>
        </p:nvSpPr>
        <p:spPr>
          <a:xfrm>
            <a:off x="1250404" y="4639543"/>
            <a:ext cx="247669" cy="247908"/>
          </a:xfrm>
          <a:prstGeom prst="ellipse">
            <a:avLst/>
          </a:prstGeom>
          <a:solidFill>
            <a:srgbClr val="202833"/>
          </a:solidFill>
          <a:ln>
            <a:noFill/>
          </a:ln>
        </p:spPr>
        <p:style>
          <a:lnRef idx="2">
            <a:schemeClr val="lt1">
              <a:hueOff val="0"/>
              <a:satOff val="0"/>
              <a:lumOff val="0"/>
              <a:alphaOff val="0"/>
            </a:schemeClr>
          </a:lnRef>
          <a:fillRef idx="1">
            <a:schemeClr val="accent3">
              <a:hueOff val="618636"/>
              <a:satOff val="31665"/>
              <a:lumOff val="13301"/>
              <a:alphaOff val="0"/>
            </a:schemeClr>
          </a:fillRef>
          <a:effectRef idx="0">
            <a:schemeClr val="accent3">
              <a:hueOff val="618636"/>
              <a:satOff val="31665"/>
              <a:lumOff val="13301"/>
              <a:alphaOff val="0"/>
            </a:schemeClr>
          </a:effectRef>
          <a:fontRef idx="minor">
            <a:schemeClr val="lt1"/>
          </a:fontRef>
        </p:style>
      </p:sp>
      <p:sp>
        <p:nvSpPr>
          <p:cNvPr id="109" name="Oval 54"/>
          <p:cNvSpPr/>
          <p:nvPr/>
        </p:nvSpPr>
        <p:spPr>
          <a:xfrm>
            <a:off x="5039522" y="4217003"/>
            <a:ext cx="767033" cy="767054"/>
          </a:xfrm>
          <a:prstGeom prst="ellipse">
            <a:avLst/>
          </a:prstGeom>
          <a:solidFill>
            <a:schemeClr val="bg1">
              <a:lumMod val="50000"/>
            </a:schemeClr>
          </a:solidFill>
          <a:ln>
            <a:noFill/>
          </a:ln>
        </p:spPr>
        <p:style>
          <a:lnRef idx="2">
            <a:schemeClr val="lt1">
              <a:hueOff val="0"/>
              <a:satOff val="0"/>
              <a:lumOff val="0"/>
              <a:alphaOff val="0"/>
            </a:schemeClr>
          </a:lnRef>
          <a:fillRef idx="1">
            <a:schemeClr val="accent3">
              <a:hueOff val="449917"/>
              <a:satOff val="23029"/>
              <a:lumOff val="9673"/>
              <a:alphaOff val="0"/>
            </a:schemeClr>
          </a:fillRef>
          <a:effectRef idx="0">
            <a:schemeClr val="accent3">
              <a:hueOff val="449917"/>
              <a:satOff val="23029"/>
              <a:lumOff val="9673"/>
              <a:alphaOff val="0"/>
            </a:schemeClr>
          </a:effectRef>
          <a:fontRef idx="minor">
            <a:schemeClr val="lt1"/>
          </a:fontRef>
        </p:style>
      </p:sp>
      <p:sp>
        <p:nvSpPr>
          <p:cNvPr id="110" name="Freeform 12"/>
          <p:cNvSpPr>
            <a:spLocks noEditPoints="1"/>
          </p:cNvSpPr>
          <p:nvPr/>
        </p:nvSpPr>
        <p:spPr bwMode="auto">
          <a:xfrm>
            <a:off x="1459493" y="2861765"/>
            <a:ext cx="695476" cy="542863"/>
          </a:xfrm>
          <a:custGeom>
            <a:avLst/>
            <a:gdLst>
              <a:gd name="T0" fmla="*/ 451 w 771"/>
              <a:gd name="T1" fmla="*/ 411 h 602"/>
              <a:gd name="T2" fmla="*/ 457 w 771"/>
              <a:gd name="T3" fmla="*/ 396 h 602"/>
              <a:gd name="T4" fmla="*/ 459 w 771"/>
              <a:gd name="T5" fmla="*/ 388 h 602"/>
              <a:gd name="T6" fmla="*/ 463 w 771"/>
              <a:gd name="T7" fmla="*/ 372 h 602"/>
              <a:gd name="T8" fmla="*/ 464 w 771"/>
              <a:gd name="T9" fmla="*/ 365 h 602"/>
              <a:gd name="T10" fmla="*/ 466 w 771"/>
              <a:gd name="T11" fmla="*/ 341 h 602"/>
              <a:gd name="T12" fmla="*/ 233 w 771"/>
              <a:gd name="T13" fmla="*/ 139 h 602"/>
              <a:gd name="T14" fmla="*/ 201 w 771"/>
              <a:gd name="T15" fmla="*/ 141 h 602"/>
              <a:gd name="T16" fmla="*/ 201 w 771"/>
              <a:gd name="T17" fmla="*/ 141 h 602"/>
              <a:gd name="T18" fmla="*/ 0 w 771"/>
              <a:gd name="T19" fmla="*/ 341 h 602"/>
              <a:gd name="T20" fmla="*/ 61 w 771"/>
              <a:gd name="T21" fmla="*/ 477 h 602"/>
              <a:gd name="T22" fmla="*/ 37 w 771"/>
              <a:gd name="T23" fmla="*/ 602 h 602"/>
              <a:gd name="T24" fmla="*/ 129 w 771"/>
              <a:gd name="T25" fmla="*/ 522 h 602"/>
              <a:gd name="T26" fmla="*/ 233 w 771"/>
              <a:gd name="T27" fmla="*/ 544 h 602"/>
              <a:gd name="T28" fmla="*/ 363 w 771"/>
              <a:gd name="T29" fmla="*/ 509 h 602"/>
              <a:gd name="T30" fmla="*/ 363 w 771"/>
              <a:gd name="T31" fmla="*/ 509 h 602"/>
              <a:gd name="T32" fmla="*/ 383 w 771"/>
              <a:gd name="T33" fmla="*/ 496 h 602"/>
              <a:gd name="T34" fmla="*/ 389 w 771"/>
              <a:gd name="T35" fmla="*/ 491 h 602"/>
              <a:gd name="T36" fmla="*/ 402 w 771"/>
              <a:gd name="T37" fmla="*/ 480 h 602"/>
              <a:gd name="T38" fmla="*/ 408 w 771"/>
              <a:gd name="T39" fmla="*/ 474 h 602"/>
              <a:gd name="T40" fmla="*/ 419 w 771"/>
              <a:gd name="T41" fmla="*/ 462 h 602"/>
              <a:gd name="T42" fmla="*/ 424 w 771"/>
              <a:gd name="T43" fmla="*/ 457 h 602"/>
              <a:gd name="T44" fmla="*/ 448 w 771"/>
              <a:gd name="T45" fmla="*/ 417 h 602"/>
              <a:gd name="T46" fmla="*/ 451 w 771"/>
              <a:gd name="T47" fmla="*/ 411 h 602"/>
              <a:gd name="T48" fmla="*/ 771 w 771"/>
              <a:gd name="T49" fmla="*/ 263 h 602"/>
              <a:gd name="T50" fmla="*/ 771 w 771"/>
              <a:gd name="T51" fmla="*/ 263 h 602"/>
              <a:gd name="T52" fmla="*/ 469 w 771"/>
              <a:gd name="T53" fmla="*/ 0 h 602"/>
              <a:gd name="T54" fmla="*/ 243 w 771"/>
              <a:gd name="T55" fmla="*/ 89 h 602"/>
              <a:gd name="T56" fmla="*/ 508 w 771"/>
              <a:gd name="T57" fmla="*/ 341 h 602"/>
              <a:gd name="T58" fmla="*/ 424 w 771"/>
              <a:gd name="T59" fmla="*/ 523 h 602"/>
              <a:gd name="T60" fmla="*/ 469 w 771"/>
              <a:gd name="T61" fmla="*/ 526 h 602"/>
              <a:gd name="T62" fmla="*/ 603 w 771"/>
              <a:gd name="T63" fmla="*/ 498 h 602"/>
              <a:gd name="T64" fmla="*/ 722 w 771"/>
              <a:gd name="T65" fmla="*/ 602 h 602"/>
              <a:gd name="T66" fmla="*/ 692 w 771"/>
              <a:gd name="T67" fmla="*/ 440 h 602"/>
              <a:gd name="T68" fmla="*/ 771 w 771"/>
              <a:gd name="T69" fmla="*/ 263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1" h="602">
                <a:moveTo>
                  <a:pt x="451" y="411"/>
                </a:moveTo>
                <a:cubicBezTo>
                  <a:pt x="453" y="406"/>
                  <a:pt x="455" y="401"/>
                  <a:pt x="457" y="396"/>
                </a:cubicBezTo>
                <a:cubicBezTo>
                  <a:pt x="458" y="393"/>
                  <a:pt x="458" y="391"/>
                  <a:pt x="459" y="388"/>
                </a:cubicBezTo>
                <a:cubicBezTo>
                  <a:pt x="460" y="383"/>
                  <a:pt x="462" y="377"/>
                  <a:pt x="463" y="372"/>
                </a:cubicBezTo>
                <a:cubicBezTo>
                  <a:pt x="463" y="370"/>
                  <a:pt x="464" y="367"/>
                  <a:pt x="464" y="365"/>
                </a:cubicBezTo>
                <a:cubicBezTo>
                  <a:pt x="465" y="357"/>
                  <a:pt x="466" y="349"/>
                  <a:pt x="466" y="341"/>
                </a:cubicBezTo>
                <a:cubicBezTo>
                  <a:pt x="466" y="230"/>
                  <a:pt x="361" y="139"/>
                  <a:pt x="233" y="139"/>
                </a:cubicBezTo>
                <a:cubicBezTo>
                  <a:pt x="222" y="139"/>
                  <a:pt x="212" y="140"/>
                  <a:pt x="201" y="141"/>
                </a:cubicBezTo>
                <a:lnTo>
                  <a:pt x="201" y="141"/>
                </a:lnTo>
                <a:cubicBezTo>
                  <a:pt x="88" y="154"/>
                  <a:pt x="0" y="239"/>
                  <a:pt x="0" y="341"/>
                </a:cubicBezTo>
                <a:cubicBezTo>
                  <a:pt x="0" y="394"/>
                  <a:pt x="23" y="441"/>
                  <a:pt x="61" y="477"/>
                </a:cubicBezTo>
                <a:lnTo>
                  <a:pt x="37" y="602"/>
                </a:lnTo>
                <a:lnTo>
                  <a:pt x="129" y="522"/>
                </a:lnTo>
                <a:cubicBezTo>
                  <a:pt x="161" y="536"/>
                  <a:pt x="196" y="544"/>
                  <a:pt x="233" y="544"/>
                </a:cubicBezTo>
                <a:cubicBezTo>
                  <a:pt x="281" y="544"/>
                  <a:pt x="325" y="531"/>
                  <a:pt x="363" y="509"/>
                </a:cubicBezTo>
                <a:cubicBezTo>
                  <a:pt x="363" y="509"/>
                  <a:pt x="363" y="509"/>
                  <a:pt x="363" y="509"/>
                </a:cubicBezTo>
                <a:cubicBezTo>
                  <a:pt x="370" y="505"/>
                  <a:pt x="376" y="500"/>
                  <a:pt x="383" y="496"/>
                </a:cubicBezTo>
                <a:cubicBezTo>
                  <a:pt x="385" y="494"/>
                  <a:pt x="387" y="493"/>
                  <a:pt x="389" y="491"/>
                </a:cubicBezTo>
                <a:cubicBezTo>
                  <a:pt x="393" y="487"/>
                  <a:pt x="398" y="484"/>
                  <a:pt x="402" y="480"/>
                </a:cubicBezTo>
                <a:cubicBezTo>
                  <a:pt x="404" y="478"/>
                  <a:pt x="406" y="476"/>
                  <a:pt x="408" y="474"/>
                </a:cubicBezTo>
                <a:cubicBezTo>
                  <a:pt x="412" y="470"/>
                  <a:pt x="415" y="466"/>
                  <a:pt x="419" y="462"/>
                </a:cubicBezTo>
                <a:cubicBezTo>
                  <a:pt x="421" y="460"/>
                  <a:pt x="422" y="458"/>
                  <a:pt x="424" y="457"/>
                </a:cubicBezTo>
                <a:cubicBezTo>
                  <a:pt x="433" y="445"/>
                  <a:pt x="442" y="431"/>
                  <a:pt x="448" y="417"/>
                </a:cubicBezTo>
                <a:cubicBezTo>
                  <a:pt x="449" y="415"/>
                  <a:pt x="450" y="413"/>
                  <a:pt x="451" y="411"/>
                </a:cubicBezTo>
                <a:close/>
                <a:moveTo>
                  <a:pt x="771" y="263"/>
                </a:moveTo>
                <a:lnTo>
                  <a:pt x="771" y="263"/>
                </a:lnTo>
                <a:cubicBezTo>
                  <a:pt x="771" y="118"/>
                  <a:pt x="635" y="0"/>
                  <a:pt x="469" y="0"/>
                </a:cubicBezTo>
                <a:cubicBezTo>
                  <a:pt x="379" y="0"/>
                  <a:pt x="299" y="35"/>
                  <a:pt x="243" y="89"/>
                </a:cubicBezTo>
                <a:cubicBezTo>
                  <a:pt x="390" y="94"/>
                  <a:pt x="508" y="205"/>
                  <a:pt x="508" y="341"/>
                </a:cubicBezTo>
                <a:cubicBezTo>
                  <a:pt x="508" y="413"/>
                  <a:pt x="476" y="477"/>
                  <a:pt x="424" y="523"/>
                </a:cubicBezTo>
                <a:cubicBezTo>
                  <a:pt x="439" y="525"/>
                  <a:pt x="453" y="526"/>
                  <a:pt x="469" y="526"/>
                </a:cubicBezTo>
                <a:cubicBezTo>
                  <a:pt x="517" y="526"/>
                  <a:pt x="563" y="516"/>
                  <a:pt x="603" y="498"/>
                </a:cubicBezTo>
                <a:lnTo>
                  <a:pt x="722" y="602"/>
                </a:lnTo>
                <a:lnTo>
                  <a:pt x="692" y="440"/>
                </a:lnTo>
                <a:cubicBezTo>
                  <a:pt x="741" y="393"/>
                  <a:pt x="771" y="331"/>
                  <a:pt x="771" y="263"/>
                </a:cubicBezTo>
                <a:close/>
              </a:path>
            </a:pathLst>
          </a:custGeom>
          <a:solidFill>
            <a:schemeClr val="bg1">
              <a:lumMod val="95000"/>
            </a:schemeClr>
          </a:solidFill>
          <a:ln>
            <a:noFill/>
          </a:ln>
        </p:spPr>
        <p:txBody>
          <a:bodyPr vert="horz" wrap="square" lIns="91392" tIns="45696" rIns="91392" bIns="45696" numCol="1" anchor="t" anchorCtr="0" compatLnSpc="1"/>
          <a:lstStyle/>
          <a:p>
            <a:endParaRPr lang="zh-CN" altLang="en-US" sz="1800">
              <a:solidFill>
                <a:srgbClr val="01EDF2"/>
              </a:solidFill>
            </a:endParaRPr>
          </a:p>
        </p:txBody>
      </p:sp>
      <p:sp>
        <p:nvSpPr>
          <p:cNvPr id="111" name="Freeform 37"/>
          <p:cNvSpPr>
            <a:spLocks noEditPoints="1"/>
          </p:cNvSpPr>
          <p:nvPr/>
        </p:nvSpPr>
        <p:spPr bwMode="auto">
          <a:xfrm>
            <a:off x="5257249" y="4431214"/>
            <a:ext cx="346008" cy="375580"/>
          </a:xfrm>
          <a:custGeom>
            <a:avLst/>
            <a:gdLst>
              <a:gd name="T0" fmla="*/ 38 w 566"/>
              <a:gd name="T1" fmla="*/ 38 h 613"/>
              <a:gd name="T2" fmla="*/ 151 w 566"/>
              <a:gd name="T3" fmla="*/ 37 h 613"/>
              <a:gd name="T4" fmla="*/ 271 w 566"/>
              <a:gd name="T5" fmla="*/ 5 h 613"/>
              <a:gd name="T6" fmla="*/ 283 w 566"/>
              <a:gd name="T7" fmla="*/ 0 h 613"/>
              <a:gd name="T8" fmla="*/ 294 w 566"/>
              <a:gd name="T9" fmla="*/ 5 h 613"/>
              <a:gd name="T10" fmla="*/ 415 w 566"/>
              <a:gd name="T11" fmla="*/ 37 h 613"/>
              <a:gd name="T12" fmla="*/ 528 w 566"/>
              <a:gd name="T13" fmla="*/ 38 h 613"/>
              <a:gd name="T14" fmla="*/ 566 w 566"/>
              <a:gd name="T15" fmla="*/ 33 h 613"/>
              <a:gd name="T16" fmla="*/ 566 w 566"/>
              <a:gd name="T17" fmla="*/ 77 h 613"/>
              <a:gd name="T18" fmla="*/ 486 w 566"/>
              <a:gd name="T19" fmla="*/ 464 h 613"/>
              <a:gd name="T20" fmla="*/ 291 w 566"/>
              <a:gd name="T21" fmla="*/ 611 h 613"/>
              <a:gd name="T22" fmla="*/ 283 w 566"/>
              <a:gd name="T23" fmla="*/ 613 h 613"/>
              <a:gd name="T24" fmla="*/ 275 w 566"/>
              <a:gd name="T25" fmla="*/ 611 h 613"/>
              <a:gd name="T26" fmla="*/ 80 w 566"/>
              <a:gd name="T27" fmla="*/ 464 h 613"/>
              <a:gd name="T28" fmla="*/ 0 w 566"/>
              <a:gd name="T29" fmla="*/ 77 h 613"/>
              <a:gd name="T30" fmla="*/ 0 w 566"/>
              <a:gd name="T31" fmla="*/ 33 h 613"/>
              <a:gd name="T32" fmla="*/ 38 w 566"/>
              <a:gd name="T33" fmla="*/ 38 h 613"/>
              <a:gd name="T34" fmla="*/ 283 w 566"/>
              <a:gd name="T35" fmla="*/ 312 h 613"/>
              <a:gd name="T36" fmla="*/ 283 w 566"/>
              <a:gd name="T37" fmla="*/ 312 h 613"/>
              <a:gd name="T38" fmla="*/ 472 w 566"/>
              <a:gd name="T39" fmla="*/ 312 h 613"/>
              <a:gd name="T40" fmla="*/ 496 w 566"/>
              <a:gd name="T41" fmla="*/ 117 h 613"/>
              <a:gd name="T42" fmla="*/ 407 w 566"/>
              <a:gd name="T43" fmla="*/ 113 h 613"/>
              <a:gd name="T44" fmla="*/ 283 w 566"/>
              <a:gd name="T45" fmla="*/ 81 h 613"/>
              <a:gd name="T46" fmla="*/ 283 w 566"/>
              <a:gd name="T47" fmla="*/ 312 h 613"/>
              <a:gd name="T48" fmla="*/ 283 w 566"/>
              <a:gd name="T49" fmla="*/ 535 h 613"/>
              <a:gd name="T50" fmla="*/ 283 w 566"/>
              <a:gd name="T51" fmla="*/ 535 h 613"/>
              <a:gd name="T52" fmla="*/ 283 w 566"/>
              <a:gd name="T53" fmla="*/ 312 h 613"/>
              <a:gd name="T54" fmla="*/ 94 w 566"/>
              <a:gd name="T55" fmla="*/ 312 h 613"/>
              <a:gd name="T56" fmla="*/ 137 w 566"/>
              <a:gd name="T57" fmla="*/ 423 h 613"/>
              <a:gd name="T58" fmla="*/ 283 w 566"/>
              <a:gd name="T59" fmla="*/ 535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6" h="613">
                <a:moveTo>
                  <a:pt x="38" y="38"/>
                </a:moveTo>
                <a:cubicBezTo>
                  <a:pt x="74" y="43"/>
                  <a:pt x="112" y="42"/>
                  <a:pt x="151" y="37"/>
                </a:cubicBezTo>
                <a:cubicBezTo>
                  <a:pt x="190" y="32"/>
                  <a:pt x="230" y="21"/>
                  <a:pt x="271" y="5"/>
                </a:cubicBezTo>
                <a:lnTo>
                  <a:pt x="283" y="0"/>
                </a:lnTo>
                <a:lnTo>
                  <a:pt x="294" y="5"/>
                </a:lnTo>
                <a:cubicBezTo>
                  <a:pt x="336" y="21"/>
                  <a:pt x="376" y="32"/>
                  <a:pt x="415" y="37"/>
                </a:cubicBezTo>
                <a:cubicBezTo>
                  <a:pt x="454" y="42"/>
                  <a:pt x="491" y="43"/>
                  <a:pt x="528" y="38"/>
                </a:cubicBezTo>
                <a:lnTo>
                  <a:pt x="566" y="33"/>
                </a:lnTo>
                <a:lnTo>
                  <a:pt x="566" y="77"/>
                </a:lnTo>
                <a:cubicBezTo>
                  <a:pt x="564" y="260"/>
                  <a:pt x="534" y="382"/>
                  <a:pt x="486" y="464"/>
                </a:cubicBezTo>
                <a:cubicBezTo>
                  <a:pt x="436" y="550"/>
                  <a:pt x="368" y="591"/>
                  <a:pt x="291" y="611"/>
                </a:cubicBezTo>
                <a:lnTo>
                  <a:pt x="283" y="613"/>
                </a:lnTo>
                <a:lnTo>
                  <a:pt x="275" y="611"/>
                </a:lnTo>
                <a:cubicBezTo>
                  <a:pt x="198" y="591"/>
                  <a:pt x="130" y="550"/>
                  <a:pt x="80" y="464"/>
                </a:cubicBezTo>
                <a:cubicBezTo>
                  <a:pt x="32" y="382"/>
                  <a:pt x="2" y="260"/>
                  <a:pt x="0" y="77"/>
                </a:cubicBezTo>
                <a:lnTo>
                  <a:pt x="0" y="33"/>
                </a:lnTo>
                <a:lnTo>
                  <a:pt x="38" y="38"/>
                </a:lnTo>
                <a:close/>
                <a:moveTo>
                  <a:pt x="283" y="312"/>
                </a:moveTo>
                <a:lnTo>
                  <a:pt x="283" y="312"/>
                </a:lnTo>
                <a:lnTo>
                  <a:pt x="472" y="312"/>
                </a:lnTo>
                <a:cubicBezTo>
                  <a:pt x="485" y="259"/>
                  <a:pt x="493" y="195"/>
                  <a:pt x="496" y="117"/>
                </a:cubicBezTo>
                <a:cubicBezTo>
                  <a:pt x="467" y="119"/>
                  <a:pt x="437" y="117"/>
                  <a:pt x="407" y="113"/>
                </a:cubicBezTo>
                <a:cubicBezTo>
                  <a:pt x="367" y="108"/>
                  <a:pt x="325" y="97"/>
                  <a:pt x="283" y="81"/>
                </a:cubicBezTo>
                <a:lnTo>
                  <a:pt x="283" y="312"/>
                </a:lnTo>
                <a:close/>
                <a:moveTo>
                  <a:pt x="283" y="535"/>
                </a:moveTo>
                <a:lnTo>
                  <a:pt x="283" y="535"/>
                </a:lnTo>
                <a:lnTo>
                  <a:pt x="283" y="312"/>
                </a:lnTo>
                <a:lnTo>
                  <a:pt x="94" y="312"/>
                </a:lnTo>
                <a:cubicBezTo>
                  <a:pt x="105" y="357"/>
                  <a:pt x="120" y="393"/>
                  <a:pt x="137" y="423"/>
                </a:cubicBezTo>
                <a:cubicBezTo>
                  <a:pt x="174" y="486"/>
                  <a:pt x="225" y="518"/>
                  <a:pt x="283" y="535"/>
                </a:cubicBezTo>
                <a:close/>
              </a:path>
            </a:pathLst>
          </a:custGeom>
          <a:solidFill>
            <a:schemeClr val="bg1">
              <a:lumMod val="95000"/>
            </a:schemeClr>
          </a:solidFill>
          <a:ln>
            <a:noFill/>
          </a:ln>
        </p:spPr>
        <p:txBody>
          <a:bodyPr vert="horz" wrap="square" lIns="91392" tIns="45696" rIns="91392" bIns="45696" numCol="1" anchor="t" anchorCtr="0" compatLnSpc="1"/>
          <a:lstStyle/>
          <a:p>
            <a:endParaRPr lang="zh-CN" altLang="en-US" sz="1800">
              <a:solidFill>
                <a:srgbClr val="01EDF2"/>
              </a:solidFill>
            </a:endParaRPr>
          </a:p>
        </p:txBody>
      </p:sp>
      <p:sp>
        <p:nvSpPr>
          <p:cNvPr id="112" name="TextBox 84"/>
          <p:cNvSpPr txBox="1">
            <a:spLocks noChangeArrowheads="1"/>
          </p:cNvSpPr>
          <p:nvPr/>
        </p:nvSpPr>
        <p:spPr bwMode="auto">
          <a:xfrm>
            <a:off x="7503062" y="2097341"/>
            <a:ext cx="3022850" cy="3193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20000"/>
              </a:lnSpc>
            </a:pPr>
            <a:r>
              <a:rPr lang="zh-CN" altLang="en-US" sz="1400" dirty="0">
                <a:solidFill>
                  <a:srgbClr val="01EDF2"/>
                </a:solidFill>
                <a:latin typeface="微软雅黑" panose="020B0503020204020204" pitchFamily="34" charset="-122"/>
                <a:ea typeface="微软雅黑" panose="020B0503020204020204" pitchFamily="34" charset="-122"/>
                <a:sym typeface="微软雅黑" panose="020B0503020204020204" pitchFamily="34" charset="-122"/>
              </a:rPr>
              <a:t>这里输入产品形式的简介这里输入产品形式的简介这里输入产品形式的简介这里输入产品形式的简介这里输入产品形式的简介里输入产品形式的简介这里输入产品形式的简介这里输入产品形式的简介。</a:t>
            </a:r>
            <a:endParaRPr lang="en-US" altLang="zh-CN" sz="1400" dirty="0">
              <a:solidFill>
                <a:srgbClr val="01EDF2"/>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20000"/>
              </a:lnSpc>
            </a:pPr>
            <a:endParaRPr lang="zh-CN" altLang="en-US" sz="1400" dirty="0">
              <a:solidFill>
                <a:srgbClr val="01EDF2"/>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20000"/>
              </a:lnSpc>
            </a:pPr>
            <a:r>
              <a:rPr lang="zh-CN" altLang="en-US" sz="1400" dirty="0">
                <a:solidFill>
                  <a:srgbClr val="01EDF2"/>
                </a:solidFill>
                <a:latin typeface="微软雅黑" panose="020B0503020204020204" pitchFamily="34" charset="-122"/>
                <a:ea typeface="微软雅黑" panose="020B0503020204020204" pitchFamily="34" charset="-122"/>
                <a:sym typeface="微软雅黑" panose="020B0503020204020204" pitchFamily="34" charset="-122"/>
              </a:rPr>
              <a:t>这里输入产品形式的简介这里输入产品形式的简介这里输入产品形式的简介这里输入产品形式的简介这里输入产品形式的简介里输入产品形式的简介。</a:t>
            </a:r>
            <a:endParaRPr lang="zh-CN" altLang="en-US" sz="1400" dirty="0">
              <a:solidFill>
                <a:srgbClr val="01EDF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3" name="Freeform 173"/>
          <p:cNvSpPr>
            <a:spLocks noChangeAspect="1" noEditPoints="1"/>
          </p:cNvSpPr>
          <p:nvPr/>
        </p:nvSpPr>
        <p:spPr bwMode="auto">
          <a:xfrm>
            <a:off x="2978372" y="2599203"/>
            <a:ext cx="1443122" cy="1538875"/>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121857" tIns="60928" rIns="121857" bIns="60928" numCol="1" anchor="t" anchorCtr="0" compatLnSpc="1"/>
          <a:lstStyle/>
          <a:p>
            <a:endParaRPr lang="zh-CN" altLang="en-US" sz="2490">
              <a:solidFill>
                <a:srgbClr val="01EDF2"/>
              </a:solidFill>
            </a:endParaRPr>
          </a:p>
        </p:txBody>
      </p:sp>
      <p:sp>
        <p:nvSpPr>
          <p:cNvPr id="114" name="Freeform 359"/>
          <p:cNvSpPr>
            <a:spLocks noChangeAspect="1" noEditPoints="1"/>
          </p:cNvSpPr>
          <p:nvPr/>
        </p:nvSpPr>
        <p:spPr bwMode="auto">
          <a:xfrm>
            <a:off x="5900128" y="1865802"/>
            <a:ext cx="390154" cy="489345"/>
          </a:xfrm>
          <a:custGeom>
            <a:avLst/>
            <a:gdLst>
              <a:gd name="T0" fmla="*/ 144 w 177"/>
              <a:gd name="T1" fmla="*/ 61 h 222"/>
              <a:gd name="T2" fmla="*/ 144 w 177"/>
              <a:gd name="T3" fmla="*/ 222 h 222"/>
              <a:gd name="T4" fmla="*/ 177 w 177"/>
              <a:gd name="T5" fmla="*/ 222 h 222"/>
              <a:gd name="T6" fmla="*/ 177 w 177"/>
              <a:gd name="T7" fmla="*/ 61 h 222"/>
              <a:gd name="T8" fmla="*/ 144 w 177"/>
              <a:gd name="T9" fmla="*/ 61 h 222"/>
              <a:gd name="T10" fmla="*/ 96 w 177"/>
              <a:gd name="T11" fmla="*/ 222 h 222"/>
              <a:gd name="T12" fmla="*/ 130 w 177"/>
              <a:gd name="T13" fmla="*/ 222 h 222"/>
              <a:gd name="T14" fmla="*/ 130 w 177"/>
              <a:gd name="T15" fmla="*/ 90 h 222"/>
              <a:gd name="T16" fmla="*/ 96 w 177"/>
              <a:gd name="T17" fmla="*/ 90 h 222"/>
              <a:gd name="T18" fmla="*/ 96 w 177"/>
              <a:gd name="T19" fmla="*/ 222 h 222"/>
              <a:gd name="T20" fmla="*/ 47 w 177"/>
              <a:gd name="T21" fmla="*/ 222 h 222"/>
              <a:gd name="T22" fmla="*/ 80 w 177"/>
              <a:gd name="T23" fmla="*/ 222 h 222"/>
              <a:gd name="T24" fmla="*/ 80 w 177"/>
              <a:gd name="T25" fmla="*/ 0 h 222"/>
              <a:gd name="T26" fmla="*/ 47 w 177"/>
              <a:gd name="T27" fmla="*/ 0 h 222"/>
              <a:gd name="T28" fmla="*/ 47 w 177"/>
              <a:gd name="T29" fmla="*/ 222 h 222"/>
              <a:gd name="T30" fmla="*/ 0 w 177"/>
              <a:gd name="T31" fmla="*/ 222 h 222"/>
              <a:gd name="T32" fmla="*/ 33 w 177"/>
              <a:gd name="T33" fmla="*/ 222 h 222"/>
              <a:gd name="T34" fmla="*/ 33 w 177"/>
              <a:gd name="T35" fmla="*/ 139 h 222"/>
              <a:gd name="T36" fmla="*/ 0 w 177"/>
              <a:gd name="T37" fmla="*/ 139 h 222"/>
              <a:gd name="T38" fmla="*/ 0 w 177"/>
              <a:gd name="T3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222">
                <a:moveTo>
                  <a:pt x="144" y="61"/>
                </a:moveTo>
                <a:lnTo>
                  <a:pt x="144" y="222"/>
                </a:lnTo>
                <a:lnTo>
                  <a:pt x="177" y="222"/>
                </a:lnTo>
                <a:lnTo>
                  <a:pt x="177" y="61"/>
                </a:lnTo>
                <a:lnTo>
                  <a:pt x="144" y="61"/>
                </a:lnTo>
                <a:close/>
                <a:moveTo>
                  <a:pt x="96" y="222"/>
                </a:moveTo>
                <a:lnTo>
                  <a:pt x="130" y="222"/>
                </a:lnTo>
                <a:lnTo>
                  <a:pt x="130" y="90"/>
                </a:lnTo>
                <a:lnTo>
                  <a:pt x="96" y="90"/>
                </a:lnTo>
                <a:lnTo>
                  <a:pt x="96" y="222"/>
                </a:lnTo>
                <a:close/>
                <a:moveTo>
                  <a:pt x="47" y="222"/>
                </a:moveTo>
                <a:lnTo>
                  <a:pt x="80" y="222"/>
                </a:lnTo>
                <a:lnTo>
                  <a:pt x="80" y="0"/>
                </a:lnTo>
                <a:lnTo>
                  <a:pt x="47" y="0"/>
                </a:lnTo>
                <a:lnTo>
                  <a:pt x="47" y="222"/>
                </a:lnTo>
                <a:close/>
                <a:moveTo>
                  <a:pt x="0" y="222"/>
                </a:moveTo>
                <a:lnTo>
                  <a:pt x="33" y="222"/>
                </a:lnTo>
                <a:lnTo>
                  <a:pt x="33" y="139"/>
                </a:lnTo>
                <a:lnTo>
                  <a:pt x="0" y="139"/>
                </a:lnTo>
                <a:lnTo>
                  <a:pt x="0" y="222"/>
                </a:lnTo>
                <a:close/>
              </a:path>
            </a:pathLst>
          </a:custGeom>
          <a:solidFill>
            <a:schemeClr val="bg1">
              <a:lumMod val="95000"/>
            </a:schemeClr>
          </a:solidFill>
          <a:ln>
            <a:noFill/>
          </a:ln>
        </p:spPr>
        <p:txBody>
          <a:bodyPr vert="horz" wrap="square" lIns="121857" tIns="60928" rIns="121857" bIns="60928" numCol="1" anchor="t" anchorCtr="0" compatLnSpc="1"/>
          <a:lstStyle/>
          <a:p>
            <a:endParaRPr lang="zh-CN" altLang="en-US" sz="2490">
              <a:solidFill>
                <a:srgbClr val="01EDF2"/>
              </a:solidFill>
            </a:endParaRPr>
          </a:p>
        </p:txBody>
      </p:sp>
      <p:sp>
        <p:nvSpPr>
          <p:cNvPr id="26" name="文本框 25"/>
          <p:cNvSpPr txBox="1"/>
          <p:nvPr/>
        </p:nvSpPr>
        <p:spPr>
          <a:xfrm>
            <a:off x="11042249" y="7058627"/>
            <a:ext cx="877163" cy="369332"/>
          </a:xfrm>
          <a:prstGeom prst="rect">
            <a:avLst/>
          </a:prstGeom>
          <a:noFill/>
        </p:spPr>
        <p:txBody>
          <a:bodyPr wrap="none" rtlCol="0">
            <a:spAutoFit/>
          </a:bodyPr>
          <a:lstStyle/>
          <a:p>
            <a:r>
              <a:rPr lang="zh-CN" altLang="en-US" dirty="0" smtClean="0">
                <a:solidFill>
                  <a:srgbClr val="01EDF2"/>
                </a:solidFill>
              </a:rPr>
              <a:t>延迟付</a:t>
            </a:r>
            <a:endParaRPr lang="zh-CN" altLang="en-US" dirty="0">
              <a:solidFill>
                <a:srgbClr val="01EDF2"/>
              </a:solidFill>
            </a:endParaRPr>
          </a:p>
        </p:txBody>
      </p:sp>
      <p:grpSp>
        <p:nvGrpSpPr>
          <p:cNvPr id="41" name="组合 40"/>
          <p:cNvGrpSpPr/>
          <p:nvPr/>
        </p:nvGrpSpPr>
        <p:grpSpPr>
          <a:xfrm>
            <a:off x="201713" y="177114"/>
            <a:ext cx="719743" cy="719379"/>
            <a:chOff x="4433071" y="4221479"/>
            <a:chExt cx="870449" cy="870449"/>
          </a:xfrm>
        </p:grpSpPr>
        <p:pic>
          <p:nvPicPr>
            <p:cNvPr id="42" name="图片 4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43" name="TextBox 10"/>
            <p:cNvSpPr txBox="1"/>
            <p:nvPr/>
          </p:nvSpPr>
          <p:spPr>
            <a:xfrm>
              <a:off x="4527158" y="4329313"/>
              <a:ext cx="682273" cy="707578"/>
            </a:xfrm>
            <a:prstGeom prst="rect">
              <a:avLst/>
            </a:prstGeom>
            <a:noFill/>
          </p:spPr>
          <p:txBody>
            <a:bodyPr wrap="square" rtlCol="0">
              <a:spAutoFit/>
            </a:bodyPr>
            <a:lstStyle/>
            <a:p>
              <a:pPr algn="ctr"/>
              <a:r>
                <a:rPr lang="en-US" altLang="zh-CN" sz="3200" b="1" dirty="0">
                  <a:solidFill>
                    <a:srgbClr val="01EDF2"/>
                  </a:solidFill>
                  <a:latin typeface="微软雅黑" panose="020B0503020204020204" pitchFamily="34" charset="-122"/>
                  <a:ea typeface="微软雅黑" panose="020B0503020204020204" pitchFamily="34" charset="-122"/>
                </a:rPr>
                <a:t>4</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53"/>
                                        </p:tgtEl>
                                        <p:attrNameLst>
                                          <p:attrName>r</p:attrName>
                                        </p:attrNameLst>
                                      </p:cBhvr>
                                    </p:animRot>
                                  </p:childTnLst>
                                </p:cTn>
                              </p:par>
                            </p:childTnLst>
                          </p:cTn>
                        </p:par>
                        <p:par>
                          <p:cTn id="11" fill="hold">
                            <p:stCondLst>
                              <p:cond delay="500"/>
                            </p:stCondLst>
                            <p:childTnLst>
                              <p:par>
                                <p:cTn id="12" presetID="15" presetClass="entr" presetSubtype="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p:cTn id="14" dur="1000" fill="hold"/>
                                        <p:tgtEl>
                                          <p:spTgt spid="54"/>
                                        </p:tgtEl>
                                        <p:attrNameLst>
                                          <p:attrName>ppt_w</p:attrName>
                                        </p:attrNameLst>
                                      </p:cBhvr>
                                      <p:tavLst>
                                        <p:tav tm="0">
                                          <p:val>
                                            <p:fltVal val="0"/>
                                          </p:val>
                                        </p:tav>
                                        <p:tav tm="100000">
                                          <p:val>
                                            <p:strVal val="#ppt_w"/>
                                          </p:val>
                                        </p:tav>
                                      </p:tavLst>
                                    </p:anim>
                                    <p:anim calcmode="lin" valueType="num">
                                      <p:cBhvr>
                                        <p:cTn id="15" dur="1000" fill="hold"/>
                                        <p:tgtEl>
                                          <p:spTgt spid="54"/>
                                        </p:tgtEl>
                                        <p:attrNameLst>
                                          <p:attrName>ppt_h</p:attrName>
                                        </p:attrNameLst>
                                      </p:cBhvr>
                                      <p:tavLst>
                                        <p:tav tm="0">
                                          <p:val>
                                            <p:fltVal val="0"/>
                                          </p:val>
                                        </p:tav>
                                        <p:tav tm="100000">
                                          <p:val>
                                            <p:strVal val="#ppt_h"/>
                                          </p:val>
                                        </p:tav>
                                      </p:tavLst>
                                    </p:anim>
                                    <p:anim calcmode="lin" valueType="num">
                                      <p:cBhvr>
                                        <p:cTn id="16" dur="1000" fill="hold"/>
                                        <p:tgtEl>
                                          <p:spTgt spid="54"/>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54"/>
                                        </p:tgtEl>
                                        <p:attrNameLst>
                                          <p:attrName>ppt_y</p:attrName>
                                        </p:attrNameLst>
                                      </p:cBhvr>
                                      <p:tavLst>
                                        <p:tav tm="0" fmla="#ppt_y+(sin(-2*pi*(1-$))*-#ppt_x+cos(-2*pi*(1-$))*(1-#ppt_y))*(1-$)">
                                          <p:val>
                                            <p:fltVal val="0"/>
                                          </p:val>
                                        </p:tav>
                                        <p:tav tm="100000">
                                          <p:val>
                                            <p:fltVal val="1"/>
                                          </p:val>
                                        </p:tav>
                                      </p:tavLst>
                                    </p:anim>
                                  </p:childTnLst>
                                </p:cTn>
                              </p:par>
                              <p:par>
                                <p:cTn id="18" presetID="10" presetClass="entr" presetSubtype="0" fill="hold" grpId="0" nodeType="withEffect">
                                  <p:stCondLst>
                                    <p:cond delay="500"/>
                                  </p:stCondLst>
                                  <p:childTnLst>
                                    <p:set>
                                      <p:cBhvr>
                                        <p:cTn id="19" dur="1" fill="hold">
                                          <p:stCondLst>
                                            <p:cond delay="0"/>
                                          </p:stCondLst>
                                        </p:cTn>
                                        <p:tgtEl>
                                          <p:spTgt spid="113"/>
                                        </p:tgtEl>
                                        <p:attrNameLst>
                                          <p:attrName>style.visibility</p:attrName>
                                        </p:attrNameLst>
                                      </p:cBhvr>
                                      <p:to>
                                        <p:strVal val="visible"/>
                                      </p:to>
                                    </p:set>
                                    <p:animEffect transition="in" filter="fade">
                                      <p:cBhvr>
                                        <p:cTn id="20" dur="500"/>
                                        <p:tgtEl>
                                          <p:spTgt spid="113"/>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102"/>
                                        </p:tgtEl>
                                        <p:attrNameLst>
                                          <p:attrName>style.visibility</p:attrName>
                                        </p:attrNameLst>
                                      </p:cBhvr>
                                      <p:to>
                                        <p:strVal val="visible"/>
                                      </p:to>
                                    </p:set>
                                    <p:anim calcmode="lin" valueType="num">
                                      <p:cBhvr>
                                        <p:cTn id="24" dur="250" fill="hold"/>
                                        <p:tgtEl>
                                          <p:spTgt spid="102"/>
                                        </p:tgtEl>
                                        <p:attrNameLst>
                                          <p:attrName>ppt_w</p:attrName>
                                        </p:attrNameLst>
                                      </p:cBhvr>
                                      <p:tavLst>
                                        <p:tav tm="0">
                                          <p:val>
                                            <p:fltVal val="0"/>
                                          </p:val>
                                        </p:tav>
                                        <p:tav tm="100000">
                                          <p:val>
                                            <p:strVal val="#ppt_w"/>
                                          </p:val>
                                        </p:tav>
                                      </p:tavLst>
                                    </p:anim>
                                    <p:anim calcmode="lin" valueType="num">
                                      <p:cBhvr>
                                        <p:cTn id="25" dur="250" fill="hold"/>
                                        <p:tgtEl>
                                          <p:spTgt spid="102"/>
                                        </p:tgtEl>
                                        <p:attrNameLst>
                                          <p:attrName>ppt_h</p:attrName>
                                        </p:attrNameLst>
                                      </p:cBhvr>
                                      <p:tavLst>
                                        <p:tav tm="0">
                                          <p:val>
                                            <p:fltVal val="0"/>
                                          </p:val>
                                        </p:tav>
                                        <p:tav tm="100000">
                                          <p:val>
                                            <p:strVal val="#ppt_h"/>
                                          </p:val>
                                        </p:tav>
                                      </p:tavLst>
                                    </p:anim>
                                    <p:animEffect transition="in" filter="fade">
                                      <p:cBhvr>
                                        <p:cTn id="26" dur="250"/>
                                        <p:tgtEl>
                                          <p:spTgt spid="102"/>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110"/>
                                        </p:tgtEl>
                                        <p:attrNameLst>
                                          <p:attrName>style.visibility</p:attrName>
                                        </p:attrNameLst>
                                      </p:cBhvr>
                                      <p:to>
                                        <p:strVal val="visible"/>
                                      </p:to>
                                    </p:set>
                                    <p:anim calcmode="lin" valueType="num">
                                      <p:cBhvr>
                                        <p:cTn id="30" dur="250" fill="hold"/>
                                        <p:tgtEl>
                                          <p:spTgt spid="110"/>
                                        </p:tgtEl>
                                        <p:attrNameLst>
                                          <p:attrName>ppt_w</p:attrName>
                                        </p:attrNameLst>
                                      </p:cBhvr>
                                      <p:tavLst>
                                        <p:tav tm="0">
                                          <p:val>
                                            <p:fltVal val="0"/>
                                          </p:val>
                                        </p:tav>
                                        <p:tav tm="100000">
                                          <p:val>
                                            <p:strVal val="#ppt_w"/>
                                          </p:val>
                                        </p:tav>
                                      </p:tavLst>
                                    </p:anim>
                                    <p:anim calcmode="lin" valueType="num">
                                      <p:cBhvr>
                                        <p:cTn id="31" dur="250" fill="hold"/>
                                        <p:tgtEl>
                                          <p:spTgt spid="110"/>
                                        </p:tgtEl>
                                        <p:attrNameLst>
                                          <p:attrName>ppt_h</p:attrName>
                                        </p:attrNameLst>
                                      </p:cBhvr>
                                      <p:tavLst>
                                        <p:tav tm="0">
                                          <p:val>
                                            <p:fltVal val="0"/>
                                          </p:val>
                                        </p:tav>
                                        <p:tav tm="100000">
                                          <p:val>
                                            <p:strVal val="#ppt_h"/>
                                          </p:val>
                                        </p:tav>
                                      </p:tavLst>
                                    </p:anim>
                                    <p:animEffect transition="in" filter="fade">
                                      <p:cBhvr>
                                        <p:cTn id="32" dur="250"/>
                                        <p:tgtEl>
                                          <p:spTgt spid="110"/>
                                        </p:tgtEl>
                                      </p:cBhvr>
                                    </p:animEffect>
                                  </p:childTnLst>
                                </p:cTn>
                              </p:par>
                            </p:childTnLst>
                          </p:cTn>
                        </p:par>
                        <p:par>
                          <p:cTn id="33" fill="hold">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105"/>
                                        </p:tgtEl>
                                        <p:attrNameLst>
                                          <p:attrName>style.visibility</p:attrName>
                                        </p:attrNameLst>
                                      </p:cBhvr>
                                      <p:to>
                                        <p:strVal val="visible"/>
                                      </p:to>
                                    </p:set>
                                    <p:anim calcmode="lin" valueType="num">
                                      <p:cBhvr>
                                        <p:cTn id="36" dur="250" fill="hold"/>
                                        <p:tgtEl>
                                          <p:spTgt spid="105"/>
                                        </p:tgtEl>
                                        <p:attrNameLst>
                                          <p:attrName>ppt_w</p:attrName>
                                        </p:attrNameLst>
                                      </p:cBhvr>
                                      <p:tavLst>
                                        <p:tav tm="0">
                                          <p:val>
                                            <p:fltVal val="0"/>
                                          </p:val>
                                        </p:tav>
                                        <p:tav tm="100000">
                                          <p:val>
                                            <p:strVal val="#ppt_w"/>
                                          </p:val>
                                        </p:tav>
                                      </p:tavLst>
                                    </p:anim>
                                    <p:anim calcmode="lin" valueType="num">
                                      <p:cBhvr>
                                        <p:cTn id="37" dur="250" fill="hold"/>
                                        <p:tgtEl>
                                          <p:spTgt spid="105"/>
                                        </p:tgtEl>
                                        <p:attrNameLst>
                                          <p:attrName>ppt_h</p:attrName>
                                        </p:attrNameLst>
                                      </p:cBhvr>
                                      <p:tavLst>
                                        <p:tav tm="0">
                                          <p:val>
                                            <p:fltVal val="0"/>
                                          </p:val>
                                        </p:tav>
                                        <p:tav tm="100000">
                                          <p:val>
                                            <p:strVal val="#ppt_h"/>
                                          </p:val>
                                        </p:tav>
                                      </p:tavLst>
                                    </p:anim>
                                    <p:animEffect transition="in" filter="fade">
                                      <p:cBhvr>
                                        <p:cTn id="38" dur="250"/>
                                        <p:tgtEl>
                                          <p:spTgt spid="10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4"/>
                                        </p:tgtEl>
                                        <p:attrNameLst>
                                          <p:attrName>style.visibility</p:attrName>
                                        </p:attrNameLst>
                                      </p:cBhvr>
                                      <p:to>
                                        <p:strVal val="visible"/>
                                      </p:to>
                                    </p:set>
                                    <p:animEffect transition="in" filter="fade">
                                      <p:cBhvr>
                                        <p:cTn id="41" dur="250"/>
                                        <p:tgtEl>
                                          <p:spTgt spid="114"/>
                                        </p:tgtEl>
                                      </p:cBhvr>
                                    </p:animEffect>
                                  </p:childTnLst>
                                </p:cTn>
                              </p:par>
                            </p:childTnLst>
                          </p:cTn>
                        </p:par>
                        <p:par>
                          <p:cTn id="42" fill="hold">
                            <p:stCondLst>
                              <p:cond delay="3000"/>
                            </p:stCondLst>
                            <p:childTnLst>
                              <p:par>
                                <p:cTn id="43" presetID="53" presetClass="entr" presetSubtype="16" fill="hold" nodeType="afterEffect">
                                  <p:stCondLst>
                                    <p:cond delay="0"/>
                                  </p:stCondLst>
                                  <p:childTnLst>
                                    <p:set>
                                      <p:cBhvr>
                                        <p:cTn id="44" dur="1" fill="hold">
                                          <p:stCondLst>
                                            <p:cond delay="0"/>
                                          </p:stCondLst>
                                        </p:cTn>
                                        <p:tgtEl>
                                          <p:spTgt spid="109"/>
                                        </p:tgtEl>
                                        <p:attrNameLst>
                                          <p:attrName>style.visibility</p:attrName>
                                        </p:attrNameLst>
                                      </p:cBhvr>
                                      <p:to>
                                        <p:strVal val="visible"/>
                                      </p:to>
                                    </p:set>
                                    <p:anim calcmode="lin" valueType="num">
                                      <p:cBhvr>
                                        <p:cTn id="45" dur="250" fill="hold"/>
                                        <p:tgtEl>
                                          <p:spTgt spid="109"/>
                                        </p:tgtEl>
                                        <p:attrNameLst>
                                          <p:attrName>ppt_w</p:attrName>
                                        </p:attrNameLst>
                                      </p:cBhvr>
                                      <p:tavLst>
                                        <p:tav tm="0">
                                          <p:val>
                                            <p:fltVal val="0"/>
                                          </p:val>
                                        </p:tav>
                                        <p:tav tm="100000">
                                          <p:val>
                                            <p:strVal val="#ppt_w"/>
                                          </p:val>
                                        </p:tav>
                                      </p:tavLst>
                                    </p:anim>
                                    <p:anim calcmode="lin" valueType="num">
                                      <p:cBhvr>
                                        <p:cTn id="46" dur="250" fill="hold"/>
                                        <p:tgtEl>
                                          <p:spTgt spid="109"/>
                                        </p:tgtEl>
                                        <p:attrNameLst>
                                          <p:attrName>ppt_h</p:attrName>
                                        </p:attrNameLst>
                                      </p:cBhvr>
                                      <p:tavLst>
                                        <p:tav tm="0">
                                          <p:val>
                                            <p:fltVal val="0"/>
                                          </p:val>
                                        </p:tav>
                                        <p:tav tm="100000">
                                          <p:val>
                                            <p:strVal val="#ppt_h"/>
                                          </p:val>
                                        </p:tav>
                                      </p:tavLst>
                                    </p:anim>
                                    <p:animEffect transition="in" filter="fade">
                                      <p:cBhvr>
                                        <p:cTn id="47" dur="250"/>
                                        <p:tgtEl>
                                          <p:spTgt spid="109"/>
                                        </p:tgtEl>
                                      </p:cBhvr>
                                    </p:animEffect>
                                  </p:childTnLst>
                                </p:cTn>
                              </p:par>
                            </p:childTnLst>
                          </p:cTn>
                        </p:par>
                        <p:par>
                          <p:cTn id="48" fill="hold">
                            <p:stCondLst>
                              <p:cond delay="3500"/>
                            </p:stCondLst>
                            <p:childTnLst>
                              <p:par>
                                <p:cTn id="49" presetID="53" presetClass="entr" presetSubtype="16" fill="hold" nodeType="after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p:cTn id="51" dur="250" fill="hold"/>
                                        <p:tgtEl>
                                          <p:spTgt spid="58"/>
                                        </p:tgtEl>
                                        <p:attrNameLst>
                                          <p:attrName>ppt_w</p:attrName>
                                        </p:attrNameLst>
                                      </p:cBhvr>
                                      <p:tavLst>
                                        <p:tav tm="0">
                                          <p:val>
                                            <p:fltVal val="0"/>
                                          </p:val>
                                        </p:tav>
                                        <p:tav tm="100000">
                                          <p:val>
                                            <p:strVal val="#ppt_w"/>
                                          </p:val>
                                        </p:tav>
                                      </p:tavLst>
                                    </p:anim>
                                    <p:anim calcmode="lin" valueType="num">
                                      <p:cBhvr>
                                        <p:cTn id="52" dur="250" fill="hold"/>
                                        <p:tgtEl>
                                          <p:spTgt spid="58"/>
                                        </p:tgtEl>
                                        <p:attrNameLst>
                                          <p:attrName>ppt_h</p:attrName>
                                        </p:attrNameLst>
                                      </p:cBhvr>
                                      <p:tavLst>
                                        <p:tav tm="0">
                                          <p:val>
                                            <p:fltVal val="0"/>
                                          </p:val>
                                        </p:tav>
                                        <p:tav tm="100000">
                                          <p:val>
                                            <p:strVal val="#ppt_h"/>
                                          </p:val>
                                        </p:tav>
                                      </p:tavLst>
                                    </p:anim>
                                    <p:animEffect transition="in" filter="fade">
                                      <p:cBhvr>
                                        <p:cTn id="53" dur="250"/>
                                        <p:tgtEl>
                                          <p:spTgt spid="58"/>
                                        </p:tgtEl>
                                      </p:cBhvr>
                                    </p:animEffect>
                                  </p:childTnLst>
                                </p:cTn>
                              </p:par>
                            </p:childTnLst>
                          </p:cTn>
                        </p:par>
                        <p:par>
                          <p:cTn id="54" fill="hold">
                            <p:stCondLst>
                              <p:cond delay="4000"/>
                            </p:stCondLst>
                            <p:childTnLst>
                              <p:par>
                                <p:cTn id="55" presetID="53" presetClass="entr" presetSubtype="16" fill="hold" nodeType="afterEffect">
                                  <p:stCondLst>
                                    <p:cond delay="0"/>
                                  </p:stCondLst>
                                  <p:childTnLst>
                                    <p:set>
                                      <p:cBhvr>
                                        <p:cTn id="56" dur="1" fill="hold">
                                          <p:stCondLst>
                                            <p:cond delay="0"/>
                                          </p:stCondLst>
                                        </p:cTn>
                                        <p:tgtEl>
                                          <p:spTgt spid="59"/>
                                        </p:tgtEl>
                                        <p:attrNameLst>
                                          <p:attrName>style.visibility</p:attrName>
                                        </p:attrNameLst>
                                      </p:cBhvr>
                                      <p:to>
                                        <p:strVal val="visible"/>
                                      </p:to>
                                    </p:set>
                                    <p:anim calcmode="lin" valueType="num">
                                      <p:cBhvr>
                                        <p:cTn id="57" dur="250" fill="hold"/>
                                        <p:tgtEl>
                                          <p:spTgt spid="59"/>
                                        </p:tgtEl>
                                        <p:attrNameLst>
                                          <p:attrName>ppt_w</p:attrName>
                                        </p:attrNameLst>
                                      </p:cBhvr>
                                      <p:tavLst>
                                        <p:tav tm="0">
                                          <p:val>
                                            <p:fltVal val="0"/>
                                          </p:val>
                                        </p:tav>
                                        <p:tav tm="100000">
                                          <p:val>
                                            <p:strVal val="#ppt_w"/>
                                          </p:val>
                                        </p:tav>
                                      </p:tavLst>
                                    </p:anim>
                                    <p:anim calcmode="lin" valueType="num">
                                      <p:cBhvr>
                                        <p:cTn id="58" dur="250" fill="hold"/>
                                        <p:tgtEl>
                                          <p:spTgt spid="59"/>
                                        </p:tgtEl>
                                        <p:attrNameLst>
                                          <p:attrName>ppt_h</p:attrName>
                                        </p:attrNameLst>
                                      </p:cBhvr>
                                      <p:tavLst>
                                        <p:tav tm="0">
                                          <p:val>
                                            <p:fltVal val="0"/>
                                          </p:val>
                                        </p:tav>
                                        <p:tav tm="100000">
                                          <p:val>
                                            <p:strVal val="#ppt_h"/>
                                          </p:val>
                                        </p:tav>
                                      </p:tavLst>
                                    </p:anim>
                                    <p:animEffect transition="in" filter="fade">
                                      <p:cBhvr>
                                        <p:cTn id="59" dur="250"/>
                                        <p:tgtEl>
                                          <p:spTgt spid="59"/>
                                        </p:tgtEl>
                                      </p:cBhvr>
                                    </p:animEffect>
                                  </p:childTnLst>
                                </p:cTn>
                              </p:par>
                            </p:childTnLst>
                          </p:cTn>
                        </p:par>
                        <p:par>
                          <p:cTn id="60" fill="hold">
                            <p:stCondLst>
                              <p:cond delay="4500"/>
                            </p:stCondLst>
                            <p:childTnLst>
                              <p:par>
                                <p:cTn id="61" presetID="53" presetClass="entr" presetSubtype="16" fill="hold" nodeType="afterEffect">
                                  <p:stCondLst>
                                    <p:cond delay="0"/>
                                  </p:stCondLst>
                                  <p:childTnLst>
                                    <p:set>
                                      <p:cBhvr>
                                        <p:cTn id="62" dur="1" fill="hold">
                                          <p:stCondLst>
                                            <p:cond delay="0"/>
                                          </p:stCondLst>
                                        </p:cTn>
                                        <p:tgtEl>
                                          <p:spTgt spid="55"/>
                                        </p:tgtEl>
                                        <p:attrNameLst>
                                          <p:attrName>style.visibility</p:attrName>
                                        </p:attrNameLst>
                                      </p:cBhvr>
                                      <p:to>
                                        <p:strVal val="visible"/>
                                      </p:to>
                                    </p:set>
                                    <p:anim calcmode="lin" valueType="num">
                                      <p:cBhvr>
                                        <p:cTn id="63" dur="250" fill="hold"/>
                                        <p:tgtEl>
                                          <p:spTgt spid="55"/>
                                        </p:tgtEl>
                                        <p:attrNameLst>
                                          <p:attrName>ppt_w</p:attrName>
                                        </p:attrNameLst>
                                      </p:cBhvr>
                                      <p:tavLst>
                                        <p:tav tm="0">
                                          <p:val>
                                            <p:fltVal val="0"/>
                                          </p:val>
                                        </p:tav>
                                        <p:tav tm="100000">
                                          <p:val>
                                            <p:strVal val="#ppt_w"/>
                                          </p:val>
                                        </p:tav>
                                      </p:tavLst>
                                    </p:anim>
                                    <p:anim calcmode="lin" valueType="num">
                                      <p:cBhvr>
                                        <p:cTn id="64" dur="250" fill="hold"/>
                                        <p:tgtEl>
                                          <p:spTgt spid="55"/>
                                        </p:tgtEl>
                                        <p:attrNameLst>
                                          <p:attrName>ppt_h</p:attrName>
                                        </p:attrNameLst>
                                      </p:cBhvr>
                                      <p:tavLst>
                                        <p:tav tm="0">
                                          <p:val>
                                            <p:fltVal val="0"/>
                                          </p:val>
                                        </p:tav>
                                        <p:tav tm="100000">
                                          <p:val>
                                            <p:strVal val="#ppt_h"/>
                                          </p:val>
                                        </p:tav>
                                      </p:tavLst>
                                    </p:anim>
                                    <p:animEffect transition="in" filter="fade">
                                      <p:cBhvr>
                                        <p:cTn id="65" dur="250"/>
                                        <p:tgtEl>
                                          <p:spTgt spid="55"/>
                                        </p:tgtEl>
                                      </p:cBhvr>
                                    </p:animEffect>
                                  </p:childTnLst>
                                </p:cTn>
                              </p:par>
                            </p:childTnLst>
                          </p:cTn>
                        </p:par>
                        <p:par>
                          <p:cTn id="66" fill="hold">
                            <p:stCondLst>
                              <p:cond delay="5000"/>
                            </p:stCondLst>
                            <p:childTnLst>
                              <p:par>
                                <p:cTn id="67" presetID="53" presetClass="entr" presetSubtype="16" fill="hold" nodeType="afterEffect">
                                  <p:stCondLst>
                                    <p:cond delay="0"/>
                                  </p:stCondLst>
                                  <p:childTnLst>
                                    <p:set>
                                      <p:cBhvr>
                                        <p:cTn id="68" dur="1" fill="hold">
                                          <p:stCondLst>
                                            <p:cond delay="0"/>
                                          </p:stCondLst>
                                        </p:cTn>
                                        <p:tgtEl>
                                          <p:spTgt spid="104"/>
                                        </p:tgtEl>
                                        <p:attrNameLst>
                                          <p:attrName>style.visibility</p:attrName>
                                        </p:attrNameLst>
                                      </p:cBhvr>
                                      <p:to>
                                        <p:strVal val="visible"/>
                                      </p:to>
                                    </p:set>
                                    <p:anim calcmode="lin" valueType="num">
                                      <p:cBhvr>
                                        <p:cTn id="69" dur="250" fill="hold"/>
                                        <p:tgtEl>
                                          <p:spTgt spid="104"/>
                                        </p:tgtEl>
                                        <p:attrNameLst>
                                          <p:attrName>ppt_w</p:attrName>
                                        </p:attrNameLst>
                                      </p:cBhvr>
                                      <p:tavLst>
                                        <p:tav tm="0">
                                          <p:val>
                                            <p:fltVal val="0"/>
                                          </p:val>
                                        </p:tav>
                                        <p:tav tm="100000">
                                          <p:val>
                                            <p:strVal val="#ppt_w"/>
                                          </p:val>
                                        </p:tav>
                                      </p:tavLst>
                                    </p:anim>
                                    <p:anim calcmode="lin" valueType="num">
                                      <p:cBhvr>
                                        <p:cTn id="70" dur="250" fill="hold"/>
                                        <p:tgtEl>
                                          <p:spTgt spid="104"/>
                                        </p:tgtEl>
                                        <p:attrNameLst>
                                          <p:attrName>ppt_h</p:attrName>
                                        </p:attrNameLst>
                                      </p:cBhvr>
                                      <p:tavLst>
                                        <p:tav tm="0">
                                          <p:val>
                                            <p:fltVal val="0"/>
                                          </p:val>
                                        </p:tav>
                                        <p:tav tm="100000">
                                          <p:val>
                                            <p:strVal val="#ppt_h"/>
                                          </p:val>
                                        </p:tav>
                                      </p:tavLst>
                                    </p:anim>
                                    <p:animEffect transition="in" filter="fade">
                                      <p:cBhvr>
                                        <p:cTn id="71" dur="250"/>
                                        <p:tgtEl>
                                          <p:spTgt spid="104"/>
                                        </p:tgtEl>
                                      </p:cBhvr>
                                    </p:animEffect>
                                  </p:childTnLst>
                                </p:cTn>
                              </p:par>
                            </p:childTnLst>
                          </p:cTn>
                        </p:par>
                        <p:par>
                          <p:cTn id="72" fill="hold">
                            <p:stCondLst>
                              <p:cond delay="5500"/>
                            </p:stCondLst>
                            <p:childTnLst>
                              <p:par>
                                <p:cTn id="73" presetID="53" presetClass="entr" presetSubtype="16" fill="hold" nodeType="afterEffect">
                                  <p:stCondLst>
                                    <p:cond delay="0"/>
                                  </p:stCondLst>
                                  <p:childTnLst>
                                    <p:set>
                                      <p:cBhvr>
                                        <p:cTn id="74" dur="1" fill="hold">
                                          <p:stCondLst>
                                            <p:cond delay="0"/>
                                          </p:stCondLst>
                                        </p:cTn>
                                        <p:tgtEl>
                                          <p:spTgt spid="106"/>
                                        </p:tgtEl>
                                        <p:attrNameLst>
                                          <p:attrName>style.visibility</p:attrName>
                                        </p:attrNameLst>
                                      </p:cBhvr>
                                      <p:to>
                                        <p:strVal val="visible"/>
                                      </p:to>
                                    </p:set>
                                    <p:anim calcmode="lin" valueType="num">
                                      <p:cBhvr>
                                        <p:cTn id="75" dur="250" fill="hold"/>
                                        <p:tgtEl>
                                          <p:spTgt spid="106"/>
                                        </p:tgtEl>
                                        <p:attrNameLst>
                                          <p:attrName>ppt_w</p:attrName>
                                        </p:attrNameLst>
                                      </p:cBhvr>
                                      <p:tavLst>
                                        <p:tav tm="0">
                                          <p:val>
                                            <p:fltVal val="0"/>
                                          </p:val>
                                        </p:tav>
                                        <p:tav tm="100000">
                                          <p:val>
                                            <p:strVal val="#ppt_w"/>
                                          </p:val>
                                        </p:tav>
                                      </p:tavLst>
                                    </p:anim>
                                    <p:anim calcmode="lin" valueType="num">
                                      <p:cBhvr>
                                        <p:cTn id="76" dur="250" fill="hold"/>
                                        <p:tgtEl>
                                          <p:spTgt spid="106"/>
                                        </p:tgtEl>
                                        <p:attrNameLst>
                                          <p:attrName>ppt_h</p:attrName>
                                        </p:attrNameLst>
                                      </p:cBhvr>
                                      <p:tavLst>
                                        <p:tav tm="0">
                                          <p:val>
                                            <p:fltVal val="0"/>
                                          </p:val>
                                        </p:tav>
                                        <p:tav tm="100000">
                                          <p:val>
                                            <p:strVal val="#ppt_h"/>
                                          </p:val>
                                        </p:tav>
                                      </p:tavLst>
                                    </p:anim>
                                    <p:animEffect transition="in" filter="fade">
                                      <p:cBhvr>
                                        <p:cTn id="77" dur="250"/>
                                        <p:tgtEl>
                                          <p:spTgt spid="106"/>
                                        </p:tgtEl>
                                      </p:cBhvr>
                                    </p:animEffect>
                                  </p:childTnLst>
                                </p:cTn>
                              </p:par>
                            </p:childTnLst>
                          </p:cTn>
                        </p:par>
                        <p:par>
                          <p:cTn id="78" fill="hold">
                            <p:stCondLst>
                              <p:cond delay="6000"/>
                            </p:stCondLst>
                            <p:childTnLst>
                              <p:par>
                                <p:cTn id="79" presetID="53" presetClass="entr" presetSubtype="16" fill="hold" nodeType="afterEffect">
                                  <p:stCondLst>
                                    <p:cond delay="0"/>
                                  </p:stCondLst>
                                  <p:childTnLst>
                                    <p:set>
                                      <p:cBhvr>
                                        <p:cTn id="80" dur="1" fill="hold">
                                          <p:stCondLst>
                                            <p:cond delay="0"/>
                                          </p:stCondLst>
                                        </p:cTn>
                                        <p:tgtEl>
                                          <p:spTgt spid="57"/>
                                        </p:tgtEl>
                                        <p:attrNameLst>
                                          <p:attrName>style.visibility</p:attrName>
                                        </p:attrNameLst>
                                      </p:cBhvr>
                                      <p:to>
                                        <p:strVal val="visible"/>
                                      </p:to>
                                    </p:set>
                                    <p:anim calcmode="lin" valueType="num">
                                      <p:cBhvr>
                                        <p:cTn id="81" dur="250" fill="hold"/>
                                        <p:tgtEl>
                                          <p:spTgt spid="57"/>
                                        </p:tgtEl>
                                        <p:attrNameLst>
                                          <p:attrName>ppt_w</p:attrName>
                                        </p:attrNameLst>
                                      </p:cBhvr>
                                      <p:tavLst>
                                        <p:tav tm="0">
                                          <p:val>
                                            <p:fltVal val="0"/>
                                          </p:val>
                                        </p:tav>
                                        <p:tav tm="100000">
                                          <p:val>
                                            <p:strVal val="#ppt_w"/>
                                          </p:val>
                                        </p:tav>
                                      </p:tavLst>
                                    </p:anim>
                                    <p:anim calcmode="lin" valueType="num">
                                      <p:cBhvr>
                                        <p:cTn id="82" dur="250" fill="hold"/>
                                        <p:tgtEl>
                                          <p:spTgt spid="57"/>
                                        </p:tgtEl>
                                        <p:attrNameLst>
                                          <p:attrName>ppt_h</p:attrName>
                                        </p:attrNameLst>
                                      </p:cBhvr>
                                      <p:tavLst>
                                        <p:tav tm="0">
                                          <p:val>
                                            <p:fltVal val="0"/>
                                          </p:val>
                                        </p:tav>
                                        <p:tav tm="100000">
                                          <p:val>
                                            <p:strVal val="#ppt_h"/>
                                          </p:val>
                                        </p:tav>
                                      </p:tavLst>
                                    </p:anim>
                                    <p:animEffect transition="in" filter="fade">
                                      <p:cBhvr>
                                        <p:cTn id="83" dur="250"/>
                                        <p:tgtEl>
                                          <p:spTgt spid="57"/>
                                        </p:tgtEl>
                                      </p:cBhvr>
                                    </p:animEffect>
                                  </p:childTnLst>
                                </p:cTn>
                              </p:par>
                            </p:childTnLst>
                          </p:cTn>
                        </p:par>
                        <p:par>
                          <p:cTn id="84" fill="hold">
                            <p:stCondLst>
                              <p:cond delay="6500"/>
                            </p:stCondLst>
                            <p:childTnLst>
                              <p:par>
                                <p:cTn id="85" presetID="53" presetClass="entr" presetSubtype="16" fill="hold" nodeType="afterEffect">
                                  <p:stCondLst>
                                    <p:cond delay="0"/>
                                  </p:stCondLst>
                                  <p:childTnLst>
                                    <p:set>
                                      <p:cBhvr>
                                        <p:cTn id="86" dur="1" fill="hold">
                                          <p:stCondLst>
                                            <p:cond delay="0"/>
                                          </p:stCondLst>
                                        </p:cTn>
                                        <p:tgtEl>
                                          <p:spTgt spid="107"/>
                                        </p:tgtEl>
                                        <p:attrNameLst>
                                          <p:attrName>style.visibility</p:attrName>
                                        </p:attrNameLst>
                                      </p:cBhvr>
                                      <p:to>
                                        <p:strVal val="visible"/>
                                      </p:to>
                                    </p:set>
                                    <p:anim calcmode="lin" valueType="num">
                                      <p:cBhvr>
                                        <p:cTn id="87" dur="250" fill="hold"/>
                                        <p:tgtEl>
                                          <p:spTgt spid="107"/>
                                        </p:tgtEl>
                                        <p:attrNameLst>
                                          <p:attrName>ppt_w</p:attrName>
                                        </p:attrNameLst>
                                      </p:cBhvr>
                                      <p:tavLst>
                                        <p:tav tm="0">
                                          <p:val>
                                            <p:fltVal val="0"/>
                                          </p:val>
                                        </p:tav>
                                        <p:tav tm="100000">
                                          <p:val>
                                            <p:strVal val="#ppt_w"/>
                                          </p:val>
                                        </p:tav>
                                      </p:tavLst>
                                    </p:anim>
                                    <p:anim calcmode="lin" valueType="num">
                                      <p:cBhvr>
                                        <p:cTn id="88" dur="250" fill="hold"/>
                                        <p:tgtEl>
                                          <p:spTgt spid="107"/>
                                        </p:tgtEl>
                                        <p:attrNameLst>
                                          <p:attrName>ppt_h</p:attrName>
                                        </p:attrNameLst>
                                      </p:cBhvr>
                                      <p:tavLst>
                                        <p:tav tm="0">
                                          <p:val>
                                            <p:fltVal val="0"/>
                                          </p:val>
                                        </p:tav>
                                        <p:tav tm="100000">
                                          <p:val>
                                            <p:strVal val="#ppt_h"/>
                                          </p:val>
                                        </p:tav>
                                      </p:tavLst>
                                    </p:anim>
                                    <p:animEffect transition="in" filter="fade">
                                      <p:cBhvr>
                                        <p:cTn id="89" dur="250"/>
                                        <p:tgtEl>
                                          <p:spTgt spid="107"/>
                                        </p:tgtEl>
                                      </p:cBhvr>
                                    </p:animEffect>
                                  </p:childTnLst>
                                </p:cTn>
                              </p:par>
                            </p:childTnLst>
                          </p:cTn>
                        </p:par>
                        <p:par>
                          <p:cTn id="90" fill="hold">
                            <p:stCondLst>
                              <p:cond delay="7000"/>
                            </p:stCondLst>
                            <p:childTnLst>
                              <p:par>
                                <p:cTn id="91" presetID="53" presetClass="entr" presetSubtype="16" fill="hold" grpId="0" nodeType="afterEffect">
                                  <p:stCondLst>
                                    <p:cond delay="0"/>
                                  </p:stCondLst>
                                  <p:childTnLst>
                                    <p:set>
                                      <p:cBhvr>
                                        <p:cTn id="92" dur="1" fill="hold">
                                          <p:stCondLst>
                                            <p:cond delay="0"/>
                                          </p:stCondLst>
                                        </p:cTn>
                                        <p:tgtEl>
                                          <p:spTgt spid="111"/>
                                        </p:tgtEl>
                                        <p:attrNameLst>
                                          <p:attrName>style.visibility</p:attrName>
                                        </p:attrNameLst>
                                      </p:cBhvr>
                                      <p:to>
                                        <p:strVal val="visible"/>
                                      </p:to>
                                    </p:set>
                                    <p:anim calcmode="lin" valueType="num">
                                      <p:cBhvr>
                                        <p:cTn id="93" dur="250" fill="hold"/>
                                        <p:tgtEl>
                                          <p:spTgt spid="111"/>
                                        </p:tgtEl>
                                        <p:attrNameLst>
                                          <p:attrName>ppt_w</p:attrName>
                                        </p:attrNameLst>
                                      </p:cBhvr>
                                      <p:tavLst>
                                        <p:tav tm="0">
                                          <p:val>
                                            <p:fltVal val="0"/>
                                          </p:val>
                                        </p:tav>
                                        <p:tav tm="100000">
                                          <p:val>
                                            <p:strVal val="#ppt_w"/>
                                          </p:val>
                                        </p:tav>
                                      </p:tavLst>
                                    </p:anim>
                                    <p:anim calcmode="lin" valueType="num">
                                      <p:cBhvr>
                                        <p:cTn id="94" dur="250" fill="hold"/>
                                        <p:tgtEl>
                                          <p:spTgt spid="111"/>
                                        </p:tgtEl>
                                        <p:attrNameLst>
                                          <p:attrName>ppt_h</p:attrName>
                                        </p:attrNameLst>
                                      </p:cBhvr>
                                      <p:tavLst>
                                        <p:tav tm="0">
                                          <p:val>
                                            <p:fltVal val="0"/>
                                          </p:val>
                                        </p:tav>
                                        <p:tav tm="100000">
                                          <p:val>
                                            <p:strVal val="#ppt_h"/>
                                          </p:val>
                                        </p:tav>
                                      </p:tavLst>
                                    </p:anim>
                                    <p:animEffect transition="in" filter="fade">
                                      <p:cBhvr>
                                        <p:cTn id="95" dur="250"/>
                                        <p:tgtEl>
                                          <p:spTgt spid="111"/>
                                        </p:tgtEl>
                                      </p:cBhvr>
                                    </p:animEffect>
                                  </p:childTnLst>
                                </p:cTn>
                              </p:par>
                            </p:childTnLst>
                          </p:cTn>
                        </p:par>
                        <p:par>
                          <p:cTn id="96" fill="hold">
                            <p:stCondLst>
                              <p:cond delay="7500"/>
                            </p:stCondLst>
                            <p:childTnLst>
                              <p:par>
                                <p:cTn id="97" presetID="23" presetClass="entr" presetSubtype="16" fill="hold" grpId="0" nodeType="afterEffect">
                                  <p:stCondLst>
                                    <p:cond delay="0"/>
                                  </p:stCondLst>
                                  <p:iterate type="lt">
                                    <p:tmPct val="10000"/>
                                  </p:iterate>
                                  <p:childTnLst>
                                    <p:set>
                                      <p:cBhvr>
                                        <p:cTn id="98" dur="1" fill="hold">
                                          <p:stCondLst>
                                            <p:cond delay="0"/>
                                          </p:stCondLst>
                                        </p:cTn>
                                        <p:tgtEl>
                                          <p:spTgt spid="112"/>
                                        </p:tgtEl>
                                        <p:attrNameLst>
                                          <p:attrName>style.visibility</p:attrName>
                                        </p:attrNameLst>
                                      </p:cBhvr>
                                      <p:to>
                                        <p:strVal val="visible"/>
                                      </p:to>
                                    </p:set>
                                    <p:anim calcmode="lin" valueType="num">
                                      <p:cBhvr>
                                        <p:cTn id="99" dur="250" fill="hold"/>
                                        <p:tgtEl>
                                          <p:spTgt spid="112"/>
                                        </p:tgtEl>
                                        <p:attrNameLst>
                                          <p:attrName>ppt_w</p:attrName>
                                        </p:attrNameLst>
                                      </p:cBhvr>
                                      <p:tavLst>
                                        <p:tav tm="0">
                                          <p:val>
                                            <p:fltVal val="0"/>
                                          </p:val>
                                        </p:tav>
                                        <p:tav tm="100000">
                                          <p:val>
                                            <p:strVal val="#ppt_w"/>
                                          </p:val>
                                        </p:tav>
                                      </p:tavLst>
                                    </p:anim>
                                    <p:anim calcmode="lin" valueType="num">
                                      <p:cBhvr>
                                        <p:cTn id="100" dur="250" fill="hold"/>
                                        <p:tgtEl>
                                          <p:spTgt spid="112"/>
                                        </p:tgtEl>
                                        <p:attrNameLst>
                                          <p:attrName>ppt_h</p:attrName>
                                        </p:attrNameLst>
                                      </p:cBhvr>
                                      <p:tavLst>
                                        <p:tav tm="0">
                                          <p:val>
                                            <p:fltVal val="0"/>
                                          </p:val>
                                        </p:tav>
                                        <p:tav tm="100000">
                                          <p:val>
                                            <p:strVal val="#ppt_h"/>
                                          </p:val>
                                        </p:tav>
                                      </p:tavLst>
                                    </p:anim>
                                  </p:childTnLst>
                                </p:cTn>
                              </p:par>
                            </p:childTnLst>
                          </p:cTn>
                        </p:par>
                        <p:par>
                          <p:cTn id="101" fill="hold">
                            <p:stCondLst>
                              <p:cond delay="8074"/>
                            </p:stCondLst>
                            <p:childTnLst>
                              <p:par>
                                <p:cTn id="102" presetID="42" presetClass="entr" presetSubtype="0" fill="hold" grpId="0" nodeType="after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1200"/>
                                        <p:tgtEl>
                                          <p:spTgt spid="26"/>
                                        </p:tgtEl>
                                      </p:cBhvr>
                                    </p:animEffect>
                                    <p:anim calcmode="lin" valueType="num">
                                      <p:cBhvr>
                                        <p:cTn id="105" dur="1200" fill="hold"/>
                                        <p:tgtEl>
                                          <p:spTgt spid="26"/>
                                        </p:tgtEl>
                                        <p:attrNameLst>
                                          <p:attrName>ppt_x</p:attrName>
                                        </p:attrNameLst>
                                      </p:cBhvr>
                                      <p:tavLst>
                                        <p:tav tm="0">
                                          <p:val>
                                            <p:strVal val="#ppt_x"/>
                                          </p:val>
                                        </p:tav>
                                        <p:tav tm="100000">
                                          <p:val>
                                            <p:strVal val="#ppt_x"/>
                                          </p:val>
                                        </p:tav>
                                      </p:tavLst>
                                    </p:anim>
                                    <p:anim calcmode="lin" valueType="num">
                                      <p:cBhvr>
                                        <p:cTn id="106" dur="12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3" grpId="1"/>
      <p:bldP spid="54" grpId="0" animBg="1"/>
      <p:bldP spid="102" grpId="0" animBg="1"/>
      <p:bldP spid="105" grpId="0" animBg="1"/>
      <p:bldP spid="110" grpId="0" animBg="1"/>
      <p:bldP spid="111" grpId="0" animBg="1"/>
      <p:bldP spid="112" grpId="0"/>
      <p:bldP spid="113" grpId="0" animBg="1"/>
      <p:bldP spid="114" grpId="0" animBg="1"/>
      <p:bldP spid="2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18"/>
          <p:cNvCxnSpPr/>
          <p:nvPr/>
        </p:nvCxnSpPr>
        <p:spPr>
          <a:xfrm>
            <a:off x="7348478" y="2894542"/>
            <a:ext cx="0" cy="1331307"/>
          </a:xfrm>
          <a:prstGeom prst="line">
            <a:avLst/>
          </a:prstGeom>
          <a:ln w="25400" cmpd="sng">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0"/>
          <p:cNvCxnSpPr/>
          <p:nvPr/>
        </p:nvCxnSpPr>
        <p:spPr>
          <a:xfrm>
            <a:off x="9483855" y="4796679"/>
            <a:ext cx="0" cy="2158876"/>
          </a:xfrm>
          <a:prstGeom prst="line">
            <a:avLst/>
          </a:prstGeom>
          <a:ln w="25400" cmpd="sng">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15"/>
          <p:cNvCxnSpPr/>
          <p:nvPr/>
        </p:nvCxnSpPr>
        <p:spPr>
          <a:xfrm rot="-5400000">
            <a:off x="3839307" y="3399256"/>
            <a:ext cx="0" cy="1619157"/>
          </a:xfrm>
          <a:prstGeom prst="line">
            <a:avLst/>
          </a:prstGeom>
          <a:ln w="25400" cmpd="sng">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10"/>
          <p:cNvCxnSpPr/>
          <p:nvPr/>
        </p:nvCxnSpPr>
        <p:spPr>
          <a:xfrm rot="-5400000">
            <a:off x="1238115" y="1095479"/>
            <a:ext cx="0" cy="2518688"/>
          </a:xfrm>
          <a:prstGeom prst="line">
            <a:avLst/>
          </a:prstGeom>
          <a:ln w="25400" cmpd="sng">
            <a:solidFill>
              <a:schemeClr val="bg1">
                <a:lumMod val="75000"/>
              </a:schemeClr>
            </a:solidFill>
            <a:prstDash val="sysDash"/>
            <a:headEnd type="non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16"/>
          <p:cNvCxnSpPr/>
          <p:nvPr/>
        </p:nvCxnSpPr>
        <p:spPr>
          <a:xfrm>
            <a:off x="3043792" y="2894542"/>
            <a:ext cx="0" cy="1331307"/>
          </a:xfrm>
          <a:prstGeom prst="line">
            <a:avLst/>
          </a:prstGeom>
          <a:ln w="25400" cmpd="sng">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rot="-5400000">
            <a:off x="8690008" y="1540939"/>
            <a:ext cx="0" cy="1619157"/>
          </a:xfrm>
          <a:prstGeom prst="line">
            <a:avLst/>
          </a:prstGeom>
          <a:ln w="25400" cmpd="sng">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9"/>
          <p:cNvSpPr txBox="1"/>
          <p:nvPr/>
        </p:nvSpPr>
        <p:spPr>
          <a:xfrm>
            <a:off x="415587" y="250557"/>
            <a:ext cx="3630026" cy="523220"/>
          </a:xfrm>
          <a:prstGeom prst="rect">
            <a:avLst/>
          </a:prstGeom>
          <a:noFill/>
        </p:spPr>
        <p:txBody>
          <a:bodyPr wrap="square" rtlCol="0">
            <a:spAutoFit/>
          </a:bodyPr>
          <a:lstStyle/>
          <a:p>
            <a:pPr algn="ctr"/>
            <a:r>
              <a:rPr lang="zh-CN" altLang="en-US" sz="28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市场拓展计划</a:t>
            </a:r>
            <a:endParaRPr lang="zh-CN" altLang="en-US" sz="28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33" name="Straight Connector 17"/>
          <p:cNvCxnSpPr/>
          <p:nvPr/>
        </p:nvCxnSpPr>
        <p:spPr>
          <a:xfrm rot="-5400000">
            <a:off x="6541114" y="3399256"/>
            <a:ext cx="0" cy="1619157"/>
          </a:xfrm>
          <a:prstGeom prst="line">
            <a:avLst/>
          </a:prstGeom>
          <a:ln w="25400" cmpd="sng">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Oval 11"/>
          <p:cNvSpPr>
            <a:spLocks noChangeAspect="1"/>
          </p:cNvSpPr>
          <p:nvPr/>
        </p:nvSpPr>
        <p:spPr>
          <a:xfrm>
            <a:off x="2476157" y="1815104"/>
            <a:ext cx="1079438" cy="1079438"/>
          </a:xfrm>
          <a:prstGeom prst="ellipse">
            <a:avLst/>
          </a:prstGeom>
          <a:solidFill>
            <a:srgbClr val="01EDF2"/>
          </a:solid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rgbClr val="01EDF2"/>
              </a:solidFill>
              <a:latin typeface="微软雅黑" panose="020B0503020204020204" pitchFamily="34" charset="-122"/>
              <a:ea typeface="微软雅黑" panose="020B0503020204020204" pitchFamily="34" charset="-122"/>
            </a:endParaRPr>
          </a:p>
        </p:txBody>
      </p:sp>
      <p:sp>
        <p:nvSpPr>
          <p:cNvPr id="35" name="Oval 14"/>
          <p:cNvSpPr>
            <a:spLocks noChangeAspect="1"/>
          </p:cNvSpPr>
          <p:nvPr/>
        </p:nvSpPr>
        <p:spPr>
          <a:xfrm>
            <a:off x="4656590" y="3669116"/>
            <a:ext cx="1079438" cy="1079438"/>
          </a:xfrm>
          <a:prstGeom prst="ellipse">
            <a:avLst/>
          </a:prstGeom>
          <a:solidFill>
            <a:srgbClr val="01ED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rgbClr val="01EDF2"/>
              </a:solidFill>
              <a:latin typeface="微软雅黑" panose="020B0503020204020204" pitchFamily="34" charset="-122"/>
              <a:ea typeface="微软雅黑" panose="020B0503020204020204" pitchFamily="34" charset="-122"/>
            </a:endParaRPr>
          </a:p>
        </p:txBody>
      </p:sp>
      <p:sp>
        <p:nvSpPr>
          <p:cNvPr id="36" name="Oval 19"/>
          <p:cNvSpPr>
            <a:spLocks noChangeAspect="1"/>
          </p:cNvSpPr>
          <p:nvPr/>
        </p:nvSpPr>
        <p:spPr>
          <a:xfrm>
            <a:off x="6822819" y="1815104"/>
            <a:ext cx="1079438" cy="1079438"/>
          </a:xfrm>
          <a:prstGeom prst="ellipse">
            <a:avLst/>
          </a:prstGeom>
          <a:solidFill>
            <a:srgbClr val="01ED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dirty="0">
              <a:solidFill>
                <a:srgbClr val="01EDF2"/>
              </a:solidFill>
              <a:latin typeface="微软雅黑" panose="020B0503020204020204" pitchFamily="34" charset="-122"/>
              <a:ea typeface="微软雅黑" panose="020B0503020204020204" pitchFamily="34" charset="-122"/>
            </a:endParaRPr>
          </a:p>
        </p:txBody>
      </p:sp>
      <p:sp>
        <p:nvSpPr>
          <p:cNvPr id="37" name="Content Placeholder 2"/>
          <p:cNvSpPr txBox="1"/>
          <p:nvPr/>
        </p:nvSpPr>
        <p:spPr>
          <a:xfrm>
            <a:off x="723463" y="2616609"/>
            <a:ext cx="1973260" cy="1387361"/>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spcBef>
                <a:spcPct val="0"/>
              </a:spcBef>
              <a:buNone/>
            </a:pPr>
            <a:r>
              <a:rPr lang="zh-CN" altLang="en-US" sz="2400" b="1" dirty="0">
                <a:solidFill>
                  <a:srgbClr val="01EDF2"/>
                </a:solidFill>
                <a:latin typeface="微软雅黑" panose="020B0503020204020204" pitchFamily="34" charset="-122"/>
                <a:ea typeface="微软雅黑" panose="020B0503020204020204" pitchFamily="34" charset="-122"/>
              </a:rPr>
              <a:t>本地市场</a:t>
            </a:r>
            <a:endParaRPr lang="en-US" altLang="zh-CN" sz="2400" b="1" dirty="0">
              <a:solidFill>
                <a:srgbClr val="01EDF2"/>
              </a:solidFill>
              <a:latin typeface="微软雅黑" panose="020B0503020204020204" pitchFamily="34" charset="-122"/>
              <a:ea typeface="微软雅黑" panose="020B0503020204020204" pitchFamily="34" charset="-122"/>
            </a:endParaRPr>
          </a:p>
          <a:p>
            <a:pPr marL="0" indent="0" algn="r">
              <a:buNone/>
            </a:pPr>
            <a:r>
              <a:rPr lang="zh-CN" altLang="en-US" sz="1200" dirty="0">
                <a:solidFill>
                  <a:schemeClr val="bg1">
                    <a:lumMod val="9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8" name="Content Placeholder 2"/>
          <p:cNvSpPr txBox="1"/>
          <p:nvPr/>
        </p:nvSpPr>
        <p:spPr>
          <a:xfrm>
            <a:off x="5055628" y="4828657"/>
            <a:ext cx="1910442" cy="989096"/>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ct val="0"/>
              </a:spcBef>
              <a:buNone/>
            </a:pPr>
            <a:r>
              <a:rPr lang="zh-CN" altLang="en-US" sz="2400" b="1" dirty="0">
                <a:solidFill>
                  <a:srgbClr val="01EDF2"/>
                </a:solidFill>
                <a:latin typeface="微软雅黑" panose="020B0503020204020204" pitchFamily="34" charset="-122"/>
                <a:ea typeface="微软雅黑" panose="020B0503020204020204" pitchFamily="34" charset="-122"/>
              </a:rPr>
              <a:t>周边市场</a:t>
            </a:r>
            <a:endParaRPr lang="zh-CN" altLang="en-US" sz="2400" b="1" dirty="0">
              <a:solidFill>
                <a:srgbClr val="01EDF2"/>
              </a:solidFill>
              <a:latin typeface="微软雅黑" panose="020B0503020204020204" pitchFamily="34" charset="-122"/>
              <a:ea typeface="微软雅黑" panose="020B0503020204020204" pitchFamily="34" charset="-122"/>
            </a:endParaRPr>
          </a:p>
          <a:p>
            <a:pPr marL="0" indent="0">
              <a:buNone/>
            </a:pPr>
            <a:r>
              <a:rPr lang="zh-CN" altLang="en-US" sz="1100" dirty="0">
                <a:solidFill>
                  <a:schemeClr val="bg1">
                    <a:lumMod val="9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9" name="Content Placeholder 2"/>
          <p:cNvSpPr txBox="1"/>
          <p:nvPr/>
        </p:nvSpPr>
        <p:spPr>
          <a:xfrm>
            <a:off x="5121775" y="2219877"/>
            <a:ext cx="1784453" cy="989096"/>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spcBef>
                <a:spcPct val="0"/>
              </a:spcBef>
              <a:buNone/>
            </a:pPr>
            <a:r>
              <a:rPr lang="zh-CN" altLang="en-US" sz="2400" b="1" dirty="0" smtClean="0">
                <a:solidFill>
                  <a:srgbClr val="01EDF2"/>
                </a:solidFill>
                <a:latin typeface="微软雅黑" panose="020B0503020204020204" pitchFamily="34" charset="-122"/>
                <a:ea typeface="微软雅黑" panose="020B0503020204020204" pitchFamily="34" charset="-122"/>
              </a:rPr>
              <a:t>细分市场</a:t>
            </a:r>
            <a:endParaRPr lang="zh-CN" altLang="en-US" sz="2400" b="1" dirty="0">
              <a:solidFill>
                <a:srgbClr val="01EDF2"/>
              </a:solidFill>
              <a:latin typeface="微软雅黑" panose="020B0503020204020204" pitchFamily="34" charset="-122"/>
              <a:ea typeface="微软雅黑" panose="020B0503020204020204" pitchFamily="34" charset="-122"/>
            </a:endParaRPr>
          </a:p>
          <a:p>
            <a:pPr marL="0" indent="0" algn="r">
              <a:buNone/>
            </a:pPr>
            <a:r>
              <a:rPr lang="zh-CN" altLang="en-US" sz="1100" dirty="0">
                <a:solidFill>
                  <a:schemeClr val="bg1">
                    <a:lumMod val="9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cxnSp>
        <p:nvCxnSpPr>
          <p:cNvPr id="40" name="Straight Connector 29"/>
          <p:cNvCxnSpPr/>
          <p:nvPr/>
        </p:nvCxnSpPr>
        <p:spPr>
          <a:xfrm>
            <a:off x="9497371" y="2357902"/>
            <a:ext cx="0" cy="1331307"/>
          </a:xfrm>
          <a:prstGeom prst="line">
            <a:avLst/>
          </a:prstGeom>
          <a:ln w="25400" cmpd="sng">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Oval 30"/>
          <p:cNvSpPr>
            <a:spLocks noChangeAspect="1"/>
          </p:cNvSpPr>
          <p:nvPr/>
        </p:nvSpPr>
        <p:spPr>
          <a:xfrm>
            <a:off x="8964004" y="3669115"/>
            <a:ext cx="1079438" cy="1079438"/>
          </a:xfrm>
          <a:prstGeom prst="ellipse">
            <a:avLst/>
          </a:prstGeom>
          <a:solidFill>
            <a:srgbClr val="01ED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rgbClr val="01EDF2"/>
              </a:solidFill>
              <a:latin typeface="微软雅黑" panose="020B0503020204020204" pitchFamily="34" charset="-122"/>
              <a:ea typeface="微软雅黑" panose="020B0503020204020204" pitchFamily="34" charset="-122"/>
            </a:endParaRPr>
          </a:p>
        </p:txBody>
      </p:sp>
      <p:sp>
        <p:nvSpPr>
          <p:cNvPr id="42" name="Content Placeholder 2"/>
          <p:cNvSpPr txBox="1"/>
          <p:nvPr/>
        </p:nvSpPr>
        <p:spPr>
          <a:xfrm>
            <a:off x="9683494" y="4748553"/>
            <a:ext cx="1973260" cy="989096"/>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ct val="0"/>
              </a:spcBef>
              <a:buNone/>
            </a:pPr>
            <a:r>
              <a:rPr lang="zh-CN" altLang="en-US" sz="2400" b="1" dirty="0">
                <a:solidFill>
                  <a:srgbClr val="01EDF2"/>
                </a:solidFill>
                <a:latin typeface="微软雅黑" panose="020B0503020204020204" pitchFamily="34" charset="-122"/>
                <a:ea typeface="微软雅黑" panose="020B0503020204020204" pitchFamily="34" charset="-122"/>
              </a:rPr>
              <a:t>高端市场</a:t>
            </a:r>
            <a:endParaRPr lang="zh-CN" altLang="en-US" sz="2400" b="1" dirty="0">
              <a:solidFill>
                <a:srgbClr val="01EDF2"/>
              </a:solidFill>
              <a:latin typeface="微软雅黑" panose="020B0503020204020204" pitchFamily="34" charset="-122"/>
              <a:ea typeface="微软雅黑" panose="020B0503020204020204" pitchFamily="34" charset="-122"/>
            </a:endParaRPr>
          </a:p>
          <a:p>
            <a:pPr marL="0" indent="0">
              <a:buNone/>
            </a:pPr>
            <a:r>
              <a:rPr lang="zh-CN" altLang="en-US" sz="1100" dirty="0">
                <a:solidFill>
                  <a:schemeClr val="bg1">
                    <a:lumMod val="9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3" name="Freeform 41"/>
          <p:cNvSpPr>
            <a:spLocks noEditPoints="1"/>
          </p:cNvSpPr>
          <p:nvPr/>
        </p:nvSpPr>
        <p:spPr bwMode="auto">
          <a:xfrm>
            <a:off x="2698752" y="2081689"/>
            <a:ext cx="634248" cy="509513"/>
          </a:xfrm>
          <a:custGeom>
            <a:avLst/>
            <a:gdLst>
              <a:gd name="T0" fmla="*/ 1176335871 w 72"/>
              <a:gd name="T1" fmla="*/ 232073966 h 58"/>
              <a:gd name="T2" fmla="*/ 2147483647 w 72"/>
              <a:gd name="T3" fmla="*/ 232073966 h 58"/>
              <a:gd name="T4" fmla="*/ 2147483647 w 72"/>
              <a:gd name="T5" fmla="*/ 510570880 h 58"/>
              <a:gd name="T6" fmla="*/ 2147483647 w 72"/>
              <a:gd name="T7" fmla="*/ 510570880 h 58"/>
              <a:gd name="T8" fmla="*/ 2147483647 w 72"/>
              <a:gd name="T9" fmla="*/ 185664591 h 58"/>
              <a:gd name="T10" fmla="*/ 2147483647 w 72"/>
              <a:gd name="T11" fmla="*/ 0 h 58"/>
              <a:gd name="T12" fmla="*/ 1129279435 w 72"/>
              <a:gd name="T13" fmla="*/ 0 h 58"/>
              <a:gd name="T14" fmla="*/ 941067411 w 72"/>
              <a:gd name="T15" fmla="*/ 185664591 h 58"/>
              <a:gd name="T16" fmla="*/ 941067411 w 72"/>
              <a:gd name="T17" fmla="*/ 510570880 h 58"/>
              <a:gd name="T18" fmla="*/ 1176335871 w 72"/>
              <a:gd name="T19" fmla="*/ 510570880 h 58"/>
              <a:gd name="T20" fmla="*/ 1176335871 w 72"/>
              <a:gd name="T21" fmla="*/ 232073966 h 58"/>
              <a:gd name="T22" fmla="*/ 0 w 72"/>
              <a:gd name="T23" fmla="*/ 881893143 h 58"/>
              <a:gd name="T24" fmla="*/ 0 w 72"/>
              <a:gd name="T25" fmla="*/ 2147483647 h 58"/>
              <a:gd name="T26" fmla="*/ 235268568 w 72"/>
              <a:gd name="T27" fmla="*/ 2147483647 h 58"/>
              <a:gd name="T28" fmla="*/ 470530276 w 72"/>
              <a:gd name="T29" fmla="*/ 2147483647 h 58"/>
              <a:gd name="T30" fmla="*/ 470530276 w 72"/>
              <a:gd name="T31" fmla="*/ 649812471 h 58"/>
              <a:gd name="T32" fmla="*/ 235268568 w 72"/>
              <a:gd name="T33" fmla="*/ 649812471 h 58"/>
              <a:gd name="T34" fmla="*/ 0 w 72"/>
              <a:gd name="T35" fmla="*/ 881893143 h 58"/>
              <a:gd name="T36" fmla="*/ 658749160 w 72"/>
              <a:gd name="T37" fmla="*/ 2147483647 h 58"/>
              <a:gd name="T38" fmla="*/ 2147483647 w 72"/>
              <a:gd name="T39" fmla="*/ 2147483647 h 58"/>
              <a:gd name="T40" fmla="*/ 2147483647 w 72"/>
              <a:gd name="T41" fmla="*/ 649812471 h 58"/>
              <a:gd name="T42" fmla="*/ 658749160 w 72"/>
              <a:gd name="T43" fmla="*/ 649812471 h 58"/>
              <a:gd name="T44" fmla="*/ 658749160 w 72"/>
              <a:gd name="T45" fmla="*/ 2147483647 h 58"/>
              <a:gd name="T46" fmla="*/ 2147483647 w 72"/>
              <a:gd name="T47" fmla="*/ 649812471 h 58"/>
              <a:gd name="T48" fmla="*/ 2147483647 w 72"/>
              <a:gd name="T49" fmla="*/ 649812471 h 58"/>
              <a:gd name="T50" fmla="*/ 2147483647 w 72"/>
              <a:gd name="T51" fmla="*/ 2147483647 h 58"/>
              <a:gd name="T52" fmla="*/ 2147483647 w 72"/>
              <a:gd name="T53" fmla="*/ 2147483647 h 58"/>
              <a:gd name="T54" fmla="*/ 2147483647 w 72"/>
              <a:gd name="T55" fmla="*/ 2147483647 h 58"/>
              <a:gd name="T56" fmla="*/ 2147483647 w 72"/>
              <a:gd name="T57" fmla="*/ 881893143 h 58"/>
              <a:gd name="T58" fmla="*/ 2147483647 w 72"/>
              <a:gd name="T59" fmla="*/ 64981247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chemeClr val="bg1">
              <a:lumMod val="95000"/>
            </a:schemeClr>
          </a:solidFill>
          <a:ln w="9525">
            <a:solidFill>
              <a:schemeClr val="bg1">
                <a:lumMod val="95000"/>
              </a:schemeClr>
            </a:solidFill>
            <a:round/>
          </a:ln>
        </p:spPr>
        <p:txBody>
          <a:bodyPr/>
          <a:lstStyle/>
          <a:p>
            <a:pPr>
              <a:defRPr/>
            </a:pPr>
            <a:endParaRPr lang="en-US" sz="2400" kern="0" dirty="0">
              <a:solidFill>
                <a:srgbClr val="01EDF2"/>
              </a:solidFill>
              <a:latin typeface="微软雅黑" panose="020B0503020204020204" pitchFamily="34" charset="-122"/>
              <a:ea typeface="微软雅黑" panose="020B0503020204020204" pitchFamily="34" charset="-122"/>
            </a:endParaRPr>
          </a:p>
        </p:txBody>
      </p:sp>
      <p:sp>
        <p:nvSpPr>
          <p:cNvPr id="44" name="Freeform 21"/>
          <p:cNvSpPr>
            <a:spLocks noEditPoints="1"/>
          </p:cNvSpPr>
          <p:nvPr/>
        </p:nvSpPr>
        <p:spPr bwMode="auto">
          <a:xfrm>
            <a:off x="7143719" y="1999378"/>
            <a:ext cx="437639" cy="664367"/>
          </a:xfrm>
          <a:custGeom>
            <a:avLst/>
            <a:gdLst>
              <a:gd name="T0" fmla="*/ 72 w 401"/>
              <a:gd name="T1" fmla="*/ 59 h 610"/>
              <a:gd name="T2" fmla="*/ 92 w 401"/>
              <a:gd name="T3" fmla="*/ 27 h 610"/>
              <a:gd name="T4" fmla="*/ 130 w 401"/>
              <a:gd name="T5" fmla="*/ 23 h 610"/>
              <a:gd name="T6" fmla="*/ 110 w 401"/>
              <a:gd name="T7" fmla="*/ 55 h 610"/>
              <a:gd name="T8" fmla="*/ 72 w 401"/>
              <a:gd name="T9" fmla="*/ 59 h 610"/>
              <a:gd name="T10" fmla="*/ 150 w 401"/>
              <a:gd name="T11" fmla="*/ 453 h 610"/>
              <a:gd name="T12" fmla="*/ 194 w 401"/>
              <a:gd name="T13" fmla="*/ 458 h 610"/>
              <a:gd name="T14" fmla="*/ 291 w 401"/>
              <a:gd name="T15" fmla="*/ 431 h 610"/>
              <a:gd name="T16" fmla="*/ 297 w 401"/>
              <a:gd name="T17" fmla="*/ 408 h 610"/>
              <a:gd name="T18" fmla="*/ 275 w 401"/>
              <a:gd name="T19" fmla="*/ 403 h 610"/>
              <a:gd name="T20" fmla="*/ 158 w 401"/>
              <a:gd name="T21" fmla="*/ 422 h 610"/>
              <a:gd name="T22" fmla="*/ 62 w 401"/>
              <a:gd name="T23" fmla="*/ 353 h 610"/>
              <a:gd name="T24" fmla="*/ 43 w 401"/>
              <a:gd name="T25" fmla="*/ 236 h 610"/>
              <a:gd name="T26" fmla="*/ 103 w 401"/>
              <a:gd name="T27" fmla="*/ 146 h 610"/>
              <a:gd name="T28" fmla="*/ 207 w 401"/>
              <a:gd name="T29" fmla="*/ 316 h 610"/>
              <a:gd name="T30" fmla="*/ 208 w 401"/>
              <a:gd name="T31" fmla="*/ 318 h 610"/>
              <a:gd name="T32" fmla="*/ 208 w 401"/>
              <a:gd name="T33" fmla="*/ 318 h 610"/>
              <a:gd name="T34" fmla="*/ 267 w 401"/>
              <a:gd name="T35" fmla="*/ 311 h 610"/>
              <a:gd name="T36" fmla="*/ 299 w 401"/>
              <a:gd name="T37" fmla="*/ 262 h 610"/>
              <a:gd name="T38" fmla="*/ 300 w 401"/>
              <a:gd name="T39" fmla="*/ 261 h 610"/>
              <a:gd name="T40" fmla="*/ 147 w 401"/>
              <a:gd name="T41" fmla="*/ 14 h 610"/>
              <a:gd name="T42" fmla="*/ 147 w 401"/>
              <a:gd name="T43" fmla="*/ 14 h 610"/>
              <a:gd name="T44" fmla="*/ 147 w 401"/>
              <a:gd name="T45" fmla="*/ 13 h 610"/>
              <a:gd name="T46" fmla="*/ 87 w 401"/>
              <a:gd name="T47" fmla="*/ 18 h 610"/>
              <a:gd name="T48" fmla="*/ 55 w 401"/>
              <a:gd name="T49" fmla="*/ 69 h 610"/>
              <a:gd name="T50" fmla="*/ 56 w 401"/>
              <a:gd name="T51" fmla="*/ 70 h 610"/>
              <a:gd name="T52" fmla="*/ 56 w 401"/>
              <a:gd name="T53" fmla="*/ 70 h 610"/>
              <a:gd name="T54" fmla="*/ 86 w 401"/>
              <a:gd name="T55" fmla="*/ 119 h 610"/>
              <a:gd name="T56" fmla="*/ 12 w 401"/>
              <a:gd name="T57" fmla="*/ 228 h 610"/>
              <a:gd name="T58" fmla="*/ 35 w 401"/>
              <a:gd name="T59" fmla="*/ 369 h 610"/>
              <a:gd name="T60" fmla="*/ 150 w 401"/>
              <a:gd name="T61" fmla="*/ 453 h 610"/>
              <a:gd name="T62" fmla="*/ 386 w 401"/>
              <a:gd name="T63" fmla="*/ 356 h 610"/>
              <a:gd name="T64" fmla="*/ 163 w 401"/>
              <a:gd name="T65" fmla="*/ 356 h 610"/>
              <a:gd name="T66" fmla="*/ 148 w 401"/>
              <a:gd name="T67" fmla="*/ 371 h 610"/>
              <a:gd name="T68" fmla="*/ 163 w 401"/>
              <a:gd name="T69" fmla="*/ 387 h 610"/>
              <a:gd name="T70" fmla="*/ 386 w 401"/>
              <a:gd name="T71" fmla="*/ 387 h 610"/>
              <a:gd name="T72" fmla="*/ 401 w 401"/>
              <a:gd name="T73" fmla="*/ 371 h 610"/>
              <a:gd name="T74" fmla="*/ 386 w 401"/>
              <a:gd name="T75" fmla="*/ 356 h 610"/>
              <a:gd name="T76" fmla="*/ 202 w 401"/>
              <a:gd name="T77" fmla="*/ 506 h 610"/>
              <a:gd name="T78" fmla="*/ 183 w 401"/>
              <a:gd name="T79" fmla="*/ 526 h 610"/>
              <a:gd name="T80" fmla="*/ 163 w 401"/>
              <a:gd name="T81" fmla="*/ 506 h 610"/>
              <a:gd name="T82" fmla="*/ 183 w 401"/>
              <a:gd name="T83" fmla="*/ 487 h 610"/>
              <a:gd name="T84" fmla="*/ 202 w 401"/>
              <a:gd name="T85" fmla="*/ 506 h 610"/>
              <a:gd name="T86" fmla="*/ 142 w 401"/>
              <a:gd name="T87" fmla="*/ 506 h 610"/>
              <a:gd name="T88" fmla="*/ 183 w 401"/>
              <a:gd name="T89" fmla="*/ 547 h 610"/>
              <a:gd name="T90" fmla="*/ 223 w 401"/>
              <a:gd name="T91" fmla="*/ 506 h 610"/>
              <a:gd name="T92" fmla="*/ 183 w 401"/>
              <a:gd name="T93" fmla="*/ 466 h 610"/>
              <a:gd name="T94" fmla="*/ 142 w 401"/>
              <a:gd name="T95" fmla="*/ 506 h 610"/>
              <a:gd name="T96" fmla="*/ 237 w 401"/>
              <a:gd name="T97" fmla="*/ 525 h 610"/>
              <a:gd name="T98" fmla="*/ 183 w 401"/>
              <a:gd name="T99" fmla="*/ 564 h 610"/>
              <a:gd name="T100" fmla="*/ 128 w 401"/>
              <a:gd name="T101" fmla="*/ 525 h 610"/>
              <a:gd name="T102" fmla="*/ 55 w 401"/>
              <a:gd name="T103" fmla="*/ 594 h 610"/>
              <a:gd name="T104" fmla="*/ 54 w 401"/>
              <a:gd name="T105" fmla="*/ 605 h 610"/>
              <a:gd name="T106" fmla="*/ 64 w 401"/>
              <a:gd name="T107" fmla="*/ 610 h 610"/>
              <a:gd name="T108" fmla="*/ 302 w 401"/>
              <a:gd name="T109" fmla="*/ 610 h 610"/>
              <a:gd name="T110" fmla="*/ 302 w 401"/>
              <a:gd name="T111" fmla="*/ 610 h 610"/>
              <a:gd name="T112" fmla="*/ 312 w 401"/>
              <a:gd name="T113" fmla="*/ 599 h 610"/>
              <a:gd name="T114" fmla="*/ 310 w 401"/>
              <a:gd name="T115" fmla="*/ 593 h 610"/>
              <a:gd name="T116" fmla="*/ 237 w 401"/>
              <a:gd name="T117" fmla="*/ 52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610">
                <a:moveTo>
                  <a:pt x="72" y="59"/>
                </a:moveTo>
                <a:cubicBezTo>
                  <a:pt x="67" y="51"/>
                  <a:pt x="76" y="36"/>
                  <a:pt x="92" y="27"/>
                </a:cubicBezTo>
                <a:cubicBezTo>
                  <a:pt x="108" y="17"/>
                  <a:pt x="125" y="15"/>
                  <a:pt x="130" y="23"/>
                </a:cubicBezTo>
                <a:cubicBezTo>
                  <a:pt x="134" y="31"/>
                  <a:pt x="126" y="45"/>
                  <a:pt x="110" y="55"/>
                </a:cubicBezTo>
                <a:cubicBezTo>
                  <a:pt x="94" y="65"/>
                  <a:pt x="77" y="67"/>
                  <a:pt x="72" y="59"/>
                </a:cubicBezTo>
                <a:close/>
                <a:moveTo>
                  <a:pt x="150" y="453"/>
                </a:moveTo>
                <a:cubicBezTo>
                  <a:pt x="165" y="457"/>
                  <a:pt x="179" y="458"/>
                  <a:pt x="194" y="458"/>
                </a:cubicBezTo>
                <a:cubicBezTo>
                  <a:pt x="228" y="458"/>
                  <a:pt x="262" y="449"/>
                  <a:pt x="291" y="431"/>
                </a:cubicBezTo>
                <a:cubicBezTo>
                  <a:pt x="299" y="426"/>
                  <a:pt x="301" y="416"/>
                  <a:pt x="297" y="408"/>
                </a:cubicBezTo>
                <a:cubicBezTo>
                  <a:pt x="292" y="401"/>
                  <a:pt x="282" y="399"/>
                  <a:pt x="275" y="403"/>
                </a:cubicBezTo>
                <a:cubicBezTo>
                  <a:pt x="239" y="425"/>
                  <a:pt x="198" y="432"/>
                  <a:pt x="158" y="422"/>
                </a:cubicBezTo>
                <a:cubicBezTo>
                  <a:pt x="118" y="412"/>
                  <a:pt x="84" y="388"/>
                  <a:pt x="62" y="353"/>
                </a:cubicBezTo>
                <a:cubicBezTo>
                  <a:pt x="40" y="317"/>
                  <a:pt x="34" y="276"/>
                  <a:pt x="43" y="236"/>
                </a:cubicBezTo>
                <a:cubicBezTo>
                  <a:pt x="52" y="199"/>
                  <a:pt x="73" y="168"/>
                  <a:pt x="103" y="146"/>
                </a:cubicBezTo>
                <a:lnTo>
                  <a:pt x="207" y="316"/>
                </a:lnTo>
                <a:lnTo>
                  <a:pt x="208" y="318"/>
                </a:lnTo>
                <a:lnTo>
                  <a:pt x="208" y="318"/>
                </a:lnTo>
                <a:cubicBezTo>
                  <a:pt x="217" y="328"/>
                  <a:pt x="243" y="325"/>
                  <a:pt x="267" y="311"/>
                </a:cubicBezTo>
                <a:cubicBezTo>
                  <a:pt x="291" y="296"/>
                  <a:pt x="305" y="274"/>
                  <a:pt x="299" y="262"/>
                </a:cubicBezTo>
                <a:lnTo>
                  <a:pt x="300" y="261"/>
                </a:lnTo>
                <a:lnTo>
                  <a:pt x="147" y="14"/>
                </a:lnTo>
                <a:lnTo>
                  <a:pt x="147" y="14"/>
                </a:lnTo>
                <a:cubicBezTo>
                  <a:pt x="147" y="13"/>
                  <a:pt x="147" y="13"/>
                  <a:pt x="147" y="13"/>
                </a:cubicBezTo>
                <a:cubicBezTo>
                  <a:pt x="139" y="0"/>
                  <a:pt x="112" y="3"/>
                  <a:pt x="87" y="18"/>
                </a:cubicBezTo>
                <a:cubicBezTo>
                  <a:pt x="62" y="34"/>
                  <a:pt x="48" y="57"/>
                  <a:pt x="55" y="69"/>
                </a:cubicBezTo>
                <a:cubicBezTo>
                  <a:pt x="55" y="69"/>
                  <a:pt x="56" y="70"/>
                  <a:pt x="56" y="70"/>
                </a:cubicBezTo>
                <a:lnTo>
                  <a:pt x="56" y="70"/>
                </a:lnTo>
                <a:lnTo>
                  <a:pt x="86" y="119"/>
                </a:lnTo>
                <a:cubicBezTo>
                  <a:pt x="49" y="145"/>
                  <a:pt x="23" y="184"/>
                  <a:pt x="12" y="228"/>
                </a:cubicBezTo>
                <a:cubicBezTo>
                  <a:pt x="0" y="277"/>
                  <a:pt x="9" y="327"/>
                  <a:pt x="35" y="369"/>
                </a:cubicBezTo>
                <a:cubicBezTo>
                  <a:pt x="61" y="412"/>
                  <a:pt x="102" y="442"/>
                  <a:pt x="150" y="453"/>
                </a:cubicBezTo>
                <a:close/>
                <a:moveTo>
                  <a:pt x="386" y="356"/>
                </a:moveTo>
                <a:lnTo>
                  <a:pt x="163" y="356"/>
                </a:lnTo>
                <a:cubicBezTo>
                  <a:pt x="155" y="356"/>
                  <a:pt x="148" y="363"/>
                  <a:pt x="148" y="371"/>
                </a:cubicBezTo>
                <a:cubicBezTo>
                  <a:pt x="148" y="380"/>
                  <a:pt x="155" y="387"/>
                  <a:pt x="163" y="387"/>
                </a:cubicBezTo>
                <a:lnTo>
                  <a:pt x="386" y="387"/>
                </a:lnTo>
                <a:cubicBezTo>
                  <a:pt x="394" y="387"/>
                  <a:pt x="401" y="380"/>
                  <a:pt x="401" y="371"/>
                </a:cubicBezTo>
                <a:cubicBezTo>
                  <a:pt x="401" y="363"/>
                  <a:pt x="394" y="356"/>
                  <a:pt x="386" y="356"/>
                </a:cubicBezTo>
                <a:close/>
                <a:moveTo>
                  <a:pt x="202" y="506"/>
                </a:moveTo>
                <a:cubicBezTo>
                  <a:pt x="202" y="517"/>
                  <a:pt x="193" y="526"/>
                  <a:pt x="183" y="526"/>
                </a:cubicBezTo>
                <a:cubicBezTo>
                  <a:pt x="172" y="526"/>
                  <a:pt x="163" y="517"/>
                  <a:pt x="163" y="506"/>
                </a:cubicBezTo>
                <a:cubicBezTo>
                  <a:pt x="163" y="495"/>
                  <a:pt x="172" y="487"/>
                  <a:pt x="183" y="487"/>
                </a:cubicBezTo>
                <a:cubicBezTo>
                  <a:pt x="193" y="487"/>
                  <a:pt x="202" y="495"/>
                  <a:pt x="202" y="506"/>
                </a:cubicBezTo>
                <a:close/>
                <a:moveTo>
                  <a:pt x="142" y="506"/>
                </a:moveTo>
                <a:cubicBezTo>
                  <a:pt x="142" y="529"/>
                  <a:pt x="160" y="547"/>
                  <a:pt x="183" y="547"/>
                </a:cubicBezTo>
                <a:cubicBezTo>
                  <a:pt x="205" y="547"/>
                  <a:pt x="223" y="529"/>
                  <a:pt x="223" y="506"/>
                </a:cubicBezTo>
                <a:cubicBezTo>
                  <a:pt x="223" y="484"/>
                  <a:pt x="205" y="466"/>
                  <a:pt x="183" y="466"/>
                </a:cubicBezTo>
                <a:cubicBezTo>
                  <a:pt x="160" y="466"/>
                  <a:pt x="142" y="484"/>
                  <a:pt x="142" y="506"/>
                </a:cubicBezTo>
                <a:close/>
                <a:moveTo>
                  <a:pt x="237" y="525"/>
                </a:moveTo>
                <a:cubicBezTo>
                  <a:pt x="229" y="548"/>
                  <a:pt x="208" y="564"/>
                  <a:pt x="183" y="564"/>
                </a:cubicBezTo>
                <a:cubicBezTo>
                  <a:pt x="157" y="564"/>
                  <a:pt x="136" y="548"/>
                  <a:pt x="128" y="525"/>
                </a:cubicBezTo>
                <a:cubicBezTo>
                  <a:pt x="85" y="548"/>
                  <a:pt x="56" y="591"/>
                  <a:pt x="55" y="594"/>
                </a:cubicBezTo>
                <a:cubicBezTo>
                  <a:pt x="52" y="597"/>
                  <a:pt x="52" y="601"/>
                  <a:pt x="54" y="605"/>
                </a:cubicBezTo>
                <a:cubicBezTo>
                  <a:pt x="56" y="608"/>
                  <a:pt x="60" y="610"/>
                  <a:pt x="64" y="610"/>
                </a:cubicBezTo>
                <a:lnTo>
                  <a:pt x="302" y="610"/>
                </a:lnTo>
                <a:lnTo>
                  <a:pt x="302" y="610"/>
                </a:lnTo>
                <a:cubicBezTo>
                  <a:pt x="308" y="610"/>
                  <a:pt x="312" y="605"/>
                  <a:pt x="312" y="599"/>
                </a:cubicBezTo>
                <a:cubicBezTo>
                  <a:pt x="312" y="597"/>
                  <a:pt x="312" y="595"/>
                  <a:pt x="310" y="593"/>
                </a:cubicBezTo>
                <a:cubicBezTo>
                  <a:pt x="306" y="587"/>
                  <a:pt x="278" y="547"/>
                  <a:pt x="237" y="525"/>
                </a:cubicBezTo>
                <a:close/>
              </a:path>
            </a:pathLst>
          </a:cu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sp>
        <p:nvSpPr>
          <p:cNvPr id="45" name="Freeform 7"/>
          <p:cNvSpPr>
            <a:spLocks noEditPoints="1"/>
          </p:cNvSpPr>
          <p:nvPr/>
        </p:nvSpPr>
        <p:spPr bwMode="auto">
          <a:xfrm>
            <a:off x="9216905" y="3916239"/>
            <a:ext cx="573637" cy="563123"/>
          </a:xfrm>
          <a:custGeom>
            <a:avLst/>
            <a:gdLst>
              <a:gd name="T0" fmla="*/ 124 w 141"/>
              <a:gd name="T1" fmla="*/ 140 h 140"/>
              <a:gd name="T2" fmla="*/ 18 w 141"/>
              <a:gd name="T3" fmla="*/ 140 h 140"/>
              <a:gd name="T4" fmla="*/ 7 w 141"/>
              <a:gd name="T5" fmla="*/ 121 h 140"/>
              <a:gd name="T6" fmla="*/ 53 w 141"/>
              <a:gd name="T7" fmla="*/ 48 h 140"/>
              <a:gd name="T8" fmla="*/ 53 w 141"/>
              <a:gd name="T9" fmla="*/ 11 h 140"/>
              <a:gd name="T10" fmla="*/ 48 w 141"/>
              <a:gd name="T11" fmla="*/ 11 h 140"/>
              <a:gd name="T12" fmla="*/ 42 w 141"/>
              <a:gd name="T13" fmla="*/ 6 h 140"/>
              <a:gd name="T14" fmla="*/ 48 w 141"/>
              <a:gd name="T15" fmla="*/ 0 h 140"/>
              <a:gd name="T16" fmla="*/ 94 w 141"/>
              <a:gd name="T17" fmla="*/ 0 h 140"/>
              <a:gd name="T18" fmla="*/ 100 w 141"/>
              <a:gd name="T19" fmla="*/ 6 h 140"/>
              <a:gd name="T20" fmla="*/ 94 w 141"/>
              <a:gd name="T21" fmla="*/ 11 h 140"/>
              <a:gd name="T22" fmla="*/ 89 w 141"/>
              <a:gd name="T23" fmla="*/ 11 h 140"/>
              <a:gd name="T24" fmla="*/ 89 w 141"/>
              <a:gd name="T25" fmla="*/ 48 h 140"/>
              <a:gd name="T26" fmla="*/ 135 w 141"/>
              <a:gd name="T27" fmla="*/ 121 h 140"/>
              <a:gd name="T28" fmla="*/ 124 w 141"/>
              <a:gd name="T29" fmla="*/ 140 h 140"/>
              <a:gd name="T30" fmla="*/ 38 w 141"/>
              <a:gd name="T31" fmla="*/ 93 h 140"/>
              <a:gd name="T32" fmla="*/ 104 w 141"/>
              <a:gd name="T33" fmla="*/ 93 h 140"/>
              <a:gd name="T34" fmla="*/ 79 w 141"/>
              <a:gd name="T35" fmla="*/ 54 h 140"/>
              <a:gd name="T36" fmla="*/ 77 w 141"/>
              <a:gd name="T37" fmla="*/ 51 h 140"/>
              <a:gd name="T38" fmla="*/ 77 w 141"/>
              <a:gd name="T39" fmla="*/ 48 h 140"/>
              <a:gd name="T40" fmla="*/ 77 w 141"/>
              <a:gd name="T41" fmla="*/ 11 h 140"/>
              <a:gd name="T42" fmla="*/ 65 w 141"/>
              <a:gd name="T43" fmla="*/ 11 h 140"/>
              <a:gd name="T44" fmla="*/ 65 w 141"/>
              <a:gd name="T45" fmla="*/ 48 h 140"/>
              <a:gd name="T46" fmla="*/ 65 w 141"/>
              <a:gd name="T47" fmla="*/ 51 h 140"/>
              <a:gd name="T48" fmla="*/ 63 w 141"/>
              <a:gd name="T49" fmla="*/ 54 h 140"/>
              <a:gd name="T50" fmla="*/ 38 w 141"/>
              <a:gd name="T51" fmla="*/ 9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1" h="140">
                <a:moveTo>
                  <a:pt x="124" y="140"/>
                </a:moveTo>
                <a:cubicBezTo>
                  <a:pt x="18" y="140"/>
                  <a:pt x="18" y="140"/>
                  <a:pt x="18" y="140"/>
                </a:cubicBezTo>
                <a:cubicBezTo>
                  <a:pt x="5" y="140"/>
                  <a:pt x="0" y="131"/>
                  <a:pt x="7" y="121"/>
                </a:cubicBezTo>
                <a:cubicBezTo>
                  <a:pt x="53" y="48"/>
                  <a:pt x="53" y="48"/>
                  <a:pt x="53" y="48"/>
                </a:cubicBezTo>
                <a:cubicBezTo>
                  <a:pt x="53" y="11"/>
                  <a:pt x="53" y="11"/>
                  <a:pt x="53" y="11"/>
                </a:cubicBezTo>
                <a:cubicBezTo>
                  <a:pt x="48" y="11"/>
                  <a:pt x="48" y="11"/>
                  <a:pt x="48" y="11"/>
                </a:cubicBezTo>
                <a:cubicBezTo>
                  <a:pt x="44" y="11"/>
                  <a:pt x="42" y="9"/>
                  <a:pt x="42" y="6"/>
                </a:cubicBezTo>
                <a:cubicBezTo>
                  <a:pt x="42" y="2"/>
                  <a:pt x="44" y="0"/>
                  <a:pt x="48" y="0"/>
                </a:cubicBezTo>
                <a:cubicBezTo>
                  <a:pt x="94" y="0"/>
                  <a:pt x="94" y="0"/>
                  <a:pt x="94" y="0"/>
                </a:cubicBezTo>
                <a:cubicBezTo>
                  <a:pt x="98" y="0"/>
                  <a:pt x="100" y="2"/>
                  <a:pt x="100" y="6"/>
                </a:cubicBezTo>
                <a:cubicBezTo>
                  <a:pt x="100" y="9"/>
                  <a:pt x="98" y="11"/>
                  <a:pt x="94" y="11"/>
                </a:cubicBezTo>
                <a:cubicBezTo>
                  <a:pt x="89" y="11"/>
                  <a:pt x="89" y="11"/>
                  <a:pt x="89" y="11"/>
                </a:cubicBezTo>
                <a:cubicBezTo>
                  <a:pt x="89" y="48"/>
                  <a:pt x="89" y="48"/>
                  <a:pt x="89" y="48"/>
                </a:cubicBezTo>
                <a:cubicBezTo>
                  <a:pt x="135" y="121"/>
                  <a:pt x="135" y="121"/>
                  <a:pt x="135" y="121"/>
                </a:cubicBezTo>
                <a:cubicBezTo>
                  <a:pt x="141" y="131"/>
                  <a:pt x="137" y="140"/>
                  <a:pt x="124" y="140"/>
                </a:cubicBezTo>
                <a:close/>
                <a:moveTo>
                  <a:pt x="38" y="93"/>
                </a:moveTo>
                <a:cubicBezTo>
                  <a:pt x="104" y="93"/>
                  <a:pt x="104" y="93"/>
                  <a:pt x="104" y="93"/>
                </a:cubicBezTo>
                <a:cubicBezTo>
                  <a:pt x="79" y="54"/>
                  <a:pt x="79" y="54"/>
                  <a:pt x="79" y="54"/>
                </a:cubicBezTo>
                <a:cubicBezTo>
                  <a:pt x="77" y="51"/>
                  <a:pt x="77" y="51"/>
                  <a:pt x="77" y="51"/>
                </a:cubicBezTo>
                <a:cubicBezTo>
                  <a:pt x="77" y="48"/>
                  <a:pt x="77" y="48"/>
                  <a:pt x="77" y="48"/>
                </a:cubicBezTo>
                <a:cubicBezTo>
                  <a:pt x="77" y="11"/>
                  <a:pt x="77" y="11"/>
                  <a:pt x="77" y="11"/>
                </a:cubicBezTo>
                <a:cubicBezTo>
                  <a:pt x="65" y="11"/>
                  <a:pt x="65" y="11"/>
                  <a:pt x="65" y="11"/>
                </a:cubicBezTo>
                <a:cubicBezTo>
                  <a:pt x="65" y="48"/>
                  <a:pt x="65" y="48"/>
                  <a:pt x="65" y="48"/>
                </a:cubicBezTo>
                <a:cubicBezTo>
                  <a:pt x="65" y="51"/>
                  <a:pt x="65" y="51"/>
                  <a:pt x="65" y="51"/>
                </a:cubicBezTo>
                <a:cubicBezTo>
                  <a:pt x="63" y="54"/>
                  <a:pt x="63" y="54"/>
                  <a:pt x="63" y="54"/>
                </a:cubicBezTo>
                <a:lnTo>
                  <a:pt x="38" y="93"/>
                </a:lnTo>
                <a:close/>
              </a:path>
            </a:pathLst>
          </a:custGeom>
          <a:solidFill>
            <a:schemeClr val="bg1">
              <a:lumMod val="95000"/>
            </a:schemeClr>
          </a:solidFill>
          <a:ln>
            <a:noFill/>
          </a:ln>
        </p:spPr>
        <p:txBody>
          <a:bodyPr vert="horz" wrap="square" lIns="91392" tIns="45696" rIns="91392" bIns="45696" numCol="1" anchor="t" anchorCtr="0" compatLnSpc="1"/>
          <a:lstStyle/>
          <a:p>
            <a:pPr algn="ctr" fontAlgn="base">
              <a:spcBef>
                <a:spcPct val="0"/>
              </a:spcBef>
              <a:spcAft>
                <a:spcPct val="0"/>
              </a:spcAft>
              <a:defRPr/>
            </a:pPr>
            <a:endParaRPr lang="en-US" sz="2800" kern="0">
              <a:solidFill>
                <a:srgbClr val="01EDF2"/>
              </a:solidFill>
              <a:latin typeface="微软雅黑" panose="020B0503020204020204" pitchFamily="34" charset="-122"/>
              <a:ea typeface="微软雅黑" panose="020B0503020204020204" pitchFamily="34" charset="-122"/>
              <a:sym typeface="Gill Sans" charset="0"/>
            </a:endParaRPr>
          </a:p>
        </p:txBody>
      </p:sp>
      <p:grpSp>
        <p:nvGrpSpPr>
          <p:cNvPr id="46" name="组合 45"/>
          <p:cNvGrpSpPr/>
          <p:nvPr/>
        </p:nvGrpSpPr>
        <p:grpSpPr>
          <a:xfrm>
            <a:off x="4977445" y="3881175"/>
            <a:ext cx="464400" cy="689437"/>
            <a:chOff x="5649914" y="2946401"/>
            <a:chExt cx="360363" cy="534987"/>
          </a:xfrm>
          <a:solidFill>
            <a:schemeClr val="bg1">
              <a:lumMod val="95000"/>
            </a:schemeClr>
          </a:solidFill>
        </p:grpSpPr>
        <p:sp>
          <p:nvSpPr>
            <p:cNvPr id="47" name="Freeform 29"/>
            <p:cNvSpPr/>
            <p:nvPr/>
          </p:nvSpPr>
          <p:spPr bwMode="auto">
            <a:xfrm>
              <a:off x="5776914" y="3424238"/>
              <a:ext cx="106363" cy="57150"/>
            </a:xfrm>
            <a:custGeom>
              <a:avLst/>
              <a:gdLst>
                <a:gd name="T0" fmla="*/ 0 w 74"/>
                <a:gd name="T1" fmla="*/ 0 h 40"/>
                <a:gd name="T2" fmla="*/ 37 w 74"/>
                <a:gd name="T3" fmla="*/ 40 h 40"/>
                <a:gd name="T4" fmla="*/ 74 w 74"/>
                <a:gd name="T5" fmla="*/ 0 h 40"/>
                <a:gd name="T6" fmla="*/ 0 w 74"/>
                <a:gd name="T7" fmla="*/ 0 h 40"/>
              </a:gdLst>
              <a:ahLst/>
              <a:cxnLst>
                <a:cxn ang="0">
                  <a:pos x="T0" y="T1"/>
                </a:cxn>
                <a:cxn ang="0">
                  <a:pos x="T2" y="T3"/>
                </a:cxn>
                <a:cxn ang="0">
                  <a:pos x="T4" y="T5"/>
                </a:cxn>
                <a:cxn ang="0">
                  <a:pos x="T6" y="T7"/>
                </a:cxn>
              </a:cxnLst>
              <a:rect l="0" t="0" r="r" b="b"/>
              <a:pathLst>
                <a:path w="74" h="40">
                  <a:moveTo>
                    <a:pt x="0" y="0"/>
                  </a:moveTo>
                  <a:cubicBezTo>
                    <a:pt x="0" y="22"/>
                    <a:pt x="17" y="40"/>
                    <a:pt x="37" y="40"/>
                  </a:cubicBezTo>
                  <a:cubicBezTo>
                    <a:pt x="57" y="40"/>
                    <a:pt x="74" y="22"/>
                    <a:pt x="74" y="0"/>
                  </a:cubicBezTo>
                  <a:lnTo>
                    <a:pt x="0" y="0"/>
                  </a:lnTo>
                  <a:close/>
                </a:path>
              </a:pathLst>
            </a:custGeom>
            <a:grpFill/>
            <a:ln>
              <a:noFill/>
            </a:ln>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sp>
          <p:nvSpPr>
            <p:cNvPr id="48" name="Freeform 30"/>
            <p:cNvSpPr/>
            <p:nvPr/>
          </p:nvSpPr>
          <p:spPr bwMode="auto">
            <a:xfrm>
              <a:off x="5753101" y="3346451"/>
              <a:ext cx="153988" cy="26988"/>
            </a:xfrm>
            <a:custGeom>
              <a:avLst/>
              <a:gdLst>
                <a:gd name="T0" fmla="*/ 106 w 106"/>
                <a:gd name="T1" fmla="*/ 11 h 19"/>
                <a:gd name="T2" fmla="*/ 98 w 106"/>
                <a:gd name="T3" fmla="*/ 19 h 19"/>
                <a:gd name="T4" fmla="*/ 8 w 106"/>
                <a:gd name="T5" fmla="*/ 19 h 19"/>
                <a:gd name="T6" fmla="*/ 0 w 106"/>
                <a:gd name="T7" fmla="*/ 11 h 19"/>
                <a:gd name="T8" fmla="*/ 0 w 106"/>
                <a:gd name="T9" fmla="*/ 8 h 19"/>
                <a:gd name="T10" fmla="*/ 8 w 106"/>
                <a:gd name="T11" fmla="*/ 0 h 19"/>
                <a:gd name="T12" fmla="*/ 98 w 106"/>
                <a:gd name="T13" fmla="*/ 0 h 19"/>
                <a:gd name="T14" fmla="*/ 106 w 106"/>
                <a:gd name="T15" fmla="*/ 8 h 19"/>
                <a:gd name="T16" fmla="*/ 106 w 106"/>
                <a:gd name="T1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9">
                  <a:moveTo>
                    <a:pt x="106" y="11"/>
                  </a:moveTo>
                  <a:cubicBezTo>
                    <a:pt x="106" y="16"/>
                    <a:pt x="103" y="19"/>
                    <a:pt x="98" y="19"/>
                  </a:cubicBezTo>
                  <a:cubicBezTo>
                    <a:pt x="8" y="19"/>
                    <a:pt x="8" y="19"/>
                    <a:pt x="8" y="19"/>
                  </a:cubicBezTo>
                  <a:cubicBezTo>
                    <a:pt x="3" y="19"/>
                    <a:pt x="0" y="16"/>
                    <a:pt x="0" y="11"/>
                  </a:cubicBezTo>
                  <a:cubicBezTo>
                    <a:pt x="0" y="8"/>
                    <a:pt x="0" y="8"/>
                    <a:pt x="0" y="8"/>
                  </a:cubicBezTo>
                  <a:cubicBezTo>
                    <a:pt x="0" y="4"/>
                    <a:pt x="3" y="0"/>
                    <a:pt x="8" y="0"/>
                  </a:cubicBezTo>
                  <a:cubicBezTo>
                    <a:pt x="98" y="0"/>
                    <a:pt x="98" y="0"/>
                    <a:pt x="98" y="0"/>
                  </a:cubicBezTo>
                  <a:cubicBezTo>
                    <a:pt x="103" y="0"/>
                    <a:pt x="106" y="4"/>
                    <a:pt x="106" y="8"/>
                  </a:cubicBezTo>
                  <a:lnTo>
                    <a:pt x="106" y="11"/>
                  </a:lnTo>
                  <a:close/>
                </a:path>
              </a:pathLst>
            </a:custGeom>
            <a:grpFill/>
            <a:ln>
              <a:noFill/>
            </a:ln>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sp>
          <p:nvSpPr>
            <p:cNvPr id="49" name="Freeform 31"/>
            <p:cNvSpPr/>
            <p:nvPr/>
          </p:nvSpPr>
          <p:spPr bwMode="auto">
            <a:xfrm>
              <a:off x="5753101" y="3386138"/>
              <a:ext cx="153988" cy="26988"/>
            </a:xfrm>
            <a:custGeom>
              <a:avLst/>
              <a:gdLst>
                <a:gd name="T0" fmla="*/ 106 w 106"/>
                <a:gd name="T1" fmla="*/ 11 h 19"/>
                <a:gd name="T2" fmla="*/ 98 w 106"/>
                <a:gd name="T3" fmla="*/ 19 h 19"/>
                <a:gd name="T4" fmla="*/ 8 w 106"/>
                <a:gd name="T5" fmla="*/ 19 h 19"/>
                <a:gd name="T6" fmla="*/ 0 w 106"/>
                <a:gd name="T7" fmla="*/ 11 h 19"/>
                <a:gd name="T8" fmla="*/ 0 w 106"/>
                <a:gd name="T9" fmla="*/ 8 h 19"/>
                <a:gd name="T10" fmla="*/ 8 w 106"/>
                <a:gd name="T11" fmla="*/ 0 h 19"/>
                <a:gd name="T12" fmla="*/ 98 w 106"/>
                <a:gd name="T13" fmla="*/ 0 h 19"/>
                <a:gd name="T14" fmla="*/ 106 w 106"/>
                <a:gd name="T15" fmla="*/ 8 h 19"/>
                <a:gd name="T16" fmla="*/ 106 w 106"/>
                <a:gd name="T1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9">
                  <a:moveTo>
                    <a:pt x="106" y="11"/>
                  </a:moveTo>
                  <a:cubicBezTo>
                    <a:pt x="106" y="15"/>
                    <a:pt x="103" y="19"/>
                    <a:pt x="98" y="19"/>
                  </a:cubicBezTo>
                  <a:cubicBezTo>
                    <a:pt x="8" y="19"/>
                    <a:pt x="8" y="19"/>
                    <a:pt x="8" y="19"/>
                  </a:cubicBezTo>
                  <a:cubicBezTo>
                    <a:pt x="3" y="19"/>
                    <a:pt x="0" y="15"/>
                    <a:pt x="0" y="11"/>
                  </a:cubicBezTo>
                  <a:cubicBezTo>
                    <a:pt x="0" y="8"/>
                    <a:pt x="0" y="8"/>
                    <a:pt x="0" y="8"/>
                  </a:cubicBezTo>
                  <a:cubicBezTo>
                    <a:pt x="0" y="3"/>
                    <a:pt x="3" y="0"/>
                    <a:pt x="8" y="0"/>
                  </a:cubicBezTo>
                  <a:cubicBezTo>
                    <a:pt x="98" y="0"/>
                    <a:pt x="98" y="0"/>
                    <a:pt x="98" y="0"/>
                  </a:cubicBezTo>
                  <a:cubicBezTo>
                    <a:pt x="103" y="0"/>
                    <a:pt x="106" y="3"/>
                    <a:pt x="106" y="8"/>
                  </a:cubicBezTo>
                  <a:lnTo>
                    <a:pt x="106" y="11"/>
                  </a:lnTo>
                  <a:close/>
                </a:path>
              </a:pathLst>
            </a:custGeom>
            <a:grpFill/>
            <a:ln>
              <a:noFill/>
            </a:ln>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sp>
          <p:nvSpPr>
            <p:cNvPr id="50" name="Freeform 32"/>
            <p:cNvSpPr/>
            <p:nvPr/>
          </p:nvSpPr>
          <p:spPr bwMode="auto">
            <a:xfrm>
              <a:off x="5649914" y="2946401"/>
              <a:ext cx="360363" cy="385763"/>
            </a:xfrm>
            <a:custGeom>
              <a:avLst/>
              <a:gdLst>
                <a:gd name="T0" fmla="*/ 250 w 250"/>
                <a:gd name="T1" fmla="*/ 125 h 268"/>
                <a:gd name="T2" fmla="*/ 125 w 250"/>
                <a:gd name="T3" fmla="*/ 0 h 268"/>
                <a:gd name="T4" fmla="*/ 0 w 250"/>
                <a:gd name="T5" fmla="*/ 125 h 268"/>
                <a:gd name="T6" fmla="*/ 72 w 250"/>
                <a:gd name="T7" fmla="*/ 238 h 268"/>
                <a:gd name="T8" fmla="*/ 72 w 250"/>
                <a:gd name="T9" fmla="*/ 244 h 268"/>
                <a:gd name="T10" fmla="*/ 96 w 250"/>
                <a:gd name="T11" fmla="*/ 268 h 268"/>
                <a:gd name="T12" fmla="*/ 154 w 250"/>
                <a:gd name="T13" fmla="*/ 268 h 268"/>
                <a:gd name="T14" fmla="*/ 178 w 250"/>
                <a:gd name="T15" fmla="*/ 244 h 268"/>
                <a:gd name="T16" fmla="*/ 178 w 250"/>
                <a:gd name="T17" fmla="*/ 238 h 268"/>
                <a:gd name="T18" fmla="*/ 250 w 250"/>
                <a:gd name="T19" fmla="*/ 12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68">
                  <a:moveTo>
                    <a:pt x="250" y="125"/>
                  </a:moveTo>
                  <a:cubicBezTo>
                    <a:pt x="250" y="56"/>
                    <a:pt x="194" y="0"/>
                    <a:pt x="125" y="0"/>
                  </a:cubicBezTo>
                  <a:cubicBezTo>
                    <a:pt x="56" y="0"/>
                    <a:pt x="0" y="56"/>
                    <a:pt x="0" y="125"/>
                  </a:cubicBezTo>
                  <a:cubicBezTo>
                    <a:pt x="0" y="175"/>
                    <a:pt x="30" y="218"/>
                    <a:pt x="72" y="238"/>
                  </a:cubicBezTo>
                  <a:cubicBezTo>
                    <a:pt x="72" y="244"/>
                    <a:pt x="72" y="244"/>
                    <a:pt x="72" y="244"/>
                  </a:cubicBezTo>
                  <a:cubicBezTo>
                    <a:pt x="72" y="257"/>
                    <a:pt x="83" y="268"/>
                    <a:pt x="96" y="268"/>
                  </a:cubicBezTo>
                  <a:cubicBezTo>
                    <a:pt x="154" y="268"/>
                    <a:pt x="154" y="268"/>
                    <a:pt x="154" y="268"/>
                  </a:cubicBezTo>
                  <a:cubicBezTo>
                    <a:pt x="167" y="268"/>
                    <a:pt x="178" y="257"/>
                    <a:pt x="178" y="244"/>
                  </a:cubicBezTo>
                  <a:cubicBezTo>
                    <a:pt x="178" y="238"/>
                    <a:pt x="178" y="238"/>
                    <a:pt x="178" y="238"/>
                  </a:cubicBezTo>
                  <a:cubicBezTo>
                    <a:pt x="221" y="218"/>
                    <a:pt x="250" y="175"/>
                    <a:pt x="250" y="125"/>
                  </a:cubicBezTo>
                  <a:close/>
                </a:path>
              </a:pathLst>
            </a:custGeom>
            <a:grpFill/>
            <a:ln>
              <a:noFill/>
            </a:ln>
          </p:spPr>
          <p:txBody>
            <a:bodyPr vert="horz" wrap="square" lIns="91392" tIns="45696" rIns="91392" bIns="45696" numCol="1" anchor="t" anchorCtr="0" compatLnSpc="1"/>
            <a:lstStyle/>
            <a:p>
              <a:endParaRPr lang="zh-CN" altLang="en-US" sz="1800">
                <a:solidFill>
                  <a:srgbClr val="01EDF2"/>
                </a:solidFill>
                <a:latin typeface="微软雅黑" panose="020B0503020204020204" pitchFamily="34" charset="-122"/>
                <a:ea typeface="微软雅黑" panose="020B0503020204020204" pitchFamily="34" charset="-122"/>
              </a:endParaRPr>
            </a:p>
          </p:txBody>
        </p:sp>
      </p:grpSp>
      <p:sp>
        <p:nvSpPr>
          <p:cNvPr id="51" name="文本框 50"/>
          <p:cNvSpPr txBox="1"/>
          <p:nvPr/>
        </p:nvSpPr>
        <p:spPr>
          <a:xfrm>
            <a:off x="11042249" y="7058627"/>
            <a:ext cx="877163" cy="369332"/>
          </a:xfrm>
          <a:prstGeom prst="rect">
            <a:avLst/>
          </a:prstGeom>
          <a:noFill/>
        </p:spPr>
        <p:txBody>
          <a:bodyPr wrap="none" rtlCol="0">
            <a:spAutoFit/>
          </a:bodyPr>
          <a:lstStyle/>
          <a:p>
            <a:r>
              <a:rPr lang="zh-CN" altLang="en-US" dirty="0" smtClean="0">
                <a:solidFill>
                  <a:srgbClr val="01EDF2"/>
                </a:solidFill>
              </a:rPr>
              <a:t>延迟付</a:t>
            </a:r>
            <a:endParaRPr lang="zh-CN" altLang="en-US" dirty="0">
              <a:solidFill>
                <a:srgbClr val="01EDF2"/>
              </a:solidFill>
            </a:endParaRPr>
          </a:p>
        </p:txBody>
      </p:sp>
      <p:grpSp>
        <p:nvGrpSpPr>
          <p:cNvPr id="52" name="组合 51"/>
          <p:cNvGrpSpPr/>
          <p:nvPr/>
        </p:nvGrpSpPr>
        <p:grpSpPr>
          <a:xfrm>
            <a:off x="201713" y="177114"/>
            <a:ext cx="719743" cy="719379"/>
            <a:chOff x="4433071" y="4221479"/>
            <a:chExt cx="870449" cy="870449"/>
          </a:xfrm>
        </p:grpSpPr>
        <p:pic>
          <p:nvPicPr>
            <p:cNvPr id="53" name="图片 5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54" name="TextBox 10"/>
            <p:cNvSpPr txBox="1"/>
            <p:nvPr/>
          </p:nvSpPr>
          <p:spPr>
            <a:xfrm>
              <a:off x="4527158" y="4329313"/>
              <a:ext cx="682273" cy="707578"/>
            </a:xfrm>
            <a:prstGeom prst="rect">
              <a:avLst/>
            </a:prstGeom>
            <a:noFill/>
          </p:spPr>
          <p:txBody>
            <a:bodyPr wrap="square" rtlCol="0">
              <a:spAutoFit/>
            </a:bodyPr>
            <a:lstStyle/>
            <a:p>
              <a:pPr algn="ctr"/>
              <a:r>
                <a:rPr lang="en-US" altLang="zh-CN" sz="3200" b="1" dirty="0">
                  <a:solidFill>
                    <a:srgbClr val="01EDF2"/>
                  </a:solidFill>
                  <a:latin typeface="微软雅黑" panose="020B0503020204020204" pitchFamily="34" charset="-122"/>
                  <a:ea typeface="微软雅黑" panose="020B0503020204020204" pitchFamily="34" charset="-122"/>
                </a:rPr>
                <a:t>4</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Effect transition="in" filter="fade">
                                      <p:cBhvr>
                                        <p:cTn id="7" dur="250"/>
                                        <p:tgtEl>
                                          <p:spTgt spid="32"/>
                                        </p:tgtEl>
                                      </p:cBhvr>
                                    </p:animEffect>
                                  </p:childTnLst>
                                </p:cTn>
                              </p:par>
                            </p:childTnLst>
                          </p:cTn>
                        </p:par>
                        <p:par>
                          <p:cTn id="8" fill="hold">
                            <p:stCondLst>
                              <p:cond delay="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p:cTn id="15" dur="750" fill="hold"/>
                                        <p:tgtEl>
                                          <p:spTgt spid="34"/>
                                        </p:tgtEl>
                                        <p:attrNameLst>
                                          <p:attrName>ppt_w</p:attrName>
                                        </p:attrNameLst>
                                      </p:cBhvr>
                                      <p:tavLst>
                                        <p:tav tm="0">
                                          <p:val>
                                            <p:fltVal val="0"/>
                                          </p:val>
                                        </p:tav>
                                        <p:tav tm="100000">
                                          <p:val>
                                            <p:strVal val="#ppt_w"/>
                                          </p:val>
                                        </p:tav>
                                      </p:tavLst>
                                    </p:anim>
                                    <p:anim calcmode="lin" valueType="num">
                                      <p:cBhvr>
                                        <p:cTn id="16" dur="750" fill="hold"/>
                                        <p:tgtEl>
                                          <p:spTgt spid="34"/>
                                        </p:tgtEl>
                                        <p:attrNameLst>
                                          <p:attrName>ppt_h</p:attrName>
                                        </p:attrNameLst>
                                      </p:cBhvr>
                                      <p:tavLst>
                                        <p:tav tm="0">
                                          <p:val>
                                            <p:fltVal val="0"/>
                                          </p:val>
                                        </p:tav>
                                        <p:tav tm="100000">
                                          <p:val>
                                            <p:strVal val="#ppt_h"/>
                                          </p:val>
                                        </p:tav>
                                      </p:tavLst>
                                    </p:anim>
                                    <p:animEffect transition="in" filter="fade">
                                      <p:cBhvr>
                                        <p:cTn id="17" dur="750"/>
                                        <p:tgtEl>
                                          <p:spTgt spid="3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p:cTn id="21" dur="500" fill="hold"/>
                                        <p:tgtEl>
                                          <p:spTgt spid="43"/>
                                        </p:tgtEl>
                                        <p:attrNameLst>
                                          <p:attrName>ppt_w</p:attrName>
                                        </p:attrNameLst>
                                      </p:cBhvr>
                                      <p:tavLst>
                                        <p:tav tm="0">
                                          <p:val>
                                            <p:fltVal val="0"/>
                                          </p:val>
                                        </p:tav>
                                        <p:tav tm="100000">
                                          <p:val>
                                            <p:strVal val="#ppt_w"/>
                                          </p:val>
                                        </p:tav>
                                      </p:tavLst>
                                    </p:anim>
                                    <p:anim calcmode="lin" valueType="num">
                                      <p:cBhvr>
                                        <p:cTn id="22" dur="500" fill="hold"/>
                                        <p:tgtEl>
                                          <p:spTgt spid="43"/>
                                        </p:tgtEl>
                                        <p:attrNameLst>
                                          <p:attrName>ppt_h</p:attrName>
                                        </p:attrNameLst>
                                      </p:cBhvr>
                                      <p:tavLst>
                                        <p:tav tm="0">
                                          <p:val>
                                            <p:fltVal val="0"/>
                                          </p:val>
                                        </p:tav>
                                        <p:tav tm="100000">
                                          <p:val>
                                            <p:strVal val="#ppt_h"/>
                                          </p:val>
                                        </p:tav>
                                      </p:tavLst>
                                    </p:anim>
                                    <p:animEffect transition="in" filter="fade">
                                      <p:cBhvr>
                                        <p:cTn id="23" dur="500"/>
                                        <p:tgtEl>
                                          <p:spTgt spid="43"/>
                                        </p:tgtEl>
                                      </p:cBhvr>
                                    </p:animEffect>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ppt_x"/>
                                          </p:val>
                                        </p:tav>
                                        <p:tav tm="100000">
                                          <p:val>
                                            <p:strVal val="#ppt_x"/>
                                          </p:val>
                                        </p:tav>
                                      </p:tavLst>
                                    </p:anim>
                                    <p:anim calcmode="lin" valueType="num">
                                      <p:cBhvr additive="base">
                                        <p:cTn id="28" dur="500" fill="hold"/>
                                        <p:tgtEl>
                                          <p:spTgt spid="3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2" presetClass="entr" presetSubtype="1"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up)">
                                      <p:cBhvr>
                                        <p:cTn id="32" dur="500"/>
                                        <p:tgtEl>
                                          <p:spTgt spid="30"/>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par>
                          <p:cTn id="37" fill="hold">
                            <p:stCondLst>
                              <p:cond delay="3500"/>
                            </p:stCondLst>
                            <p:childTnLst>
                              <p:par>
                                <p:cTn id="38" presetID="53" presetClass="entr" presetSubtype="16"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p:cTn id="40" dur="750" fill="hold"/>
                                        <p:tgtEl>
                                          <p:spTgt spid="35"/>
                                        </p:tgtEl>
                                        <p:attrNameLst>
                                          <p:attrName>ppt_w</p:attrName>
                                        </p:attrNameLst>
                                      </p:cBhvr>
                                      <p:tavLst>
                                        <p:tav tm="0">
                                          <p:val>
                                            <p:fltVal val="0"/>
                                          </p:val>
                                        </p:tav>
                                        <p:tav tm="100000">
                                          <p:val>
                                            <p:strVal val="#ppt_w"/>
                                          </p:val>
                                        </p:tav>
                                      </p:tavLst>
                                    </p:anim>
                                    <p:anim calcmode="lin" valueType="num">
                                      <p:cBhvr>
                                        <p:cTn id="41" dur="750" fill="hold"/>
                                        <p:tgtEl>
                                          <p:spTgt spid="35"/>
                                        </p:tgtEl>
                                        <p:attrNameLst>
                                          <p:attrName>ppt_h</p:attrName>
                                        </p:attrNameLst>
                                      </p:cBhvr>
                                      <p:tavLst>
                                        <p:tav tm="0">
                                          <p:val>
                                            <p:fltVal val="0"/>
                                          </p:val>
                                        </p:tav>
                                        <p:tav tm="100000">
                                          <p:val>
                                            <p:strVal val="#ppt_h"/>
                                          </p:val>
                                        </p:tav>
                                      </p:tavLst>
                                    </p:anim>
                                    <p:animEffect transition="in" filter="fade">
                                      <p:cBhvr>
                                        <p:cTn id="42" dur="750"/>
                                        <p:tgtEl>
                                          <p:spTgt spid="35"/>
                                        </p:tgtEl>
                                      </p:cBhvr>
                                    </p:animEffect>
                                  </p:childTnLst>
                                </p:cTn>
                              </p:par>
                            </p:childTnLst>
                          </p:cTn>
                        </p:par>
                        <p:par>
                          <p:cTn id="43" fill="hold">
                            <p:stCondLst>
                              <p:cond delay="4500"/>
                            </p:stCondLst>
                            <p:childTnLst>
                              <p:par>
                                <p:cTn id="44" presetID="53" presetClass="entr" presetSubtype="16" fill="hold" nodeType="afterEffect">
                                  <p:stCondLst>
                                    <p:cond delay="0"/>
                                  </p:stCondLst>
                                  <p:childTnLst>
                                    <p:set>
                                      <p:cBhvr>
                                        <p:cTn id="45" dur="1" fill="hold">
                                          <p:stCondLst>
                                            <p:cond delay="0"/>
                                          </p:stCondLst>
                                        </p:cTn>
                                        <p:tgtEl>
                                          <p:spTgt spid="46"/>
                                        </p:tgtEl>
                                        <p:attrNameLst>
                                          <p:attrName>style.visibility</p:attrName>
                                        </p:attrNameLst>
                                      </p:cBhvr>
                                      <p:to>
                                        <p:strVal val="visible"/>
                                      </p:to>
                                    </p:set>
                                    <p:anim calcmode="lin" valueType="num">
                                      <p:cBhvr>
                                        <p:cTn id="46" dur="500" fill="hold"/>
                                        <p:tgtEl>
                                          <p:spTgt spid="46"/>
                                        </p:tgtEl>
                                        <p:attrNameLst>
                                          <p:attrName>ppt_w</p:attrName>
                                        </p:attrNameLst>
                                      </p:cBhvr>
                                      <p:tavLst>
                                        <p:tav tm="0">
                                          <p:val>
                                            <p:fltVal val="0"/>
                                          </p:val>
                                        </p:tav>
                                        <p:tav tm="100000">
                                          <p:val>
                                            <p:strVal val="#ppt_w"/>
                                          </p:val>
                                        </p:tav>
                                      </p:tavLst>
                                    </p:anim>
                                    <p:anim calcmode="lin" valueType="num">
                                      <p:cBhvr>
                                        <p:cTn id="47" dur="500" fill="hold"/>
                                        <p:tgtEl>
                                          <p:spTgt spid="46"/>
                                        </p:tgtEl>
                                        <p:attrNameLst>
                                          <p:attrName>ppt_h</p:attrName>
                                        </p:attrNameLst>
                                      </p:cBhvr>
                                      <p:tavLst>
                                        <p:tav tm="0">
                                          <p:val>
                                            <p:fltVal val="0"/>
                                          </p:val>
                                        </p:tav>
                                        <p:tav tm="100000">
                                          <p:val>
                                            <p:strVal val="#ppt_h"/>
                                          </p:val>
                                        </p:tav>
                                      </p:tavLst>
                                    </p:anim>
                                    <p:animEffect transition="in" filter="fade">
                                      <p:cBhvr>
                                        <p:cTn id="48" dur="500"/>
                                        <p:tgtEl>
                                          <p:spTgt spid="46"/>
                                        </p:tgtEl>
                                      </p:cBhvr>
                                    </p:animEffect>
                                  </p:childTnLst>
                                </p:cTn>
                              </p:par>
                            </p:childTnLst>
                          </p:cTn>
                        </p:par>
                        <p:par>
                          <p:cTn id="49" fill="hold">
                            <p:stCondLst>
                              <p:cond delay="5000"/>
                            </p:stCondLst>
                            <p:childTnLst>
                              <p:par>
                                <p:cTn id="50" presetID="16" presetClass="entr" presetSubtype="37" fill="hold" grpId="0" nodeType="after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barn(outVertical)">
                                      <p:cBhvr>
                                        <p:cTn id="52" dur="500"/>
                                        <p:tgtEl>
                                          <p:spTgt spid="38"/>
                                        </p:tgtEl>
                                      </p:cBhvr>
                                    </p:animEffect>
                                  </p:childTnLst>
                                </p:cTn>
                              </p:par>
                            </p:childTnLst>
                          </p:cTn>
                        </p:par>
                        <p:par>
                          <p:cTn id="53" fill="hold">
                            <p:stCondLst>
                              <p:cond delay="5500"/>
                            </p:stCondLst>
                            <p:childTnLst>
                              <p:par>
                                <p:cTn id="54" presetID="22" presetClass="entr" presetSubtype="8" fill="hold"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left)">
                                      <p:cBhvr>
                                        <p:cTn id="56" dur="500"/>
                                        <p:tgtEl>
                                          <p:spTgt spid="33"/>
                                        </p:tgtEl>
                                      </p:cBhvr>
                                    </p:animEffect>
                                  </p:childTnLst>
                                </p:cTn>
                              </p:par>
                            </p:childTnLst>
                          </p:cTn>
                        </p:par>
                        <p:par>
                          <p:cTn id="57" fill="hold">
                            <p:stCondLst>
                              <p:cond delay="6000"/>
                            </p:stCondLst>
                            <p:childTnLst>
                              <p:par>
                                <p:cTn id="58" presetID="22" presetClass="entr" presetSubtype="4" fill="hold"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childTnLst>
                          </p:cTn>
                        </p:par>
                        <p:par>
                          <p:cTn id="61" fill="hold">
                            <p:stCondLst>
                              <p:cond delay="6500"/>
                            </p:stCondLst>
                            <p:childTnLst>
                              <p:par>
                                <p:cTn id="62" presetID="53" presetClass="entr" presetSubtype="16" fill="hold" grpId="0" nodeType="afterEffect">
                                  <p:stCondLst>
                                    <p:cond delay="0"/>
                                  </p:stCondLst>
                                  <p:childTnLst>
                                    <p:set>
                                      <p:cBhvr>
                                        <p:cTn id="63" dur="1" fill="hold">
                                          <p:stCondLst>
                                            <p:cond delay="0"/>
                                          </p:stCondLst>
                                        </p:cTn>
                                        <p:tgtEl>
                                          <p:spTgt spid="36"/>
                                        </p:tgtEl>
                                        <p:attrNameLst>
                                          <p:attrName>style.visibility</p:attrName>
                                        </p:attrNameLst>
                                      </p:cBhvr>
                                      <p:to>
                                        <p:strVal val="visible"/>
                                      </p:to>
                                    </p:set>
                                    <p:anim calcmode="lin" valueType="num">
                                      <p:cBhvr>
                                        <p:cTn id="64" dur="750" fill="hold"/>
                                        <p:tgtEl>
                                          <p:spTgt spid="36"/>
                                        </p:tgtEl>
                                        <p:attrNameLst>
                                          <p:attrName>ppt_w</p:attrName>
                                        </p:attrNameLst>
                                      </p:cBhvr>
                                      <p:tavLst>
                                        <p:tav tm="0">
                                          <p:val>
                                            <p:fltVal val="0"/>
                                          </p:val>
                                        </p:tav>
                                        <p:tav tm="100000">
                                          <p:val>
                                            <p:strVal val="#ppt_w"/>
                                          </p:val>
                                        </p:tav>
                                      </p:tavLst>
                                    </p:anim>
                                    <p:anim calcmode="lin" valueType="num">
                                      <p:cBhvr>
                                        <p:cTn id="65" dur="750" fill="hold"/>
                                        <p:tgtEl>
                                          <p:spTgt spid="36"/>
                                        </p:tgtEl>
                                        <p:attrNameLst>
                                          <p:attrName>ppt_h</p:attrName>
                                        </p:attrNameLst>
                                      </p:cBhvr>
                                      <p:tavLst>
                                        <p:tav tm="0">
                                          <p:val>
                                            <p:fltVal val="0"/>
                                          </p:val>
                                        </p:tav>
                                        <p:tav tm="100000">
                                          <p:val>
                                            <p:strVal val="#ppt_h"/>
                                          </p:val>
                                        </p:tav>
                                      </p:tavLst>
                                    </p:anim>
                                    <p:animEffect transition="in" filter="fade">
                                      <p:cBhvr>
                                        <p:cTn id="66" dur="750"/>
                                        <p:tgtEl>
                                          <p:spTgt spid="36"/>
                                        </p:tgtEl>
                                      </p:cBhvr>
                                    </p:animEffect>
                                  </p:childTnLst>
                                </p:cTn>
                              </p:par>
                            </p:childTnLst>
                          </p:cTn>
                        </p:par>
                        <p:par>
                          <p:cTn id="67" fill="hold">
                            <p:stCondLst>
                              <p:cond delay="7500"/>
                            </p:stCondLst>
                            <p:childTnLst>
                              <p:par>
                                <p:cTn id="68" presetID="53" presetClass="entr" presetSubtype="16" fill="hold" grpId="0" nodeType="afterEffect">
                                  <p:stCondLst>
                                    <p:cond delay="0"/>
                                  </p:stCondLst>
                                  <p:childTnLst>
                                    <p:set>
                                      <p:cBhvr>
                                        <p:cTn id="69" dur="1" fill="hold">
                                          <p:stCondLst>
                                            <p:cond delay="0"/>
                                          </p:stCondLst>
                                        </p:cTn>
                                        <p:tgtEl>
                                          <p:spTgt spid="44"/>
                                        </p:tgtEl>
                                        <p:attrNameLst>
                                          <p:attrName>style.visibility</p:attrName>
                                        </p:attrNameLst>
                                      </p:cBhvr>
                                      <p:to>
                                        <p:strVal val="visible"/>
                                      </p:to>
                                    </p:set>
                                    <p:anim calcmode="lin" valueType="num">
                                      <p:cBhvr>
                                        <p:cTn id="70" dur="500" fill="hold"/>
                                        <p:tgtEl>
                                          <p:spTgt spid="44"/>
                                        </p:tgtEl>
                                        <p:attrNameLst>
                                          <p:attrName>ppt_w</p:attrName>
                                        </p:attrNameLst>
                                      </p:cBhvr>
                                      <p:tavLst>
                                        <p:tav tm="0">
                                          <p:val>
                                            <p:fltVal val="0"/>
                                          </p:val>
                                        </p:tav>
                                        <p:tav tm="100000">
                                          <p:val>
                                            <p:strVal val="#ppt_w"/>
                                          </p:val>
                                        </p:tav>
                                      </p:tavLst>
                                    </p:anim>
                                    <p:anim calcmode="lin" valueType="num">
                                      <p:cBhvr>
                                        <p:cTn id="71" dur="500" fill="hold"/>
                                        <p:tgtEl>
                                          <p:spTgt spid="44"/>
                                        </p:tgtEl>
                                        <p:attrNameLst>
                                          <p:attrName>ppt_h</p:attrName>
                                        </p:attrNameLst>
                                      </p:cBhvr>
                                      <p:tavLst>
                                        <p:tav tm="0">
                                          <p:val>
                                            <p:fltVal val="0"/>
                                          </p:val>
                                        </p:tav>
                                        <p:tav tm="100000">
                                          <p:val>
                                            <p:strVal val="#ppt_h"/>
                                          </p:val>
                                        </p:tav>
                                      </p:tavLst>
                                    </p:anim>
                                    <p:animEffect transition="in" filter="fade">
                                      <p:cBhvr>
                                        <p:cTn id="72" dur="500"/>
                                        <p:tgtEl>
                                          <p:spTgt spid="44"/>
                                        </p:tgtEl>
                                      </p:cBhvr>
                                    </p:animEffect>
                                  </p:childTnLst>
                                </p:cTn>
                              </p:par>
                            </p:childTnLst>
                          </p:cTn>
                        </p:par>
                        <p:par>
                          <p:cTn id="73" fill="hold">
                            <p:stCondLst>
                              <p:cond delay="8000"/>
                            </p:stCondLst>
                            <p:childTnLst>
                              <p:par>
                                <p:cTn id="74" presetID="2" presetClass="entr" presetSubtype="4" fill="hold" grpId="0" nodeType="afterEffect">
                                  <p:stCondLst>
                                    <p:cond delay="0"/>
                                  </p:stCondLst>
                                  <p:childTnLst>
                                    <p:set>
                                      <p:cBhvr>
                                        <p:cTn id="75" dur="1" fill="hold">
                                          <p:stCondLst>
                                            <p:cond delay="0"/>
                                          </p:stCondLst>
                                        </p:cTn>
                                        <p:tgtEl>
                                          <p:spTgt spid="39"/>
                                        </p:tgtEl>
                                        <p:attrNameLst>
                                          <p:attrName>style.visibility</p:attrName>
                                        </p:attrNameLst>
                                      </p:cBhvr>
                                      <p:to>
                                        <p:strVal val="visible"/>
                                      </p:to>
                                    </p:set>
                                    <p:anim calcmode="lin" valueType="num">
                                      <p:cBhvr additive="base">
                                        <p:cTn id="76" dur="500" fill="hold"/>
                                        <p:tgtEl>
                                          <p:spTgt spid="39"/>
                                        </p:tgtEl>
                                        <p:attrNameLst>
                                          <p:attrName>ppt_x</p:attrName>
                                        </p:attrNameLst>
                                      </p:cBhvr>
                                      <p:tavLst>
                                        <p:tav tm="0">
                                          <p:val>
                                            <p:strVal val="#ppt_x"/>
                                          </p:val>
                                        </p:tav>
                                        <p:tav tm="100000">
                                          <p:val>
                                            <p:strVal val="#ppt_x"/>
                                          </p:val>
                                        </p:tav>
                                      </p:tavLst>
                                    </p:anim>
                                    <p:anim calcmode="lin" valueType="num">
                                      <p:cBhvr additive="base">
                                        <p:cTn id="77" dur="500" fill="hold"/>
                                        <p:tgtEl>
                                          <p:spTgt spid="39"/>
                                        </p:tgtEl>
                                        <p:attrNameLst>
                                          <p:attrName>ppt_y</p:attrName>
                                        </p:attrNameLst>
                                      </p:cBhvr>
                                      <p:tavLst>
                                        <p:tav tm="0">
                                          <p:val>
                                            <p:strVal val="1+#ppt_h/2"/>
                                          </p:val>
                                        </p:tav>
                                        <p:tav tm="100000">
                                          <p:val>
                                            <p:strVal val="#ppt_y"/>
                                          </p:val>
                                        </p:tav>
                                      </p:tavLst>
                                    </p:anim>
                                  </p:childTnLst>
                                </p:cTn>
                              </p:par>
                            </p:childTnLst>
                          </p:cTn>
                        </p:par>
                        <p:par>
                          <p:cTn id="78" fill="hold">
                            <p:stCondLst>
                              <p:cond delay="8500"/>
                            </p:stCondLst>
                            <p:childTnLst>
                              <p:par>
                                <p:cTn id="79" presetID="22" presetClass="entr" presetSubtype="8" fill="hold" nodeType="after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left)">
                                      <p:cBhvr>
                                        <p:cTn id="81" dur="500"/>
                                        <p:tgtEl>
                                          <p:spTgt spid="31"/>
                                        </p:tgtEl>
                                      </p:cBhvr>
                                    </p:animEffect>
                                  </p:childTnLst>
                                </p:cTn>
                              </p:par>
                            </p:childTnLst>
                          </p:cTn>
                        </p:par>
                        <p:par>
                          <p:cTn id="82" fill="hold">
                            <p:stCondLst>
                              <p:cond delay="9000"/>
                            </p:stCondLst>
                            <p:childTnLst>
                              <p:par>
                                <p:cTn id="83" presetID="22" presetClass="entr" presetSubtype="1" fill="hold" nodeType="after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wipe(up)">
                                      <p:cBhvr>
                                        <p:cTn id="85" dur="500"/>
                                        <p:tgtEl>
                                          <p:spTgt spid="40"/>
                                        </p:tgtEl>
                                      </p:cBhvr>
                                    </p:animEffect>
                                  </p:childTnLst>
                                </p:cTn>
                              </p:par>
                            </p:childTnLst>
                          </p:cTn>
                        </p:par>
                        <p:par>
                          <p:cTn id="86" fill="hold">
                            <p:stCondLst>
                              <p:cond delay="9500"/>
                            </p:stCondLst>
                            <p:childTnLst>
                              <p:par>
                                <p:cTn id="87" presetID="53" presetClass="entr" presetSubtype="16" fill="hold" grpId="0" nodeType="afterEffect">
                                  <p:stCondLst>
                                    <p:cond delay="0"/>
                                  </p:stCondLst>
                                  <p:childTnLst>
                                    <p:set>
                                      <p:cBhvr>
                                        <p:cTn id="88" dur="1" fill="hold">
                                          <p:stCondLst>
                                            <p:cond delay="0"/>
                                          </p:stCondLst>
                                        </p:cTn>
                                        <p:tgtEl>
                                          <p:spTgt spid="41"/>
                                        </p:tgtEl>
                                        <p:attrNameLst>
                                          <p:attrName>style.visibility</p:attrName>
                                        </p:attrNameLst>
                                      </p:cBhvr>
                                      <p:to>
                                        <p:strVal val="visible"/>
                                      </p:to>
                                    </p:set>
                                    <p:anim calcmode="lin" valueType="num">
                                      <p:cBhvr>
                                        <p:cTn id="89" dur="750" fill="hold"/>
                                        <p:tgtEl>
                                          <p:spTgt spid="41"/>
                                        </p:tgtEl>
                                        <p:attrNameLst>
                                          <p:attrName>ppt_w</p:attrName>
                                        </p:attrNameLst>
                                      </p:cBhvr>
                                      <p:tavLst>
                                        <p:tav tm="0">
                                          <p:val>
                                            <p:fltVal val="0"/>
                                          </p:val>
                                        </p:tav>
                                        <p:tav tm="100000">
                                          <p:val>
                                            <p:strVal val="#ppt_w"/>
                                          </p:val>
                                        </p:tav>
                                      </p:tavLst>
                                    </p:anim>
                                    <p:anim calcmode="lin" valueType="num">
                                      <p:cBhvr>
                                        <p:cTn id="90" dur="750" fill="hold"/>
                                        <p:tgtEl>
                                          <p:spTgt spid="41"/>
                                        </p:tgtEl>
                                        <p:attrNameLst>
                                          <p:attrName>ppt_h</p:attrName>
                                        </p:attrNameLst>
                                      </p:cBhvr>
                                      <p:tavLst>
                                        <p:tav tm="0">
                                          <p:val>
                                            <p:fltVal val="0"/>
                                          </p:val>
                                        </p:tav>
                                        <p:tav tm="100000">
                                          <p:val>
                                            <p:strVal val="#ppt_h"/>
                                          </p:val>
                                        </p:tav>
                                      </p:tavLst>
                                    </p:anim>
                                    <p:animEffect transition="in" filter="fade">
                                      <p:cBhvr>
                                        <p:cTn id="91" dur="750"/>
                                        <p:tgtEl>
                                          <p:spTgt spid="41"/>
                                        </p:tgtEl>
                                      </p:cBhvr>
                                    </p:animEffect>
                                  </p:childTnLst>
                                </p:cTn>
                              </p:par>
                            </p:childTnLst>
                          </p:cTn>
                        </p:par>
                        <p:par>
                          <p:cTn id="92" fill="hold">
                            <p:stCondLst>
                              <p:cond delay="10500"/>
                            </p:stCondLst>
                            <p:childTnLst>
                              <p:par>
                                <p:cTn id="93" presetID="53" presetClass="entr" presetSubtype="16" fill="hold" grpId="0" nodeType="afterEffect">
                                  <p:stCondLst>
                                    <p:cond delay="0"/>
                                  </p:stCondLst>
                                  <p:childTnLst>
                                    <p:set>
                                      <p:cBhvr>
                                        <p:cTn id="94" dur="1" fill="hold">
                                          <p:stCondLst>
                                            <p:cond delay="0"/>
                                          </p:stCondLst>
                                        </p:cTn>
                                        <p:tgtEl>
                                          <p:spTgt spid="45"/>
                                        </p:tgtEl>
                                        <p:attrNameLst>
                                          <p:attrName>style.visibility</p:attrName>
                                        </p:attrNameLst>
                                      </p:cBhvr>
                                      <p:to>
                                        <p:strVal val="visible"/>
                                      </p:to>
                                    </p:set>
                                    <p:anim calcmode="lin" valueType="num">
                                      <p:cBhvr>
                                        <p:cTn id="95" dur="500" fill="hold"/>
                                        <p:tgtEl>
                                          <p:spTgt spid="45"/>
                                        </p:tgtEl>
                                        <p:attrNameLst>
                                          <p:attrName>ppt_w</p:attrName>
                                        </p:attrNameLst>
                                      </p:cBhvr>
                                      <p:tavLst>
                                        <p:tav tm="0">
                                          <p:val>
                                            <p:fltVal val="0"/>
                                          </p:val>
                                        </p:tav>
                                        <p:tav tm="100000">
                                          <p:val>
                                            <p:strVal val="#ppt_w"/>
                                          </p:val>
                                        </p:tav>
                                      </p:tavLst>
                                    </p:anim>
                                    <p:anim calcmode="lin" valueType="num">
                                      <p:cBhvr>
                                        <p:cTn id="96" dur="500" fill="hold"/>
                                        <p:tgtEl>
                                          <p:spTgt spid="45"/>
                                        </p:tgtEl>
                                        <p:attrNameLst>
                                          <p:attrName>ppt_h</p:attrName>
                                        </p:attrNameLst>
                                      </p:cBhvr>
                                      <p:tavLst>
                                        <p:tav tm="0">
                                          <p:val>
                                            <p:fltVal val="0"/>
                                          </p:val>
                                        </p:tav>
                                        <p:tav tm="100000">
                                          <p:val>
                                            <p:strVal val="#ppt_h"/>
                                          </p:val>
                                        </p:tav>
                                      </p:tavLst>
                                    </p:anim>
                                    <p:animEffect transition="in" filter="fade">
                                      <p:cBhvr>
                                        <p:cTn id="97" dur="500"/>
                                        <p:tgtEl>
                                          <p:spTgt spid="45"/>
                                        </p:tgtEl>
                                      </p:cBhvr>
                                    </p:animEffect>
                                  </p:childTnLst>
                                </p:cTn>
                              </p:par>
                            </p:childTnLst>
                          </p:cTn>
                        </p:par>
                        <p:par>
                          <p:cTn id="98" fill="hold">
                            <p:stCondLst>
                              <p:cond delay="11000"/>
                            </p:stCondLst>
                            <p:childTnLst>
                              <p:par>
                                <p:cTn id="99" presetID="2" presetClass="entr" presetSubtype="4" fill="hold" grpId="0" nodeType="afterEffect">
                                  <p:stCondLst>
                                    <p:cond delay="0"/>
                                  </p:stCondLst>
                                  <p:childTnLst>
                                    <p:set>
                                      <p:cBhvr>
                                        <p:cTn id="100" dur="1" fill="hold">
                                          <p:stCondLst>
                                            <p:cond delay="0"/>
                                          </p:stCondLst>
                                        </p:cTn>
                                        <p:tgtEl>
                                          <p:spTgt spid="42"/>
                                        </p:tgtEl>
                                        <p:attrNameLst>
                                          <p:attrName>style.visibility</p:attrName>
                                        </p:attrNameLst>
                                      </p:cBhvr>
                                      <p:to>
                                        <p:strVal val="visible"/>
                                      </p:to>
                                    </p:set>
                                    <p:anim calcmode="lin" valueType="num">
                                      <p:cBhvr additive="base">
                                        <p:cTn id="101" dur="500" fill="hold"/>
                                        <p:tgtEl>
                                          <p:spTgt spid="42"/>
                                        </p:tgtEl>
                                        <p:attrNameLst>
                                          <p:attrName>ppt_x</p:attrName>
                                        </p:attrNameLst>
                                      </p:cBhvr>
                                      <p:tavLst>
                                        <p:tav tm="0">
                                          <p:val>
                                            <p:strVal val="#ppt_x"/>
                                          </p:val>
                                        </p:tav>
                                        <p:tav tm="100000">
                                          <p:val>
                                            <p:strVal val="#ppt_x"/>
                                          </p:val>
                                        </p:tav>
                                      </p:tavLst>
                                    </p:anim>
                                    <p:anim calcmode="lin" valueType="num">
                                      <p:cBhvr additive="base">
                                        <p:cTn id="102" dur="500" fill="hold"/>
                                        <p:tgtEl>
                                          <p:spTgt spid="42"/>
                                        </p:tgtEl>
                                        <p:attrNameLst>
                                          <p:attrName>ppt_y</p:attrName>
                                        </p:attrNameLst>
                                      </p:cBhvr>
                                      <p:tavLst>
                                        <p:tav tm="0">
                                          <p:val>
                                            <p:strVal val="1+#ppt_h/2"/>
                                          </p:val>
                                        </p:tav>
                                        <p:tav tm="100000">
                                          <p:val>
                                            <p:strVal val="#ppt_y"/>
                                          </p:val>
                                        </p:tav>
                                      </p:tavLst>
                                    </p:anim>
                                  </p:childTnLst>
                                </p:cTn>
                              </p:par>
                            </p:childTnLst>
                          </p:cTn>
                        </p:par>
                        <p:par>
                          <p:cTn id="103" fill="hold">
                            <p:stCondLst>
                              <p:cond delay="11500"/>
                            </p:stCondLst>
                            <p:childTnLst>
                              <p:par>
                                <p:cTn id="104" presetID="22" presetClass="entr" presetSubtype="1" fill="hold" nodeType="after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wipe(up)">
                                      <p:cBhvr>
                                        <p:cTn id="106" dur="500"/>
                                        <p:tgtEl>
                                          <p:spTgt spid="27"/>
                                        </p:tgtEl>
                                      </p:cBhvr>
                                    </p:animEffect>
                                  </p:childTnLst>
                                </p:cTn>
                              </p:par>
                            </p:childTnLst>
                          </p:cTn>
                        </p:par>
                        <p:par>
                          <p:cTn id="107" fill="hold">
                            <p:stCondLst>
                              <p:cond delay="12000"/>
                            </p:stCondLst>
                            <p:childTnLst>
                              <p:par>
                                <p:cTn id="108" presetID="42" presetClass="entr" presetSubtype="0" fill="hold" grpId="0" nodeType="afterEffect">
                                  <p:stCondLst>
                                    <p:cond delay="0"/>
                                  </p:stCondLst>
                                  <p:childTnLst>
                                    <p:set>
                                      <p:cBhvr>
                                        <p:cTn id="109" dur="1" fill="hold">
                                          <p:stCondLst>
                                            <p:cond delay="0"/>
                                          </p:stCondLst>
                                        </p:cTn>
                                        <p:tgtEl>
                                          <p:spTgt spid="51"/>
                                        </p:tgtEl>
                                        <p:attrNameLst>
                                          <p:attrName>style.visibility</p:attrName>
                                        </p:attrNameLst>
                                      </p:cBhvr>
                                      <p:to>
                                        <p:strVal val="visible"/>
                                      </p:to>
                                    </p:set>
                                    <p:animEffect transition="in" filter="fade">
                                      <p:cBhvr>
                                        <p:cTn id="110" dur="1200"/>
                                        <p:tgtEl>
                                          <p:spTgt spid="51"/>
                                        </p:tgtEl>
                                      </p:cBhvr>
                                    </p:animEffect>
                                    <p:anim calcmode="lin" valueType="num">
                                      <p:cBhvr>
                                        <p:cTn id="111" dur="1200" fill="hold"/>
                                        <p:tgtEl>
                                          <p:spTgt spid="51"/>
                                        </p:tgtEl>
                                        <p:attrNameLst>
                                          <p:attrName>ppt_x</p:attrName>
                                        </p:attrNameLst>
                                      </p:cBhvr>
                                      <p:tavLst>
                                        <p:tav tm="0">
                                          <p:val>
                                            <p:strVal val="#ppt_x"/>
                                          </p:val>
                                        </p:tav>
                                        <p:tav tm="100000">
                                          <p:val>
                                            <p:strVal val="#ppt_x"/>
                                          </p:val>
                                        </p:tav>
                                      </p:tavLst>
                                    </p:anim>
                                    <p:anim calcmode="lin" valueType="num">
                                      <p:cBhvr>
                                        <p:cTn id="112" dur="12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animBg="1"/>
      <p:bldP spid="35" grpId="0" animBg="1"/>
      <p:bldP spid="36" grpId="0" animBg="1"/>
      <p:bldP spid="37" grpId="0"/>
      <p:bldP spid="38" grpId="0"/>
      <p:bldP spid="39" grpId="0"/>
      <p:bldP spid="41" grpId="0" animBg="1"/>
      <p:bldP spid="42" grpId="0"/>
      <p:bldP spid="43" grpId="0" animBg="1"/>
      <p:bldP spid="44" grpId="0" animBg="1"/>
      <p:bldP spid="45" grpId="0" animBg="1"/>
      <p:bldP spid="5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9"/>
          <p:cNvSpPr txBox="1"/>
          <p:nvPr/>
        </p:nvSpPr>
        <p:spPr>
          <a:xfrm>
            <a:off x="0" y="168485"/>
            <a:ext cx="3630026" cy="584775"/>
          </a:xfrm>
          <a:prstGeom prst="rect">
            <a:avLst/>
          </a:prstGeom>
          <a:noFill/>
        </p:spPr>
        <p:txBody>
          <a:bodyPr wrap="square" rtlCol="0">
            <a:spAutoFit/>
          </a:bodyPr>
          <a:lstStyle/>
          <a:p>
            <a:pPr algn="ctr"/>
            <a:r>
              <a:rPr lang="zh-CN" altLang="en-US" sz="3200" b="1" dirty="0" smtClean="0">
                <a:solidFill>
                  <a:srgbClr val="01EDF2"/>
                </a:solidFill>
                <a:latin typeface="微软雅黑" panose="020B0503020204020204" pitchFamily="34" charset="-122"/>
                <a:ea typeface="微软雅黑" panose="020B0503020204020204" pitchFamily="34" charset="-122"/>
              </a:rPr>
              <a:t>联系我们</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sp>
        <p:nvSpPr>
          <p:cNvPr id="51" name="TextBox 23"/>
          <p:cNvSpPr txBox="1"/>
          <p:nvPr/>
        </p:nvSpPr>
        <p:spPr>
          <a:xfrm>
            <a:off x="1084004" y="3600912"/>
            <a:ext cx="2719112" cy="707518"/>
          </a:xfrm>
          <a:prstGeom prst="rect">
            <a:avLst/>
          </a:prstGeom>
          <a:noFill/>
        </p:spPr>
        <p:txBody>
          <a:bodyPr wrap="square" rtlCol="0">
            <a:spAutoFit/>
          </a:bodyPr>
          <a:lstStyle>
            <a:defPPr>
              <a:defRPr lang="zh-CN"/>
            </a:defPPr>
            <a:lvl1pPr algn="ctr">
              <a:defRPr sz="2800" b="1">
                <a:solidFill>
                  <a:schemeClr val="accent1"/>
                </a:solidFill>
                <a:latin typeface="微软雅黑" panose="020B0503020204020204" pitchFamily="34" charset="-122"/>
                <a:ea typeface="微软雅黑" panose="020B0503020204020204" pitchFamily="34" charset="-122"/>
              </a:defRPr>
            </a:lvl1pPr>
          </a:lstStyle>
          <a:p>
            <a:r>
              <a:rPr lang="zh-CN" altLang="en-US" sz="4000" dirty="0">
                <a:solidFill>
                  <a:srgbClr val="01EDF2"/>
                </a:solidFill>
              </a:rPr>
              <a:t>联系我们</a:t>
            </a:r>
            <a:endParaRPr lang="zh-CN" altLang="en-US" sz="4000" dirty="0">
              <a:solidFill>
                <a:srgbClr val="01EDF2"/>
              </a:solidFill>
            </a:endParaRPr>
          </a:p>
        </p:txBody>
      </p:sp>
      <p:sp>
        <p:nvSpPr>
          <p:cNvPr id="52" name="KSO_Shape"/>
          <p:cNvSpPr/>
          <p:nvPr/>
        </p:nvSpPr>
        <p:spPr>
          <a:xfrm>
            <a:off x="1660200" y="1819605"/>
            <a:ext cx="1566720" cy="1566720"/>
          </a:xfrm>
          <a:custGeom>
            <a:avLst/>
            <a:gdLst/>
            <a:ahLst/>
            <a:cxnLst/>
            <a:rect l="l" t="t" r="r" b="b"/>
            <a:pathLst>
              <a:path w="577593" h="577592">
                <a:moveTo>
                  <a:pt x="234310" y="380217"/>
                </a:moveTo>
                <a:cubicBezTo>
                  <a:pt x="246869" y="387442"/>
                  <a:pt x="258665" y="381442"/>
                  <a:pt x="262548" y="404283"/>
                </a:cubicBezTo>
                <a:cubicBezTo>
                  <a:pt x="266431" y="427125"/>
                  <a:pt x="242854" y="459767"/>
                  <a:pt x="229183" y="471323"/>
                </a:cubicBezTo>
                <a:cubicBezTo>
                  <a:pt x="215512" y="482878"/>
                  <a:pt x="193419" y="478515"/>
                  <a:pt x="180522" y="473617"/>
                </a:cubicBezTo>
                <a:cubicBezTo>
                  <a:pt x="193965" y="466292"/>
                  <a:pt x="207048" y="454529"/>
                  <a:pt x="217339" y="440601"/>
                </a:cubicBezTo>
                <a:cubicBezTo>
                  <a:pt x="233687" y="418479"/>
                  <a:pt x="240024" y="395096"/>
                  <a:pt x="234310" y="380217"/>
                </a:cubicBezTo>
                <a:close/>
                <a:moveTo>
                  <a:pt x="425006" y="121382"/>
                </a:moveTo>
                <a:cubicBezTo>
                  <a:pt x="429704" y="126991"/>
                  <a:pt x="433488" y="134230"/>
                  <a:pt x="436644" y="143057"/>
                </a:cubicBezTo>
                <a:cubicBezTo>
                  <a:pt x="453017" y="188848"/>
                  <a:pt x="374979" y="223071"/>
                  <a:pt x="356472" y="222273"/>
                </a:cubicBezTo>
                <a:cubicBezTo>
                  <a:pt x="340632" y="221589"/>
                  <a:pt x="329013" y="212922"/>
                  <a:pt x="316773" y="203393"/>
                </a:cubicBezTo>
                <a:cubicBezTo>
                  <a:pt x="332982" y="199546"/>
                  <a:pt x="349992" y="192409"/>
                  <a:pt x="365914" y="183372"/>
                </a:cubicBezTo>
                <a:cubicBezTo>
                  <a:pt x="400284" y="163865"/>
                  <a:pt x="423202" y="139309"/>
                  <a:pt x="425006" y="121382"/>
                </a:cubicBezTo>
                <a:close/>
                <a:moveTo>
                  <a:pt x="288797" y="0"/>
                </a:moveTo>
                <a:cubicBezTo>
                  <a:pt x="448295" y="0"/>
                  <a:pt x="577593" y="129298"/>
                  <a:pt x="577593" y="288796"/>
                </a:cubicBezTo>
                <a:cubicBezTo>
                  <a:pt x="577593" y="448294"/>
                  <a:pt x="448295" y="577592"/>
                  <a:pt x="288797" y="577592"/>
                </a:cubicBezTo>
                <a:cubicBezTo>
                  <a:pt x="242745" y="577593"/>
                  <a:pt x="199210" y="566813"/>
                  <a:pt x="160790" y="547224"/>
                </a:cubicBezTo>
                <a:lnTo>
                  <a:pt x="160978" y="548653"/>
                </a:lnTo>
                <a:cubicBezTo>
                  <a:pt x="160918" y="548616"/>
                  <a:pt x="159201" y="547509"/>
                  <a:pt x="156576" y="545302"/>
                </a:cubicBezTo>
                <a:cubicBezTo>
                  <a:pt x="155826" y="545059"/>
                  <a:pt x="155138" y="544697"/>
                  <a:pt x="154452" y="544332"/>
                </a:cubicBezTo>
                <a:lnTo>
                  <a:pt x="154081" y="542962"/>
                </a:lnTo>
                <a:cubicBezTo>
                  <a:pt x="143887" y="534039"/>
                  <a:pt x="126458" y="513897"/>
                  <a:pt x="125778" y="482542"/>
                </a:cubicBezTo>
                <a:cubicBezTo>
                  <a:pt x="125207" y="456209"/>
                  <a:pt x="135424" y="442013"/>
                  <a:pt x="144328" y="435402"/>
                </a:cubicBezTo>
                <a:cubicBezTo>
                  <a:pt x="141049" y="427772"/>
                  <a:pt x="139101" y="420175"/>
                  <a:pt x="137482" y="414002"/>
                </a:cubicBezTo>
                <a:cubicBezTo>
                  <a:pt x="130441" y="387159"/>
                  <a:pt x="138178" y="160274"/>
                  <a:pt x="347629" y="102143"/>
                </a:cubicBezTo>
                <a:cubicBezTo>
                  <a:pt x="355010" y="100659"/>
                  <a:pt x="362177" y="99561"/>
                  <a:pt x="369059" y="99057"/>
                </a:cubicBezTo>
                <a:cubicBezTo>
                  <a:pt x="375940" y="98553"/>
                  <a:pt x="382537" y="98644"/>
                  <a:pt x="388776" y="99538"/>
                </a:cubicBezTo>
                <a:cubicBezTo>
                  <a:pt x="400320" y="101193"/>
                  <a:pt x="410643" y="105601"/>
                  <a:pt x="418998" y="114390"/>
                </a:cubicBezTo>
                <a:cubicBezTo>
                  <a:pt x="425438" y="129703"/>
                  <a:pt x="401160" y="157423"/>
                  <a:pt x="362093" y="179190"/>
                </a:cubicBezTo>
                <a:cubicBezTo>
                  <a:pt x="345488" y="188443"/>
                  <a:pt x="327757" y="195717"/>
                  <a:pt x="311456" y="199847"/>
                </a:cubicBezTo>
                <a:cubicBezTo>
                  <a:pt x="306035" y="196348"/>
                  <a:pt x="300569" y="194901"/>
                  <a:pt x="294986" y="197818"/>
                </a:cubicBezTo>
                <a:cubicBezTo>
                  <a:pt x="275325" y="208090"/>
                  <a:pt x="219960" y="314670"/>
                  <a:pt x="214388" y="347873"/>
                </a:cubicBezTo>
                <a:cubicBezTo>
                  <a:pt x="212440" y="359480"/>
                  <a:pt x="217439" y="367666"/>
                  <a:pt x="224964" y="373701"/>
                </a:cubicBezTo>
                <a:lnTo>
                  <a:pt x="224630" y="374083"/>
                </a:lnTo>
                <a:cubicBezTo>
                  <a:pt x="237092" y="384983"/>
                  <a:pt x="231822" y="412316"/>
                  <a:pt x="212274" y="438164"/>
                </a:cubicBezTo>
                <a:cubicBezTo>
                  <a:pt x="201379" y="452569"/>
                  <a:pt x="187435" y="464598"/>
                  <a:pt x="173722" y="471257"/>
                </a:cubicBezTo>
                <a:cubicBezTo>
                  <a:pt x="160041" y="464734"/>
                  <a:pt x="151775" y="453122"/>
                  <a:pt x="146587" y="441033"/>
                </a:cubicBezTo>
                <a:cubicBezTo>
                  <a:pt x="139259" y="451214"/>
                  <a:pt x="130813" y="467448"/>
                  <a:pt x="133146" y="486288"/>
                </a:cubicBezTo>
                <a:cubicBezTo>
                  <a:pt x="137119" y="518381"/>
                  <a:pt x="141720" y="516247"/>
                  <a:pt x="146174" y="525248"/>
                </a:cubicBezTo>
                <a:cubicBezTo>
                  <a:pt x="158269" y="542339"/>
                  <a:pt x="158341" y="537239"/>
                  <a:pt x="159578" y="539900"/>
                </a:cubicBezTo>
                <a:cubicBezTo>
                  <a:pt x="198149" y="560306"/>
                  <a:pt x="242154" y="571597"/>
                  <a:pt x="288797" y="571597"/>
                </a:cubicBezTo>
                <a:cubicBezTo>
                  <a:pt x="444983" y="571597"/>
                  <a:pt x="571598" y="444983"/>
                  <a:pt x="571598" y="288796"/>
                </a:cubicBezTo>
                <a:cubicBezTo>
                  <a:pt x="571598" y="132609"/>
                  <a:pt x="444984" y="5995"/>
                  <a:pt x="288797" y="5995"/>
                </a:cubicBezTo>
                <a:cubicBezTo>
                  <a:pt x="132610" y="5995"/>
                  <a:pt x="5996" y="132609"/>
                  <a:pt x="5996" y="288796"/>
                </a:cubicBezTo>
                <a:cubicBezTo>
                  <a:pt x="5996" y="370017"/>
                  <a:pt x="40236" y="443242"/>
                  <a:pt x="95262" y="494616"/>
                </a:cubicBezTo>
                <a:lnTo>
                  <a:pt x="90248" y="498151"/>
                </a:lnTo>
                <a:cubicBezTo>
                  <a:pt x="34594" y="445716"/>
                  <a:pt x="0" y="371296"/>
                  <a:pt x="1" y="288796"/>
                </a:cubicBezTo>
                <a:cubicBezTo>
                  <a:pt x="1" y="129298"/>
                  <a:pt x="129299" y="0"/>
                  <a:pt x="288797" y="0"/>
                </a:cubicBezTo>
                <a:close/>
              </a:path>
            </a:pathLst>
          </a:custGeom>
          <a:solidFill>
            <a:srgbClr val="01EDF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rgbClr val="01EDF2"/>
              </a:solidFill>
            </a:endParaRPr>
          </a:p>
        </p:txBody>
      </p:sp>
      <p:sp>
        <p:nvSpPr>
          <p:cNvPr id="53" name="Text Box 54"/>
          <p:cNvSpPr txBox="1">
            <a:spLocks noChangeArrowheads="1"/>
          </p:cNvSpPr>
          <p:nvPr/>
        </p:nvSpPr>
        <p:spPr bwMode="auto">
          <a:xfrm>
            <a:off x="5847816" y="1381760"/>
            <a:ext cx="3697595" cy="515638"/>
          </a:xfrm>
          <a:prstGeom prst="rect">
            <a:avLst/>
          </a:prstGeom>
          <a:solidFill>
            <a:srgbClr val="01EDF2"/>
          </a:solidFill>
          <a:ln w="9525">
            <a:noFill/>
            <a:miter lim="800000"/>
          </a:ln>
        </p:spPr>
        <p:txBody>
          <a:bodyPr lIns="91369" tIns="45684" rIns="91369" bIns="45684" anchor="ctr"/>
          <a:lstStyle/>
          <a:p>
            <a:pPr defTabSz="913765" fontAlgn="base">
              <a:spcAft>
                <a:spcPct val="0"/>
              </a:spcAft>
            </a:pPr>
            <a:r>
              <a:rPr lang="en-US" altLang="zh-CN" sz="1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168888888888888888@qq.com</a:t>
            </a:r>
            <a:endParaRPr lang="en-US" altLang="zh-CN" sz="1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4" name="TextBox 10">
            <a:hlinkClick r:id="rId1"/>
          </p:cNvPr>
          <p:cNvSpPr>
            <a:spLocks noChangeArrowheads="1"/>
          </p:cNvSpPr>
          <p:nvPr/>
        </p:nvSpPr>
        <p:spPr bwMode="auto">
          <a:xfrm>
            <a:off x="5847816" y="2945000"/>
            <a:ext cx="3697595" cy="369140"/>
          </a:xfrm>
          <a:prstGeom prst="rect">
            <a:avLst/>
          </a:prstGeom>
          <a:solidFill>
            <a:srgbClr val="01EDF2"/>
          </a:solidFill>
          <a:ln>
            <a:noFill/>
          </a:ln>
        </p:spPr>
        <p:txBody>
          <a:bodyPr wrap="square" anchor="ctr">
            <a:spAutoFit/>
          </a:bodyPr>
          <a:lstStyle/>
          <a:p>
            <a:pPr fontAlgn="base">
              <a:spcBef>
                <a:spcPct val="50000"/>
              </a:spcBef>
              <a:spcAft>
                <a:spcPct val="0"/>
              </a:spcAft>
            </a:pPr>
            <a:r>
              <a:rPr lang="en-US" sz="1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http://weiboiuiuiuiuiuiuiu.com</a:t>
            </a:r>
            <a:endParaRPr lang="en-US" sz="1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endParaRPr>
          </a:p>
        </p:txBody>
      </p:sp>
      <p:sp>
        <p:nvSpPr>
          <p:cNvPr id="55" name="Text Box 54">
            <a:hlinkClick r:id="rId2"/>
          </p:cNvPr>
          <p:cNvSpPr txBox="1">
            <a:spLocks noChangeArrowheads="1"/>
          </p:cNvSpPr>
          <p:nvPr/>
        </p:nvSpPr>
        <p:spPr bwMode="auto">
          <a:xfrm>
            <a:off x="5847816" y="2099989"/>
            <a:ext cx="3697595" cy="568008"/>
          </a:xfrm>
          <a:prstGeom prst="rect">
            <a:avLst/>
          </a:prstGeom>
          <a:solidFill>
            <a:schemeClr val="bg1">
              <a:lumMod val="50000"/>
            </a:schemeClr>
          </a:solidFill>
          <a:ln w="9525">
            <a:noFill/>
            <a:miter lim="800000"/>
          </a:ln>
        </p:spPr>
        <p:txBody>
          <a:bodyPr lIns="91369" tIns="45684" rIns="91369" bIns="45684" anchor="ctr"/>
          <a:lstStyle/>
          <a:p>
            <a:pPr fontAlgn="base">
              <a:spcAft>
                <a:spcPct val="0"/>
              </a:spcAft>
            </a:pPr>
            <a:r>
              <a:rPr lang="en-US" altLang="zh-CN" sz="1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http://tpppppppptt.163.com</a:t>
            </a:r>
            <a:endParaRPr lang="en-US" altLang="zh-CN" sz="1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56" name="组合 55"/>
          <p:cNvGrpSpPr>
            <a:grpSpLocks noChangeAspect="1"/>
          </p:cNvGrpSpPr>
          <p:nvPr/>
        </p:nvGrpSpPr>
        <p:grpSpPr>
          <a:xfrm>
            <a:off x="4597559" y="2891657"/>
            <a:ext cx="584948" cy="474992"/>
            <a:chOff x="3175" y="295276"/>
            <a:chExt cx="4856163" cy="3943350"/>
          </a:xfrm>
          <a:solidFill>
            <a:srgbClr val="01EDF2"/>
          </a:solidFill>
        </p:grpSpPr>
        <p:sp>
          <p:nvSpPr>
            <p:cNvPr id="57" name="Freeform 10"/>
            <p:cNvSpPr>
              <a:spLocks noEditPoints="1"/>
            </p:cNvSpPr>
            <p:nvPr/>
          </p:nvSpPr>
          <p:spPr bwMode="auto">
            <a:xfrm>
              <a:off x="3175" y="741363"/>
              <a:ext cx="4173538" cy="3497263"/>
            </a:xfrm>
            <a:custGeom>
              <a:avLst/>
              <a:gdLst>
                <a:gd name="T0" fmla="*/ 957 w 1111"/>
                <a:gd name="T1" fmla="*/ 394 h 930"/>
                <a:gd name="T2" fmla="*/ 936 w 1111"/>
                <a:gd name="T3" fmla="*/ 362 h 930"/>
                <a:gd name="T4" fmla="*/ 936 w 1111"/>
                <a:gd name="T5" fmla="*/ 235 h 930"/>
                <a:gd name="T6" fmla="*/ 652 w 1111"/>
                <a:gd name="T7" fmla="*/ 233 h 930"/>
                <a:gd name="T8" fmla="*/ 622 w 1111"/>
                <a:gd name="T9" fmla="*/ 219 h 930"/>
                <a:gd name="T10" fmla="*/ 608 w 1111"/>
                <a:gd name="T11" fmla="*/ 70 h 930"/>
                <a:gd name="T12" fmla="*/ 190 w 1111"/>
                <a:gd name="T13" fmla="*/ 233 h 930"/>
                <a:gd name="T14" fmla="*/ 0 w 1111"/>
                <a:gd name="T15" fmla="*/ 591 h 930"/>
                <a:gd name="T16" fmla="*/ 534 w 1111"/>
                <a:gd name="T17" fmla="*/ 930 h 930"/>
                <a:gd name="T18" fmla="*/ 1111 w 1111"/>
                <a:gd name="T19" fmla="*/ 568 h 930"/>
                <a:gd name="T20" fmla="*/ 957 w 1111"/>
                <a:gd name="T21" fmla="*/ 394 h 930"/>
                <a:gd name="T22" fmla="*/ 535 w 1111"/>
                <a:gd name="T23" fmla="*/ 854 h 930"/>
                <a:gd name="T24" fmla="*/ 128 w 1111"/>
                <a:gd name="T25" fmla="*/ 641 h 930"/>
                <a:gd name="T26" fmla="*/ 485 w 1111"/>
                <a:gd name="T27" fmla="*/ 353 h 930"/>
                <a:gd name="T28" fmla="*/ 892 w 1111"/>
                <a:gd name="T29" fmla="*/ 565 h 930"/>
                <a:gd name="T30" fmla="*/ 535 w 1111"/>
                <a:gd name="T31" fmla="*/ 854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1" h="930">
                  <a:moveTo>
                    <a:pt x="957" y="394"/>
                  </a:moveTo>
                  <a:cubicBezTo>
                    <a:pt x="939" y="389"/>
                    <a:pt x="926" y="385"/>
                    <a:pt x="936" y="362"/>
                  </a:cubicBezTo>
                  <a:cubicBezTo>
                    <a:pt x="956" y="311"/>
                    <a:pt x="958" y="266"/>
                    <a:pt x="936" y="235"/>
                  </a:cubicBezTo>
                  <a:cubicBezTo>
                    <a:pt x="895" y="176"/>
                    <a:pt x="782" y="179"/>
                    <a:pt x="652" y="233"/>
                  </a:cubicBezTo>
                  <a:cubicBezTo>
                    <a:pt x="652" y="233"/>
                    <a:pt x="611" y="251"/>
                    <a:pt x="622" y="219"/>
                  </a:cubicBezTo>
                  <a:cubicBezTo>
                    <a:pt x="642" y="155"/>
                    <a:pt x="639" y="101"/>
                    <a:pt x="608" y="70"/>
                  </a:cubicBezTo>
                  <a:cubicBezTo>
                    <a:pt x="537" y="0"/>
                    <a:pt x="350" y="73"/>
                    <a:pt x="190" y="233"/>
                  </a:cubicBezTo>
                  <a:cubicBezTo>
                    <a:pt x="69" y="353"/>
                    <a:pt x="0" y="481"/>
                    <a:pt x="0" y="591"/>
                  </a:cubicBezTo>
                  <a:cubicBezTo>
                    <a:pt x="0" y="801"/>
                    <a:pt x="270" y="930"/>
                    <a:pt x="534" y="930"/>
                  </a:cubicBezTo>
                  <a:cubicBezTo>
                    <a:pt x="881" y="930"/>
                    <a:pt x="1111" y="728"/>
                    <a:pt x="1111" y="568"/>
                  </a:cubicBezTo>
                  <a:cubicBezTo>
                    <a:pt x="1111" y="472"/>
                    <a:pt x="1030" y="417"/>
                    <a:pt x="957" y="394"/>
                  </a:cubicBezTo>
                  <a:close/>
                  <a:moveTo>
                    <a:pt x="535" y="854"/>
                  </a:moveTo>
                  <a:cubicBezTo>
                    <a:pt x="324" y="875"/>
                    <a:pt x="142" y="779"/>
                    <a:pt x="128" y="641"/>
                  </a:cubicBezTo>
                  <a:cubicBezTo>
                    <a:pt x="114" y="503"/>
                    <a:pt x="274" y="373"/>
                    <a:pt x="485" y="353"/>
                  </a:cubicBezTo>
                  <a:cubicBezTo>
                    <a:pt x="696" y="332"/>
                    <a:pt x="878" y="427"/>
                    <a:pt x="892" y="565"/>
                  </a:cubicBezTo>
                  <a:cubicBezTo>
                    <a:pt x="906" y="704"/>
                    <a:pt x="746" y="833"/>
                    <a:pt x="535" y="8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chemeClr val="bg1"/>
                </a:solidFill>
              </a:endParaRPr>
            </a:p>
          </p:txBody>
        </p:sp>
        <p:sp>
          <p:nvSpPr>
            <p:cNvPr id="58" name="Freeform 11"/>
            <p:cNvSpPr/>
            <p:nvPr/>
          </p:nvSpPr>
          <p:spPr bwMode="auto">
            <a:xfrm>
              <a:off x="3094038" y="295276"/>
              <a:ext cx="1765300" cy="1868488"/>
            </a:xfrm>
            <a:custGeom>
              <a:avLst/>
              <a:gdLst>
                <a:gd name="T0" fmla="*/ 364 w 470"/>
                <a:gd name="T1" fmla="*/ 128 h 497"/>
                <a:gd name="T2" fmla="*/ 43 w 470"/>
                <a:gd name="T3" fmla="*/ 24 h 497"/>
                <a:gd name="T4" fmla="*/ 43 w 470"/>
                <a:gd name="T5" fmla="*/ 24 h 497"/>
                <a:gd name="T6" fmla="*/ 5 w 470"/>
                <a:gd name="T7" fmla="*/ 82 h 497"/>
                <a:gd name="T8" fmla="*/ 63 w 470"/>
                <a:gd name="T9" fmla="*/ 119 h 497"/>
                <a:gd name="T10" fmla="*/ 291 w 470"/>
                <a:gd name="T11" fmla="*/ 193 h 497"/>
                <a:gd name="T12" fmla="*/ 341 w 470"/>
                <a:gd name="T13" fmla="*/ 428 h 497"/>
                <a:gd name="T14" fmla="*/ 341 w 470"/>
                <a:gd name="T15" fmla="*/ 428 h 497"/>
                <a:gd name="T16" fmla="*/ 373 w 470"/>
                <a:gd name="T17" fmla="*/ 489 h 497"/>
                <a:gd name="T18" fmla="*/ 434 w 470"/>
                <a:gd name="T19" fmla="*/ 458 h 497"/>
                <a:gd name="T20" fmla="*/ 434 w 470"/>
                <a:gd name="T21" fmla="*/ 458 h 497"/>
                <a:gd name="T22" fmla="*/ 364 w 470"/>
                <a:gd name="T23" fmla="*/ 128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497">
                  <a:moveTo>
                    <a:pt x="364" y="128"/>
                  </a:moveTo>
                  <a:cubicBezTo>
                    <a:pt x="280" y="35"/>
                    <a:pt x="157" y="0"/>
                    <a:pt x="43" y="24"/>
                  </a:cubicBezTo>
                  <a:cubicBezTo>
                    <a:pt x="43" y="24"/>
                    <a:pt x="43" y="24"/>
                    <a:pt x="43" y="24"/>
                  </a:cubicBezTo>
                  <a:cubicBezTo>
                    <a:pt x="16" y="30"/>
                    <a:pt x="0" y="55"/>
                    <a:pt x="5" y="82"/>
                  </a:cubicBezTo>
                  <a:cubicBezTo>
                    <a:pt x="11" y="108"/>
                    <a:pt x="37" y="125"/>
                    <a:pt x="63" y="119"/>
                  </a:cubicBezTo>
                  <a:cubicBezTo>
                    <a:pt x="144" y="102"/>
                    <a:pt x="232" y="127"/>
                    <a:pt x="291" y="193"/>
                  </a:cubicBezTo>
                  <a:cubicBezTo>
                    <a:pt x="351" y="259"/>
                    <a:pt x="367" y="349"/>
                    <a:pt x="341" y="428"/>
                  </a:cubicBezTo>
                  <a:cubicBezTo>
                    <a:pt x="341" y="428"/>
                    <a:pt x="341" y="428"/>
                    <a:pt x="341" y="428"/>
                  </a:cubicBezTo>
                  <a:cubicBezTo>
                    <a:pt x="333" y="453"/>
                    <a:pt x="347" y="481"/>
                    <a:pt x="373" y="489"/>
                  </a:cubicBezTo>
                  <a:cubicBezTo>
                    <a:pt x="398" y="497"/>
                    <a:pt x="426" y="483"/>
                    <a:pt x="434" y="458"/>
                  </a:cubicBezTo>
                  <a:cubicBezTo>
                    <a:pt x="434" y="458"/>
                    <a:pt x="434" y="458"/>
                    <a:pt x="434" y="458"/>
                  </a:cubicBezTo>
                  <a:cubicBezTo>
                    <a:pt x="470" y="347"/>
                    <a:pt x="447" y="220"/>
                    <a:pt x="364" y="12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chemeClr val="bg1"/>
                </a:solidFill>
              </a:endParaRPr>
            </a:p>
          </p:txBody>
        </p:sp>
        <p:sp>
          <p:nvSpPr>
            <p:cNvPr id="59" name="Freeform 12"/>
            <p:cNvSpPr/>
            <p:nvPr/>
          </p:nvSpPr>
          <p:spPr bwMode="auto">
            <a:xfrm>
              <a:off x="3252788" y="974726"/>
              <a:ext cx="919163" cy="969963"/>
            </a:xfrm>
            <a:custGeom>
              <a:avLst/>
              <a:gdLst>
                <a:gd name="T0" fmla="*/ 193 w 245"/>
                <a:gd name="T1" fmla="*/ 63 h 258"/>
                <a:gd name="T2" fmla="*/ 37 w 245"/>
                <a:gd name="T3" fmla="*/ 12 h 258"/>
                <a:gd name="T4" fmla="*/ 5 w 245"/>
                <a:gd name="T5" fmla="*/ 62 h 258"/>
                <a:gd name="T6" fmla="*/ 54 w 245"/>
                <a:gd name="T7" fmla="*/ 94 h 258"/>
                <a:gd name="T8" fmla="*/ 54 w 245"/>
                <a:gd name="T9" fmla="*/ 94 h 258"/>
                <a:gd name="T10" fmla="*/ 131 w 245"/>
                <a:gd name="T11" fmla="*/ 119 h 258"/>
                <a:gd name="T12" fmla="*/ 148 w 245"/>
                <a:gd name="T13" fmla="*/ 198 h 258"/>
                <a:gd name="T14" fmla="*/ 148 w 245"/>
                <a:gd name="T15" fmla="*/ 198 h 258"/>
                <a:gd name="T16" fmla="*/ 175 w 245"/>
                <a:gd name="T17" fmla="*/ 251 h 258"/>
                <a:gd name="T18" fmla="*/ 228 w 245"/>
                <a:gd name="T19" fmla="*/ 223 h 258"/>
                <a:gd name="T20" fmla="*/ 193 w 245"/>
                <a:gd name="T21" fmla="*/ 63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5" h="258">
                  <a:moveTo>
                    <a:pt x="193" y="63"/>
                  </a:moveTo>
                  <a:cubicBezTo>
                    <a:pt x="153" y="18"/>
                    <a:pt x="92" y="0"/>
                    <a:pt x="37" y="12"/>
                  </a:cubicBezTo>
                  <a:cubicBezTo>
                    <a:pt x="14" y="17"/>
                    <a:pt x="0" y="39"/>
                    <a:pt x="5" y="62"/>
                  </a:cubicBezTo>
                  <a:cubicBezTo>
                    <a:pt x="9" y="85"/>
                    <a:pt x="32" y="99"/>
                    <a:pt x="54" y="94"/>
                  </a:cubicBezTo>
                  <a:cubicBezTo>
                    <a:pt x="54" y="94"/>
                    <a:pt x="54" y="94"/>
                    <a:pt x="54" y="94"/>
                  </a:cubicBezTo>
                  <a:cubicBezTo>
                    <a:pt x="82" y="89"/>
                    <a:pt x="111" y="97"/>
                    <a:pt x="131" y="119"/>
                  </a:cubicBezTo>
                  <a:cubicBezTo>
                    <a:pt x="151" y="141"/>
                    <a:pt x="156" y="171"/>
                    <a:pt x="148" y="198"/>
                  </a:cubicBezTo>
                  <a:cubicBezTo>
                    <a:pt x="148" y="198"/>
                    <a:pt x="148" y="198"/>
                    <a:pt x="148" y="198"/>
                  </a:cubicBezTo>
                  <a:cubicBezTo>
                    <a:pt x="141" y="220"/>
                    <a:pt x="153" y="243"/>
                    <a:pt x="175" y="251"/>
                  </a:cubicBezTo>
                  <a:cubicBezTo>
                    <a:pt x="197" y="258"/>
                    <a:pt x="220" y="246"/>
                    <a:pt x="228" y="223"/>
                  </a:cubicBezTo>
                  <a:cubicBezTo>
                    <a:pt x="245" y="169"/>
                    <a:pt x="234" y="108"/>
                    <a:pt x="193" y="6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chemeClr val="bg1"/>
                </a:solidFill>
              </a:endParaRPr>
            </a:p>
          </p:txBody>
        </p:sp>
        <p:sp>
          <p:nvSpPr>
            <p:cNvPr id="60" name="Freeform 13"/>
            <p:cNvSpPr>
              <a:spLocks noEditPoints="1"/>
            </p:cNvSpPr>
            <p:nvPr/>
          </p:nvSpPr>
          <p:spPr bwMode="auto">
            <a:xfrm>
              <a:off x="957263" y="2370138"/>
              <a:ext cx="1724025" cy="1485900"/>
            </a:xfrm>
            <a:custGeom>
              <a:avLst/>
              <a:gdLst>
                <a:gd name="T0" fmla="*/ 302 w 459"/>
                <a:gd name="T1" fmla="*/ 26 h 395"/>
                <a:gd name="T2" fmla="*/ 45 w 459"/>
                <a:gd name="T3" fmla="*/ 138 h 395"/>
                <a:gd name="T4" fmla="*/ 144 w 459"/>
                <a:gd name="T5" fmla="*/ 362 h 395"/>
                <a:gd name="T6" fmla="*/ 416 w 459"/>
                <a:gd name="T7" fmla="*/ 246 h 395"/>
                <a:gd name="T8" fmla="*/ 302 w 459"/>
                <a:gd name="T9" fmla="*/ 26 h 395"/>
                <a:gd name="T10" fmla="*/ 225 w 459"/>
                <a:gd name="T11" fmla="*/ 256 h 395"/>
                <a:gd name="T12" fmla="*/ 128 w 459"/>
                <a:gd name="T13" fmla="*/ 288 h 395"/>
                <a:gd name="T14" fmla="*/ 107 w 459"/>
                <a:gd name="T15" fmla="*/ 204 h 395"/>
                <a:gd name="T16" fmla="*/ 202 w 459"/>
                <a:gd name="T17" fmla="*/ 172 h 395"/>
                <a:gd name="T18" fmla="*/ 225 w 459"/>
                <a:gd name="T19" fmla="*/ 256 h 395"/>
                <a:gd name="T20" fmla="*/ 292 w 459"/>
                <a:gd name="T21" fmla="*/ 170 h 395"/>
                <a:gd name="T22" fmla="*/ 256 w 459"/>
                <a:gd name="T23" fmla="*/ 184 h 395"/>
                <a:gd name="T24" fmla="*/ 247 w 459"/>
                <a:gd name="T25" fmla="*/ 152 h 395"/>
                <a:gd name="T26" fmla="*/ 282 w 459"/>
                <a:gd name="T27" fmla="*/ 139 h 395"/>
                <a:gd name="T28" fmla="*/ 292 w 459"/>
                <a:gd name="T29" fmla="*/ 17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9" h="395">
                  <a:moveTo>
                    <a:pt x="302" y="26"/>
                  </a:moveTo>
                  <a:cubicBezTo>
                    <a:pt x="202" y="0"/>
                    <a:pt x="88" y="50"/>
                    <a:pt x="45" y="138"/>
                  </a:cubicBezTo>
                  <a:cubicBezTo>
                    <a:pt x="0" y="229"/>
                    <a:pt x="43" y="329"/>
                    <a:pt x="144" y="362"/>
                  </a:cubicBezTo>
                  <a:cubicBezTo>
                    <a:pt x="249" y="395"/>
                    <a:pt x="373" y="343"/>
                    <a:pt x="416" y="246"/>
                  </a:cubicBezTo>
                  <a:cubicBezTo>
                    <a:pt x="459" y="151"/>
                    <a:pt x="406" y="53"/>
                    <a:pt x="302" y="26"/>
                  </a:cubicBezTo>
                  <a:close/>
                  <a:moveTo>
                    <a:pt x="225" y="256"/>
                  </a:moveTo>
                  <a:cubicBezTo>
                    <a:pt x="205" y="289"/>
                    <a:pt x="161" y="303"/>
                    <a:pt x="128" y="288"/>
                  </a:cubicBezTo>
                  <a:cubicBezTo>
                    <a:pt x="96" y="273"/>
                    <a:pt x="86" y="236"/>
                    <a:pt x="107" y="204"/>
                  </a:cubicBezTo>
                  <a:cubicBezTo>
                    <a:pt x="127" y="172"/>
                    <a:pt x="169" y="158"/>
                    <a:pt x="202" y="172"/>
                  </a:cubicBezTo>
                  <a:cubicBezTo>
                    <a:pt x="235" y="186"/>
                    <a:pt x="245" y="224"/>
                    <a:pt x="225" y="256"/>
                  </a:cubicBezTo>
                  <a:close/>
                  <a:moveTo>
                    <a:pt x="292" y="170"/>
                  </a:moveTo>
                  <a:cubicBezTo>
                    <a:pt x="285" y="183"/>
                    <a:pt x="269" y="189"/>
                    <a:pt x="256" y="184"/>
                  </a:cubicBezTo>
                  <a:cubicBezTo>
                    <a:pt x="243" y="178"/>
                    <a:pt x="240" y="164"/>
                    <a:pt x="247" y="152"/>
                  </a:cubicBezTo>
                  <a:cubicBezTo>
                    <a:pt x="254" y="140"/>
                    <a:pt x="270" y="134"/>
                    <a:pt x="282" y="139"/>
                  </a:cubicBezTo>
                  <a:cubicBezTo>
                    <a:pt x="295" y="143"/>
                    <a:pt x="300" y="158"/>
                    <a:pt x="292"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chemeClr val="bg1"/>
                </a:solidFill>
              </a:endParaRPr>
            </a:p>
          </p:txBody>
        </p:sp>
      </p:grpSp>
      <p:grpSp>
        <p:nvGrpSpPr>
          <p:cNvPr id="61" name="组合 60"/>
          <p:cNvGrpSpPr>
            <a:grpSpLocks noChangeAspect="1"/>
          </p:cNvGrpSpPr>
          <p:nvPr/>
        </p:nvGrpSpPr>
        <p:grpSpPr>
          <a:xfrm>
            <a:off x="4597559" y="2131237"/>
            <a:ext cx="584948" cy="471729"/>
            <a:chOff x="2482850" y="17463"/>
            <a:chExt cx="442913" cy="357188"/>
          </a:xfrm>
          <a:solidFill>
            <a:schemeClr val="bg1">
              <a:lumMod val="65000"/>
            </a:schemeClr>
          </a:solidFill>
        </p:grpSpPr>
        <p:sp>
          <p:nvSpPr>
            <p:cNvPr id="62" name="Freeform 14"/>
            <p:cNvSpPr/>
            <p:nvPr/>
          </p:nvSpPr>
          <p:spPr bwMode="auto">
            <a:xfrm>
              <a:off x="2482850" y="17463"/>
              <a:ext cx="442913" cy="204788"/>
            </a:xfrm>
            <a:custGeom>
              <a:avLst/>
              <a:gdLst>
                <a:gd name="T0" fmla="*/ 553 w 558"/>
                <a:gd name="T1" fmla="*/ 229 h 257"/>
                <a:gd name="T2" fmla="*/ 354 w 558"/>
                <a:gd name="T3" fmla="*/ 30 h 257"/>
                <a:gd name="T4" fmla="*/ 354 w 558"/>
                <a:gd name="T5" fmla="*/ 30 h 257"/>
                <a:gd name="T6" fmla="*/ 346 w 558"/>
                <a:gd name="T7" fmla="*/ 24 h 257"/>
                <a:gd name="T8" fmla="*/ 339 w 558"/>
                <a:gd name="T9" fmla="*/ 17 h 257"/>
                <a:gd name="T10" fmla="*/ 329 w 558"/>
                <a:gd name="T11" fmla="*/ 12 h 257"/>
                <a:gd name="T12" fmla="*/ 320 w 558"/>
                <a:gd name="T13" fmla="*/ 7 h 257"/>
                <a:gd name="T14" fmla="*/ 310 w 558"/>
                <a:gd name="T15" fmla="*/ 3 h 257"/>
                <a:gd name="T16" fmla="*/ 300 w 558"/>
                <a:gd name="T17" fmla="*/ 1 h 257"/>
                <a:gd name="T18" fmla="*/ 290 w 558"/>
                <a:gd name="T19" fmla="*/ 0 h 257"/>
                <a:gd name="T20" fmla="*/ 280 w 558"/>
                <a:gd name="T21" fmla="*/ 0 h 257"/>
                <a:gd name="T22" fmla="*/ 280 w 558"/>
                <a:gd name="T23" fmla="*/ 0 h 257"/>
                <a:gd name="T24" fmla="*/ 268 w 558"/>
                <a:gd name="T25" fmla="*/ 0 h 257"/>
                <a:gd name="T26" fmla="*/ 258 w 558"/>
                <a:gd name="T27" fmla="*/ 1 h 257"/>
                <a:gd name="T28" fmla="*/ 248 w 558"/>
                <a:gd name="T29" fmla="*/ 3 h 257"/>
                <a:gd name="T30" fmla="*/ 238 w 558"/>
                <a:gd name="T31" fmla="*/ 7 h 257"/>
                <a:gd name="T32" fmla="*/ 229 w 558"/>
                <a:gd name="T33" fmla="*/ 12 h 257"/>
                <a:gd name="T34" fmla="*/ 220 w 558"/>
                <a:gd name="T35" fmla="*/ 17 h 257"/>
                <a:gd name="T36" fmla="*/ 212 w 558"/>
                <a:gd name="T37" fmla="*/ 24 h 257"/>
                <a:gd name="T38" fmla="*/ 204 w 558"/>
                <a:gd name="T39" fmla="*/ 30 h 257"/>
                <a:gd name="T40" fmla="*/ 169 w 558"/>
                <a:gd name="T41" fmla="*/ 65 h 257"/>
                <a:gd name="T42" fmla="*/ 169 w 558"/>
                <a:gd name="T43" fmla="*/ 17 h 257"/>
                <a:gd name="T44" fmla="*/ 84 w 558"/>
                <a:gd name="T45" fmla="*/ 17 h 257"/>
                <a:gd name="T46" fmla="*/ 84 w 558"/>
                <a:gd name="T47" fmla="*/ 151 h 257"/>
                <a:gd name="T48" fmla="*/ 5 w 558"/>
                <a:gd name="T49" fmla="*/ 229 h 257"/>
                <a:gd name="T50" fmla="*/ 5 w 558"/>
                <a:gd name="T51" fmla="*/ 229 h 257"/>
                <a:gd name="T52" fmla="*/ 1 w 558"/>
                <a:gd name="T53" fmla="*/ 234 h 257"/>
                <a:gd name="T54" fmla="*/ 0 w 558"/>
                <a:gd name="T55" fmla="*/ 240 h 257"/>
                <a:gd name="T56" fmla="*/ 1 w 558"/>
                <a:gd name="T57" fmla="*/ 247 h 257"/>
                <a:gd name="T58" fmla="*/ 5 w 558"/>
                <a:gd name="T59" fmla="*/ 252 h 257"/>
                <a:gd name="T60" fmla="*/ 5 w 558"/>
                <a:gd name="T61" fmla="*/ 252 h 257"/>
                <a:gd name="T62" fmla="*/ 10 w 558"/>
                <a:gd name="T63" fmla="*/ 255 h 257"/>
                <a:gd name="T64" fmla="*/ 16 w 558"/>
                <a:gd name="T65" fmla="*/ 257 h 257"/>
                <a:gd name="T66" fmla="*/ 23 w 558"/>
                <a:gd name="T67" fmla="*/ 255 h 257"/>
                <a:gd name="T68" fmla="*/ 29 w 558"/>
                <a:gd name="T69" fmla="*/ 252 h 257"/>
                <a:gd name="T70" fmla="*/ 227 w 558"/>
                <a:gd name="T71" fmla="*/ 54 h 257"/>
                <a:gd name="T72" fmla="*/ 227 w 558"/>
                <a:gd name="T73" fmla="*/ 54 h 257"/>
                <a:gd name="T74" fmla="*/ 238 w 558"/>
                <a:gd name="T75" fmla="*/ 45 h 257"/>
                <a:gd name="T76" fmla="*/ 251 w 558"/>
                <a:gd name="T77" fmla="*/ 37 h 257"/>
                <a:gd name="T78" fmla="*/ 265 w 558"/>
                <a:gd name="T79" fmla="*/ 34 h 257"/>
                <a:gd name="T80" fmla="*/ 280 w 558"/>
                <a:gd name="T81" fmla="*/ 32 h 257"/>
                <a:gd name="T82" fmla="*/ 280 w 558"/>
                <a:gd name="T83" fmla="*/ 32 h 257"/>
                <a:gd name="T84" fmla="*/ 293 w 558"/>
                <a:gd name="T85" fmla="*/ 34 h 257"/>
                <a:gd name="T86" fmla="*/ 307 w 558"/>
                <a:gd name="T87" fmla="*/ 37 h 257"/>
                <a:gd name="T88" fmla="*/ 320 w 558"/>
                <a:gd name="T89" fmla="*/ 45 h 257"/>
                <a:gd name="T90" fmla="*/ 331 w 558"/>
                <a:gd name="T91" fmla="*/ 54 h 257"/>
                <a:gd name="T92" fmla="*/ 530 w 558"/>
                <a:gd name="T93" fmla="*/ 252 h 257"/>
                <a:gd name="T94" fmla="*/ 530 w 558"/>
                <a:gd name="T95" fmla="*/ 252 h 257"/>
                <a:gd name="T96" fmla="*/ 535 w 558"/>
                <a:gd name="T97" fmla="*/ 255 h 257"/>
                <a:gd name="T98" fmla="*/ 542 w 558"/>
                <a:gd name="T99" fmla="*/ 257 h 257"/>
                <a:gd name="T100" fmla="*/ 548 w 558"/>
                <a:gd name="T101" fmla="*/ 255 h 257"/>
                <a:gd name="T102" fmla="*/ 553 w 558"/>
                <a:gd name="T103" fmla="*/ 252 h 257"/>
                <a:gd name="T104" fmla="*/ 553 w 558"/>
                <a:gd name="T105" fmla="*/ 252 h 257"/>
                <a:gd name="T106" fmla="*/ 557 w 558"/>
                <a:gd name="T107" fmla="*/ 247 h 257"/>
                <a:gd name="T108" fmla="*/ 558 w 558"/>
                <a:gd name="T109" fmla="*/ 240 h 257"/>
                <a:gd name="T110" fmla="*/ 557 w 558"/>
                <a:gd name="T111" fmla="*/ 234 h 257"/>
                <a:gd name="T112" fmla="*/ 553 w 558"/>
                <a:gd name="T113" fmla="*/ 229 h 257"/>
                <a:gd name="T114" fmla="*/ 553 w 558"/>
                <a:gd name="T115" fmla="*/ 2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8" h="257">
                  <a:moveTo>
                    <a:pt x="553" y="229"/>
                  </a:moveTo>
                  <a:lnTo>
                    <a:pt x="354" y="30"/>
                  </a:lnTo>
                  <a:lnTo>
                    <a:pt x="354" y="30"/>
                  </a:lnTo>
                  <a:lnTo>
                    <a:pt x="346" y="24"/>
                  </a:lnTo>
                  <a:lnTo>
                    <a:pt x="339" y="17"/>
                  </a:lnTo>
                  <a:lnTo>
                    <a:pt x="329" y="12"/>
                  </a:lnTo>
                  <a:lnTo>
                    <a:pt x="320" y="7"/>
                  </a:lnTo>
                  <a:lnTo>
                    <a:pt x="310" y="3"/>
                  </a:lnTo>
                  <a:lnTo>
                    <a:pt x="300" y="1"/>
                  </a:lnTo>
                  <a:lnTo>
                    <a:pt x="290" y="0"/>
                  </a:lnTo>
                  <a:lnTo>
                    <a:pt x="280" y="0"/>
                  </a:lnTo>
                  <a:lnTo>
                    <a:pt x="280" y="0"/>
                  </a:lnTo>
                  <a:lnTo>
                    <a:pt x="268" y="0"/>
                  </a:lnTo>
                  <a:lnTo>
                    <a:pt x="258" y="1"/>
                  </a:lnTo>
                  <a:lnTo>
                    <a:pt x="248" y="3"/>
                  </a:lnTo>
                  <a:lnTo>
                    <a:pt x="238" y="7"/>
                  </a:lnTo>
                  <a:lnTo>
                    <a:pt x="229" y="12"/>
                  </a:lnTo>
                  <a:lnTo>
                    <a:pt x="220" y="17"/>
                  </a:lnTo>
                  <a:lnTo>
                    <a:pt x="212" y="24"/>
                  </a:lnTo>
                  <a:lnTo>
                    <a:pt x="204" y="30"/>
                  </a:lnTo>
                  <a:lnTo>
                    <a:pt x="169" y="65"/>
                  </a:lnTo>
                  <a:lnTo>
                    <a:pt x="169" y="17"/>
                  </a:lnTo>
                  <a:lnTo>
                    <a:pt x="84" y="17"/>
                  </a:lnTo>
                  <a:lnTo>
                    <a:pt x="84" y="151"/>
                  </a:lnTo>
                  <a:lnTo>
                    <a:pt x="5" y="229"/>
                  </a:lnTo>
                  <a:lnTo>
                    <a:pt x="5" y="229"/>
                  </a:lnTo>
                  <a:lnTo>
                    <a:pt x="1" y="234"/>
                  </a:lnTo>
                  <a:lnTo>
                    <a:pt x="0" y="240"/>
                  </a:lnTo>
                  <a:lnTo>
                    <a:pt x="1" y="247"/>
                  </a:lnTo>
                  <a:lnTo>
                    <a:pt x="5" y="252"/>
                  </a:lnTo>
                  <a:lnTo>
                    <a:pt x="5" y="252"/>
                  </a:lnTo>
                  <a:lnTo>
                    <a:pt x="10" y="255"/>
                  </a:lnTo>
                  <a:lnTo>
                    <a:pt x="16" y="257"/>
                  </a:lnTo>
                  <a:lnTo>
                    <a:pt x="23" y="255"/>
                  </a:lnTo>
                  <a:lnTo>
                    <a:pt x="29" y="252"/>
                  </a:lnTo>
                  <a:lnTo>
                    <a:pt x="227" y="54"/>
                  </a:lnTo>
                  <a:lnTo>
                    <a:pt x="227" y="54"/>
                  </a:lnTo>
                  <a:lnTo>
                    <a:pt x="238" y="45"/>
                  </a:lnTo>
                  <a:lnTo>
                    <a:pt x="251" y="37"/>
                  </a:lnTo>
                  <a:lnTo>
                    <a:pt x="265" y="34"/>
                  </a:lnTo>
                  <a:lnTo>
                    <a:pt x="280" y="32"/>
                  </a:lnTo>
                  <a:lnTo>
                    <a:pt x="280" y="32"/>
                  </a:lnTo>
                  <a:lnTo>
                    <a:pt x="293" y="34"/>
                  </a:lnTo>
                  <a:lnTo>
                    <a:pt x="307" y="37"/>
                  </a:lnTo>
                  <a:lnTo>
                    <a:pt x="320" y="45"/>
                  </a:lnTo>
                  <a:lnTo>
                    <a:pt x="331" y="54"/>
                  </a:lnTo>
                  <a:lnTo>
                    <a:pt x="530" y="252"/>
                  </a:lnTo>
                  <a:lnTo>
                    <a:pt x="530" y="252"/>
                  </a:lnTo>
                  <a:lnTo>
                    <a:pt x="535" y="255"/>
                  </a:lnTo>
                  <a:lnTo>
                    <a:pt x="542" y="257"/>
                  </a:lnTo>
                  <a:lnTo>
                    <a:pt x="548" y="255"/>
                  </a:lnTo>
                  <a:lnTo>
                    <a:pt x="553" y="252"/>
                  </a:lnTo>
                  <a:lnTo>
                    <a:pt x="553" y="252"/>
                  </a:lnTo>
                  <a:lnTo>
                    <a:pt x="557" y="247"/>
                  </a:lnTo>
                  <a:lnTo>
                    <a:pt x="558" y="240"/>
                  </a:lnTo>
                  <a:lnTo>
                    <a:pt x="557" y="234"/>
                  </a:lnTo>
                  <a:lnTo>
                    <a:pt x="553" y="229"/>
                  </a:lnTo>
                  <a:lnTo>
                    <a:pt x="553" y="2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chemeClr val="bg1"/>
                </a:solidFill>
              </a:endParaRPr>
            </a:p>
          </p:txBody>
        </p:sp>
        <p:sp>
          <p:nvSpPr>
            <p:cNvPr id="63" name="Freeform 15"/>
            <p:cNvSpPr/>
            <p:nvPr/>
          </p:nvSpPr>
          <p:spPr bwMode="auto">
            <a:xfrm>
              <a:off x="2543175" y="65088"/>
              <a:ext cx="322263" cy="309563"/>
            </a:xfrm>
            <a:custGeom>
              <a:avLst/>
              <a:gdLst>
                <a:gd name="T0" fmla="*/ 249 w 404"/>
                <a:gd name="T1" fmla="*/ 20 h 389"/>
                <a:gd name="T2" fmla="*/ 249 w 404"/>
                <a:gd name="T3" fmla="*/ 20 h 389"/>
                <a:gd name="T4" fmla="*/ 239 w 404"/>
                <a:gd name="T5" fmla="*/ 11 h 389"/>
                <a:gd name="T6" fmla="*/ 228 w 404"/>
                <a:gd name="T7" fmla="*/ 5 h 389"/>
                <a:gd name="T8" fmla="*/ 215 w 404"/>
                <a:gd name="T9" fmla="*/ 1 h 389"/>
                <a:gd name="T10" fmla="*/ 203 w 404"/>
                <a:gd name="T11" fmla="*/ 0 h 389"/>
                <a:gd name="T12" fmla="*/ 203 w 404"/>
                <a:gd name="T13" fmla="*/ 0 h 389"/>
                <a:gd name="T14" fmla="*/ 189 w 404"/>
                <a:gd name="T15" fmla="*/ 1 h 389"/>
                <a:gd name="T16" fmla="*/ 177 w 404"/>
                <a:gd name="T17" fmla="*/ 5 h 389"/>
                <a:gd name="T18" fmla="*/ 166 w 404"/>
                <a:gd name="T19" fmla="*/ 11 h 389"/>
                <a:gd name="T20" fmla="*/ 156 w 404"/>
                <a:gd name="T21" fmla="*/ 20 h 389"/>
                <a:gd name="T22" fmla="*/ 0 w 404"/>
                <a:gd name="T23" fmla="*/ 175 h 389"/>
                <a:gd name="T24" fmla="*/ 0 w 404"/>
                <a:gd name="T25" fmla="*/ 354 h 389"/>
                <a:gd name="T26" fmla="*/ 0 w 404"/>
                <a:gd name="T27" fmla="*/ 354 h 389"/>
                <a:gd name="T28" fmla="*/ 1 w 404"/>
                <a:gd name="T29" fmla="*/ 360 h 389"/>
                <a:gd name="T30" fmla="*/ 2 w 404"/>
                <a:gd name="T31" fmla="*/ 367 h 389"/>
                <a:gd name="T32" fmla="*/ 6 w 404"/>
                <a:gd name="T33" fmla="*/ 373 h 389"/>
                <a:gd name="T34" fmla="*/ 10 w 404"/>
                <a:gd name="T35" fmla="*/ 378 h 389"/>
                <a:gd name="T36" fmla="*/ 16 w 404"/>
                <a:gd name="T37" fmla="*/ 383 h 389"/>
                <a:gd name="T38" fmla="*/ 21 w 404"/>
                <a:gd name="T39" fmla="*/ 385 h 389"/>
                <a:gd name="T40" fmla="*/ 29 w 404"/>
                <a:gd name="T41" fmla="*/ 388 h 389"/>
                <a:gd name="T42" fmla="*/ 35 w 404"/>
                <a:gd name="T43" fmla="*/ 389 h 389"/>
                <a:gd name="T44" fmla="*/ 122 w 404"/>
                <a:gd name="T45" fmla="*/ 389 h 389"/>
                <a:gd name="T46" fmla="*/ 122 w 404"/>
                <a:gd name="T47" fmla="*/ 283 h 389"/>
                <a:gd name="T48" fmla="*/ 122 w 404"/>
                <a:gd name="T49" fmla="*/ 283 h 389"/>
                <a:gd name="T50" fmla="*/ 122 w 404"/>
                <a:gd name="T51" fmla="*/ 278 h 389"/>
                <a:gd name="T52" fmla="*/ 123 w 404"/>
                <a:gd name="T53" fmla="*/ 275 h 389"/>
                <a:gd name="T54" fmla="*/ 126 w 404"/>
                <a:gd name="T55" fmla="*/ 271 h 389"/>
                <a:gd name="T56" fmla="*/ 128 w 404"/>
                <a:gd name="T57" fmla="*/ 267 h 389"/>
                <a:gd name="T58" fmla="*/ 132 w 404"/>
                <a:gd name="T59" fmla="*/ 264 h 389"/>
                <a:gd name="T60" fmla="*/ 136 w 404"/>
                <a:gd name="T61" fmla="*/ 262 h 389"/>
                <a:gd name="T62" fmla="*/ 140 w 404"/>
                <a:gd name="T63" fmla="*/ 261 h 389"/>
                <a:gd name="T64" fmla="*/ 145 w 404"/>
                <a:gd name="T65" fmla="*/ 259 h 389"/>
                <a:gd name="T66" fmla="*/ 259 w 404"/>
                <a:gd name="T67" fmla="*/ 259 h 389"/>
                <a:gd name="T68" fmla="*/ 259 w 404"/>
                <a:gd name="T69" fmla="*/ 259 h 389"/>
                <a:gd name="T70" fmla="*/ 264 w 404"/>
                <a:gd name="T71" fmla="*/ 261 h 389"/>
                <a:gd name="T72" fmla="*/ 268 w 404"/>
                <a:gd name="T73" fmla="*/ 262 h 389"/>
                <a:gd name="T74" fmla="*/ 272 w 404"/>
                <a:gd name="T75" fmla="*/ 264 h 389"/>
                <a:gd name="T76" fmla="*/ 276 w 404"/>
                <a:gd name="T77" fmla="*/ 267 h 389"/>
                <a:gd name="T78" fmla="*/ 278 w 404"/>
                <a:gd name="T79" fmla="*/ 271 h 389"/>
                <a:gd name="T80" fmla="*/ 281 w 404"/>
                <a:gd name="T81" fmla="*/ 275 h 389"/>
                <a:gd name="T82" fmla="*/ 282 w 404"/>
                <a:gd name="T83" fmla="*/ 278 h 389"/>
                <a:gd name="T84" fmla="*/ 283 w 404"/>
                <a:gd name="T85" fmla="*/ 283 h 389"/>
                <a:gd name="T86" fmla="*/ 283 w 404"/>
                <a:gd name="T87" fmla="*/ 389 h 389"/>
                <a:gd name="T88" fmla="*/ 369 w 404"/>
                <a:gd name="T89" fmla="*/ 389 h 389"/>
                <a:gd name="T90" fmla="*/ 369 w 404"/>
                <a:gd name="T91" fmla="*/ 389 h 389"/>
                <a:gd name="T92" fmla="*/ 376 w 404"/>
                <a:gd name="T93" fmla="*/ 388 h 389"/>
                <a:gd name="T94" fmla="*/ 383 w 404"/>
                <a:gd name="T95" fmla="*/ 385 h 389"/>
                <a:gd name="T96" fmla="*/ 389 w 404"/>
                <a:gd name="T97" fmla="*/ 383 h 389"/>
                <a:gd name="T98" fmla="*/ 394 w 404"/>
                <a:gd name="T99" fmla="*/ 378 h 389"/>
                <a:gd name="T100" fmla="*/ 398 w 404"/>
                <a:gd name="T101" fmla="*/ 373 h 389"/>
                <a:gd name="T102" fmla="*/ 402 w 404"/>
                <a:gd name="T103" fmla="*/ 367 h 389"/>
                <a:gd name="T104" fmla="*/ 403 w 404"/>
                <a:gd name="T105" fmla="*/ 360 h 389"/>
                <a:gd name="T106" fmla="*/ 404 w 404"/>
                <a:gd name="T107" fmla="*/ 354 h 389"/>
                <a:gd name="T108" fmla="*/ 404 w 404"/>
                <a:gd name="T109" fmla="*/ 175 h 389"/>
                <a:gd name="T110" fmla="*/ 249 w 404"/>
                <a:gd name="T111" fmla="*/ 2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4" h="389">
                  <a:moveTo>
                    <a:pt x="249" y="20"/>
                  </a:moveTo>
                  <a:lnTo>
                    <a:pt x="249" y="20"/>
                  </a:lnTo>
                  <a:lnTo>
                    <a:pt x="239" y="11"/>
                  </a:lnTo>
                  <a:lnTo>
                    <a:pt x="228" y="5"/>
                  </a:lnTo>
                  <a:lnTo>
                    <a:pt x="215" y="1"/>
                  </a:lnTo>
                  <a:lnTo>
                    <a:pt x="203" y="0"/>
                  </a:lnTo>
                  <a:lnTo>
                    <a:pt x="203" y="0"/>
                  </a:lnTo>
                  <a:lnTo>
                    <a:pt x="189" y="1"/>
                  </a:lnTo>
                  <a:lnTo>
                    <a:pt x="177" y="5"/>
                  </a:lnTo>
                  <a:lnTo>
                    <a:pt x="166" y="11"/>
                  </a:lnTo>
                  <a:lnTo>
                    <a:pt x="156" y="20"/>
                  </a:lnTo>
                  <a:lnTo>
                    <a:pt x="0" y="175"/>
                  </a:lnTo>
                  <a:lnTo>
                    <a:pt x="0" y="354"/>
                  </a:lnTo>
                  <a:lnTo>
                    <a:pt x="0" y="354"/>
                  </a:lnTo>
                  <a:lnTo>
                    <a:pt x="1" y="360"/>
                  </a:lnTo>
                  <a:lnTo>
                    <a:pt x="2" y="367"/>
                  </a:lnTo>
                  <a:lnTo>
                    <a:pt x="6" y="373"/>
                  </a:lnTo>
                  <a:lnTo>
                    <a:pt x="10" y="378"/>
                  </a:lnTo>
                  <a:lnTo>
                    <a:pt x="16" y="383"/>
                  </a:lnTo>
                  <a:lnTo>
                    <a:pt x="21" y="385"/>
                  </a:lnTo>
                  <a:lnTo>
                    <a:pt x="29" y="388"/>
                  </a:lnTo>
                  <a:lnTo>
                    <a:pt x="35" y="389"/>
                  </a:lnTo>
                  <a:lnTo>
                    <a:pt x="122" y="389"/>
                  </a:lnTo>
                  <a:lnTo>
                    <a:pt x="122" y="283"/>
                  </a:lnTo>
                  <a:lnTo>
                    <a:pt x="122" y="283"/>
                  </a:lnTo>
                  <a:lnTo>
                    <a:pt x="122" y="278"/>
                  </a:lnTo>
                  <a:lnTo>
                    <a:pt x="123" y="275"/>
                  </a:lnTo>
                  <a:lnTo>
                    <a:pt x="126" y="271"/>
                  </a:lnTo>
                  <a:lnTo>
                    <a:pt x="128" y="267"/>
                  </a:lnTo>
                  <a:lnTo>
                    <a:pt x="132" y="264"/>
                  </a:lnTo>
                  <a:lnTo>
                    <a:pt x="136" y="262"/>
                  </a:lnTo>
                  <a:lnTo>
                    <a:pt x="140" y="261"/>
                  </a:lnTo>
                  <a:lnTo>
                    <a:pt x="145" y="259"/>
                  </a:lnTo>
                  <a:lnTo>
                    <a:pt x="259" y="259"/>
                  </a:lnTo>
                  <a:lnTo>
                    <a:pt x="259" y="259"/>
                  </a:lnTo>
                  <a:lnTo>
                    <a:pt x="264" y="261"/>
                  </a:lnTo>
                  <a:lnTo>
                    <a:pt x="268" y="262"/>
                  </a:lnTo>
                  <a:lnTo>
                    <a:pt x="272" y="264"/>
                  </a:lnTo>
                  <a:lnTo>
                    <a:pt x="276" y="267"/>
                  </a:lnTo>
                  <a:lnTo>
                    <a:pt x="278" y="271"/>
                  </a:lnTo>
                  <a:lnTo>
                    <a:pt x="281" y="275"/>
                  </a:lnTo>
                  <a:lnTo>
                    <a:pt x="282" y="278"/>
                  </a:lnTo>
                  <a:lnTo>
                    <a:pt x="283" y="283"/>
                  </a:lnTo>
                  <a:lnTo>
                    <a:pt x="283" y="389"/>
                  </a:lnTo>
                  <a:lnTo>
                    <a:pt x="369" y="389"/>
                  </a:lnTo>
                  <a:lnTo>
                    <a:pt x="369" y="389"/>
                  </a:lnTo>
                  <a:lnTo>
                    <a:pt x="376" y="388"/>
                  </a:lnTo>
                  <a:lnTo>
                    <a:pt x="383" y="385"/>
                  </a:lnTo>
                  <a:lnTo>
                    <a:pt x="389" y="383"/>
                  </a:lnTo>
                  <a:lnTo>
                    <a:pt x="394" y="378"/>
                  </a:lnTo>
                  <a:lnTo>
                    <a:pt x="398" y="373"/>
                  </a:lnTo>
                  <a:lnTo>
                    <a:pt x="402" y="367"/>
                  </a:lnTo>
                  <a:lnTo>
                    <a:pt x="403" y="360"/>
                  </a:lnTo>
                  <a:lnTo>
                    <a:pt x="404" y="354"/>
                  </a:lnTo>
                  <a:lnTo>
                    <a:pt x="404" y="175"/>
                  </a:lnTo>
                  <a:lnTo>
                    <a:pt x="249"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1800">
                <a:solidFill>
                  <a:schemeClr val="bg1"/>
                </a:solidFill>
              </a:endParaRPr>
            </a:p>
          </p:txBody>
        </p:sp>
      </p:grpSp>
      <p:sp>
        <p:nvSpPr>
          <p:cNvPr id="64" name="Freeform 137"/>
          <p:cNvSpPr>
            <a:spLocks noEditPoints="1"/>
          </p:cNvSpPr>
          <p:nvPr/>
        </p:nvSpPr>
        <p:spPr bwMode="auto">
          <a:xfrm>
            <a:off x="4595183" y="1455915"/>
            <a:ext cx="589698" cy="395794"/>
          </a:xfrm>
          <a:custGeom>
            <a:avLst/>
            <a:gdLst>
              <a:gd name="T0" fmla="*/ 112 w 128"/>
              <a:gd name="T1" fmla="*/ 0 h 84"/>
              <a:gd name="T2" fmla="*/ 16 w 128"/>
              <a:gd name="T3" fmla="*/ 0 h 84"/>
              <a:gd name="T4" fmla="*/ 0 w 128"/>
              <a:gd name="T5" fmla="*/ 16 h 84"/>
              <a:gd name="T6" fmla="*/ 0 w 128"/>
              <a:gd name="T7" fmla="*/ 68 h 84"/>
              <a:gd name="T8" fmla="*/ 16 w 128"/>
              <a:gd name="T9" fmla="*/ 84 h 84"/>
              <a:gd name="T10" fmla="*/ 112 w 128"/>
              <a:gd name="T11" fmla="*/ 84 h 84"/>
              <a:gd name="T12" fmla="*/ 128 w 128"/>
              <a:gd name="T13" fmla="*/ 68 h 84"/>
              <a:gd name="T14" fmla="*/ 128 w 128"/>
              <a:gd name="T15" fmla="*/ 16 h 84"/>
              <a:gd name="T16" fmla="*/ 112 w 128"/>
              <a:gd name="T17" fmla="*/ 0 h 84"/>
              <a:gd name="T18" fmla="*/ 8 w 128"/>
              <a:gd name="T19" fmla="*/ 21 h 84"/>
              <a:gd name="T20" fmla="*/ 36 w 128"/>
              <a:gd name="T21" fmla="*/ 42 h 84"/>
              <a:gd name="T22" fmla="*/ 8 w 128"/>
              <a:gd name="T23" fmla="*/ 63 h 84"/>
              <a:gd name="T24" fmla="*/ 8 w 128"/>
              <a:gd name="T25" fmla="*/ 21 h 84"/>
              <a:gd name="T26" fmla="*/ 120 w 128"/>
              <a:gd name="T27" fmla="*/ 68 h 84"/>
              <a:gd name="T28" fmla="*/ 112 w 128"/>
              <a:gd name="T29" fmla="*/ 76 h 84"/>
              <a:gd name="T30" fmla="*/ 16 w 128"/>
              <a:gd name="T31" fmla="*/ 76 h 84"/>
              <a:gd name="T32" fmla="*/ 8 w 128"/>
              <a:gd name="T33" fmla="*/ 68 h 84"/>
              <a:gd name="T34" fmla="*/ 40 w 128"/>
              <a:gd name="T35" fmla="*/ 45 h 84"/>
              <a:gd name="T36" fmla="*/ 57 w 128"/>
              <a:gd name="T37" fmla="*/ 58 h 84"/>
              <a:gd name="T38" fmla="*/ 64 w 128"/>
              <a:gd name="T39" fmla="*/ 60 h 84"/>
              <a:gd name="T40" fmla="*/ 71 w 128"/>
              <a:gd name="T41" fmla="*/ 58 h 84"/>
              <a:gd name="T42" fmla="*/ 89 w 128"/>
              <a:gd name="T43" fmla="*/ 45 h 84"/>
              <a:gd name="T44" fmla="*/ 120 w 128"/>
              <a:gd name="T45" fmla="*/ 68 h 84"/>
              <a:gd name="T46" fmla="*/ 120 w 128"/>
              <a:gd name="T47" fmla="*/ 63 h 84"/>
              <a:gd name="T48" fmla="*/ 92 w 128"/>
              <a:gd name="T49" fmla="*/ 42 h 84"/>
              <a:gd name="T50" fmla="*/ 120 w 128"/>
              <a:gd name="T51" fmla="*/ 21 h 84"/>
              <a:gd name="T52" fmla="*/ 120 w 128"/>
              <a:gd name="T53" fmla="*/ 63 h 84"/>
              <a:gd name="T54" fmla="*/ 69 w 128"/>
              <a:gd name="T55" fmla="*/ 54 h 84"/>
              <a:gd name="T56" fmla="*/ 64 w 128"/>
              <a:gd name="T57" fmla="*/ 56 h 84"/>
              <a:gd name="T58" fmla="*/ 59 w 128"/>
              <a:gd name="T59" fmla="*/ 54 h 84"/>
              <a:gd name="T60" fmla="*/ 43 w 128"/>
              <a:gd name="T61" fmla="*/ 42 h 84"/>
              <a:gd name="T62" fmla="*/ 40 w 128"/>
              <a:gd name="T63" fmla="*/ 40 h 84"/>
              <a:gd name="T64" fmla="*/ 8 w 128"/>
              <a:gd name="T65" fmla="*/ 16 h 84"/>
              <a:gd name="T66" fmla="*/ 8 w 128"/>
              <a:gd name="T67" fmla="*/ 16 h 84"/>
              <a:gd name="T68" fmla="*/ 16 w 128"/>
              <a:gd name="T69" fmla="*/ 8 h 84"/>
              <a:gd name="T70" fmla="*/ 112 w 128"/>
              <a:gd name="T71" fmla="*/ 8 h 84"/>
              <a:gd name="T72" fmla="*/ 120 w 128"/>
              <a:gd name="T73" fmla="*/ 16 h 84"/>
              <a:gd name="T74" fmla="*/ 69 w 128"/>
              <a:gd name="T75"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84">
                <a:moveTo>
                  <a:pt x="112" y="0"/>
                </a:moveTo>
                <a:cubicBezTo>
                  <a:pt x="16" y="0"/>
                  <a:pt x="16" y="0"/>
                  <a:pt x="16" y="0"/>
                </a:cubicBezTo>
                <a:cubicBezTo>
                  <a:pt x="7" y="0"/>
                  <a:pt x="0" y="7"/>
                  <a:pt x="0" y="16"/>
                </a:cubicBezTo>
                <a:cubicBezTo>
                  <a:pt x="0" y="68"/>
                  <a:pt x="0" y="68"/>
                  <a:pt x="0" y="68"/>
                </a:cubicBezTo>
                <a:cubicBezTo>
                  <a:pt x="0" y="77"/>
                  <a:pt x="7" y="84"/>
                  <a:pt x="16" y="84"/>
                </a:cubicBezTo>
                <a:cubicBezTo>
                  <a:pt x="112" y="84"/>
                  <a:pt x="112" y="84"/>
                  <a:pt x="112" y="84"/>
                </a:cubicBezTo>
                <a:cubicBezTo>
                  <a:pt x="121" y="84"/>
                  <a:pt x="128" y="77"/>
                  <a:pt x="128" y="68"/>
                </a:cubicBezTo>
                <a:cubicBezTo>
                  <a:pt x="128" y="16"/>
                  <a:pt x="128" y="16"/>
                  <a:pt x="128" y="16"/>
                </a:cubicBezTo>
                <a:cubicBezTo>
                  <a:pt x="128" y="7"/>
                  <a:pt x="121" y="0"/>
                  <a:pt x="112" y="0"/>
                </a:cubicBezTo>
                <a:moveTo>
                  <a:pt x="8" y="21"/>
                </a:moveTo>
                <a:cubicBezTo>
                  <a:pt x="36" y="42"/>
                  <a:pt x="36" y="42"/>
                  <a:pt x="36" y="42"/>
                </a:cubicBezTo>
                <a:cubicBezTo>
                  <a:pt x="8" y="63"/>
                  <a:pt x="8" y="63"/>
                  <a:pt x="8" y="63"/>
                </a:cubicBezTo>
                <a:lnTo>
                  <a:pt x="8" y="21"/>
                </a:lnTo>
                <a:close/>
                <a:moveTo>
                  <a:pt x="120" y="68"/>
                </a:moveTo>
                <a:cubicBezTo>
                  <a:pt x="120" y="72"/>
                  <a:pt x="117" y="76"/>
                  <a:pt x="112" y="76"/>
                </a:cubicBezTo>
                <a:cubicBezTo>
                  <a:pt x="16" y="76"/>
                  <a:pt x="16" y="76"/>
                  <a:pt x="16" y="76"/>
                </a:cubicBezTo>
                <a:cubicBezTo>
                  <a:pt x="12" y="76"/>
                  <a:pt x="8" y="72"/>
                  <a:pt x="8" y="68"/>
                </a:cubicBezTo>
                <a:cubicBezTo>
                  <a:pt x="40" y="45"/>
                  <a:pt x="40" y="45"/>
                  <a:pt x="40" y="45"/>
                </a:cubicBezTo>
                <a:cubicBezTo>
                  <a:pt x="57" y="58"/>
                  <a:pt x="57" y="58"/>
                  <a:pt x="57" y="58"/>
                </a:cubicBezTo>
                <a:cubicBezTo>
                  <a:pt x="59" y="59"/>
                  <a:pt x="62" y="60"/>
                  <a:pt x="64" y="60"/>
                </a:cubicBezTo>
                <a:cubicBezTo>
                  <a:pt x="67" y="60"/>
                  <a:pt x="69" y="59"/>
                  <a:pt x="71" y="58"/>
                </a:cubicBezTo>
                <a:cubicBezTo>
                  <a:pt x="89" y="45"/>
                  <a:pt x="89" y="45"/>
                  <a:pt x="89" y="45"/>
                </a:cubicBezTo>
                <a:lnTo>
                  <a:pt x="120" y="68"/>
                </a:lnTo>
                <a:close/>
                <a:moveTo>
                  <a:pt x="120" y="63"/>
                </a:moveTo>
                <a:cubicBezTo>
                  <a:pt x="92" y="42"/>
                  <a:pt x="92" y="42"/>
                  <a:pt x="92" y="42"/>
                </a:cubicBezTo>
                <a:cubicBezTo>
                  <a:pt x="120" y="21"/>
                  <a:pt x="120" y="21"/>
                  <a:pt x="120" y="21"/>
                </a:cubicBezTo>
                <a:lnTo>
                  <a:pt x="120" y="63"/>
                </a:lnTo>
                <a:close/>
                <a:moveTo>
                  <a:pt x="69" y="54"/>
                </a:moveTo>
                <a:cubicBezTo>
                  <a:pt x="68" y="55"/>
                  <a:pt x="66" y="56"/>
                  <a:pt x="64" y="56"/>
                </a:cubicBezTo>
                <a:cubicBezTo>
                  <a:pt x="62" y="56"/>
                  <a:pt x="61" y="55"/>
                  <a:pt x="59" y="54"/>
                </a:cubicBezTo>
                <a:cubicBezTo>
                  <a:pt x="43" y="42"/>
                  <a:pt x="43" y="42"/>
                  <a:pt x="43" y="42"/>
                </a:cubicBezTo>
                <a:cubicBezTo>
                  <a:pt x="40" y="40"/>
                  <a:pt x="40" y="40"/>
                  <a:pt x="40" y="40"/>
                </a:cubicBezTo>
                <a:cubicBezTo>
                  <a:pt x="8" y="16"/>
                  <a:pt x="8" y="16"/>
                  <a:pt x="8" y="16"/>
                </a:cubicBezTo>
                <a:cubicBezTo>
                  <a:pt x="8" y="16"/>
                  <a:pt x="8" y="16"/>
                  <a:pt x="8" y="16"/>
                </a:cubicBezTo>
                <a:cubicBezTo>
                  <a:pt x="8" y="12"/>
                  <a:pt x="12" y="8"/>
                  <a:pt x="16" y="8"/>
                </a:cubicBezTo>
                <a:cubicBezTo>
                  <a:pt x="112" y="8"/>
                  <a:pt x="112" y="8"/>
                  <a:pt x="112" y="8"/>
                </a:cubicBezTo>
                <a:cubicBezTo>
                  <a:pt x="117" y="8"/>
                  <a:pt x="120" y="12"/>
                  <a:pt x="120" y="16"/>
                </a:cubicBezTo>
                <a:lnTo>
                  <a:pt x="69" y="54"/>
                </a:lnTo>
                <a:close/>
              </a:path>
            </a:pathLst>
          </a:custGeom>
          <a:solidFill>
            <a:srgbClr val="01EDF2"/>
          </a:solidFill>
          <a:ln>
            <a:noFill/>
          </a:ln>
        </p:spPr>
        <p:txBody>
          <a:bodyPr vert="horz" wrap="square" lIns="91392" tIns="45696" rIns="91392" bIns="45696" numCol="1" anchor="t" anchorCtr="0" compatLnSpc="1"/>
          <a:lstStyle/>
          <a:p>
            <a:endParaRPr lang="zh-CN" altLang="en-US" sz="1800">
              <a:solidFill>
                <a:schemeClr val="bg1"/>
              </a:solidFill>
            </a:endParaRPr>
          </a:p>
        </p:txBody>
      </p:sp>
      <p:sp>
        <p:nvSpPr>
          <p:cNvPr id="65" name="TextBox 3"/>
          <p:cNvSpPr txBox="1"/>
          <p:nvPr/>
        </p:nvSpPr>
        <p:spPr>
          <a:xfrm>
            <a:off x="1084004" y="4474890"/>
            <a:ext cx="2719113" cy="707518"/>
          </a:xfrm>
          <a:prstGeom prst="rect">
            <a:avLst/>
          </a:prstGeom>
          <a:noFill/>
        </p:spPr>
        <p:txBody>
          <a:bodyPr wrap="square" rtlCol="0">
            <a:spAutoFit/>
          </a:bodyPr>
          <a:lstStyle/>
          <a:p>
            <a:pPr algn="ctr"/>
            <a:r>
              <a:rPr lang="zh-CN" altLang="en-US" sz="40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关注我们</a:t>
            </a:r>
            <a:endParaRPr lang="zh-CN" altLang="en-US" sz="40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6" name="矩形 47"/>
          <p:cNvSpPr>
            <a:spLocks noChangeArrowheads="1"/>
          </p:cNvSpPr>
          <p:nvPr/>
        </p:nvSpPr>
        <p:spPr bwMode="auto">
          <a:xfrm>
            <a:off x="5847816" y="3739259"/>
            <a:ext cx="3697596" cy="396462"/>
          </a:xfrm>
          <a:prstGeom prst="rect">
            <a:avLst/>
          </a:prstGeom>
          <a:solidFill>
            <a:schemeClr val="bg1">
              <a:lumMod val="50000"/>
            </a:schemeClr>
          </a:solidFill>
          <a:ln>
            <a:noFill/>
          </a:ln>
        </p:spPr>
        <p:txBody>
          <a:bodyPr wrap="square" lIns="91383" tIns="45692" rIns="91383" bIns="45692">
            <a:spAutoFit/>
          </a:bodyPr>
          <a:lstStyle/>
          <a:p>
            <a:pPr>
              <a:lnSpc>
                <a:spcPct val="120000"/>
              </a:lnSpc>
              <a:spcBef>
                <a:spcPct val="0"/>
              </a:spcBef>
              <a:buFont typeface="Arial" panose="020B0604020202020204" pitchFamily="34" charset="0"/>
              <a:buNone/>
            </a:pPr>
            <a:r>
              <a:rPr lang="en-US" altLang="zh-CN"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http://hao1234560.com/</a:t>
            </a:r>
            <a:endPar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矩形 47"/>
          <p:cNvSpPr>
            <a:spLocks noChangeArrowheads="1"/>
          </p:cNvSpPr>
          <p:nvPr/>
        </p:nvSpPr>
        <p:spPr bwMode="auto">
          <a:xfrm>
            <a:off x="5847816" y="4543939"/>
            <a:ext cx="3697596" cy="424547"/>
          </a:xfrm>
          <a:prstGeom prst="rect">
            <a:avLst/>
          </a:prstGeom>
          <a:solidFill>
            <a:srgbClr val="01EDF2"/>
          </a:solidFill>
          <a:ln>
            <a:noFill/>
          </a:ln>
        </p:spPr>
        <p:txBody>
          <a:bodyPr wrap="square" lIns="91383" tIns="45692" rIns="91383" bIns="45692">
            <a:spAutoFit/>
          </a:bodyPr>
          <a:lstStyle/>
          <a:p>
            <a:pPr>
              <a:lnSpc>
                <a:spcPct val="120000"/>
              </a:lnSpc>
              <a:spcBef>
                <a:spcPct val="0"/>
              </a:spcBef>
              <a:buFont typeface="Arial" panose="020B0604020202020204" pitchFamily="34" charset="0"/>
              <a:buNone/>
            </a:pPr>
            <a:r>
              <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关注我们的微信账号</a:t>
            </a:r>
            <a:endPar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KSO_Shape"/>
          <p:cNvSpPr>
            <a:spLocks noChangeAspect="1"/>
          </p:cNvSpPr>
          <p:nvPr/>
        </p:nvSpPr>
        <p:spPr>
          <a:xfrm>
            <a:off x="4629168" y="3655340"/>
            <a:ext cx="521728" cy="539719"/>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bg1"/>
              </a:solidFill>
            </a:endParaRPr>
          </a:p>
        </p:txBody>
      </p:sp>
      <p:sp>
        <p:nvSpPr>
          <p:cNvPr id="69" name="KSO_Shape"/>
          <p:cNvSpPr>
            <a:spLocks noChangeAspect="1"/>
          </p:cNvSpPr>
          <p:nvPr/>
        </p:nvSpPr>
        <p:spPr>
          <a:xfrm>
            <a:off x="4600383" y="4483751"/>
            <a:ext cx="579298" cy="539719"/>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rgbClr val="01ED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bg1"/>
              </a:solidFill>
            </a:endParaRPr>
          </a:p>
        </p:txBody>
      </p:sp>
      <p:sp>
        <p:nvSpPr>
          <p:cNvPr id="70" name="KSO_Shape"/>
          <p:cNvSpPr>
            <a:spLocks noChangeAspect="1"/>
          </p:cNvSpPr>
          <p:nvPr/>
        </p:nvSpPr>
        <p:spPr bwMode="auto">
          <a:xfrm>
            <a:off x="4655704" y="5312162"/>
            <a:ext cx="468656" cy="539719"/>
          </a:xfrm>
          <a:custGeom>
            <a:avLst/>
            <a:gdLst>
              <a:gd name="T0" fmla="*/ 98292770 w 5280"/>
              <a:gd name="T1" fmla="*/ 190397298 h 6084"/>
              <a:gd name="T2" fmla="*/ 105944270 w 5280"/>
              <a:gd name="T3" fmla="*/ 192162022 h 6084"/>
              <a:gd name="T4" fmla="*/ 112712916 w 5280"/>
              <a:gd name="T5" fmla="*/ 195691469 h 6084"/>
              <a:gd name="T6" fmla="*/ 118500648 w 5280"/>
              <a:gd name="T7" fmla="*/ 200593619 h 6084"/>
              <a:gd name="T8" fmla="*/ 122816855 w 5280"/>
              <a:gd name="T9" fmla="*/ 206868471 h 6084"/>
              <a:gd name="T10" fmla="*/ 125661534 w 5280"/>
              <a:gd name="T11" fmla="*/ 213927367 h 6084"/>
              <a:gd name="T12" fmla="*/ 126642447 w 5280"/>
              <a:gd name="T13" fmla="*/ 221868624 h 6084"/>
              <a:gd name="T14" fmla="*/ 126348268 w 5280"/>
              <a:gd name="T15" fmla="*/ 569623180 h 6084"/>
              <a:gd name="T16" fmla="*/ 124190008 w 5280"/>
              <a:gd name="T17" fmla="*/ 577172416 h 6084"/>
              <a:gd name="T18" fmla="*/ 120462475 w 5280"/>
              <a:gd name="T19" fmla="*/ 583741285 h 6084"/>
              <a:gd name="T20" fmla="*/ 115165355 w 5280"/>
              <a:gd name="T21" fmla="*/ 589231467 h 6084"/>
              <a:gd name="T22" fmla="*/ 108788949 w 5280"/>
              <a:gd name="T23" fmla="*/ 593349260 h 6084"/>
              <a:gd name="T24" fmla="*/ 101431630 w 5280"/>
              <a:gd name="T25" fmla="*/ 595800335 h 6084"/>
              <a:gd name="T26" fmla="*/ 31783344 w 5280"/>
              <a:gd name="T27" fmla="*/ 596486686 h 6084"/>
              <a:gd name="T28" fmla="*/ 25406937 w 5280"/>
              <a:gd name="T29" fmla="*/ 595800335 h 6084"/>
              <a:gd name="T30" fmla="*/ 18049618 w 5280"/>
              <a:gd name="T31" fmla="*/ 593349260 h 6084"/>
              <a:gd name="T32" fmla="*/ 11673526 w 5280"/>
              <a:gd name="T33" fmla="*/ 589231467 h 6084"/>
              <a:gd name="T34" fmla="*/ 6376406 w 5280"/>
              <a:gd name="T35" fmla="*/ 583741285 h 6084"/>
              <a:gd name="T36" fmla="*/ 2550500 w 5280"/>
              <a:gd name="T37" fmla="*/ 577172416 h 6084"/>
              <a:gd name="T38" fmla="*/ 490613 w 5280"/>
              <a:gd name="T39" fmla="*/ 569623180 h 6084"/>
              <a:gd name="T40" fmla="*/ 0 w 5280"/>
              <a:gd name="T41" fmla="*/ 221868624 h 6084"/>
              <a:gd name="T42" fmla="*/ 1078973 w 5280"/>
              <a:gd name="T43" fmla="*/ 213927367 h 6084"/>
              <a:gd name="T44" fmla="*/ 3825906 w 5280"/>
              <a:gd name="T45" fmla="*/ 206868471 h 6084"/>
              <a:gd name="T46" fmla="*/ 8338233 w 5280"/>
              <a:gd name="T47" fmla="*/ 200593619 h 6084"/>
              <a:gd name="T48" fmla="*/ 14027905 w 5280"/>
              <a:gd name="T49" fmla="*/ 195691469 h 6084"/>
              <a:gd name="T50" fmla="*/ 20796551 w 5280"/>
              <a:gd name="T51" fmla="*/ 192162022 h 6084"/>
              <a:gd name="T52" fmla="*/ 28448051 w 5280"/>
              <a:gd name="T53" fmla="*/ 190397298 h 6084"/>
              <a:gd name="T54" fmla="*/ 187854755 w 5280"/>
              <a:gd name="T55" fmla="*/ 219417549 h 6084"/>
              <a:gd name="T56" fmla="*/ 409650800 w 5280"/>
              <a:gd name="T57" fmla="*/ 0 h 6084"/>
              <a:gd name="T58" fmla="*/ 488324365 w 5280"/>
              <a:gd name="T59" fmla="*/ 219417549 h 6084"/>
              <a:gd name="T60" fmla="*/ 148125732 w 5280"/>
              <a:gd name="T61" fmla="*/ 219417549 h 6084"/>
              <a:gd name="T62" fmla="*/ 208062633 w 5280"/>
              <a:gd name="T63" fmla="*/ 259908819 h 6084"/>
              <a:gd name="T64" fmla="*/ 389246802 w 5280"/>
              <a:gd name="T65" fmla="*/ 504033129 h 6084"/>
              <a:gd name="T66" fmla="*/ 319990755 w 5280"/>
              <a:gd name="T67" fmla="*/ 531778997 h 6084"/>
              <a:gd name="T68" fmla="*/ 208062633 w 5280"/>
              <a:gd name="T69" fmla="*/ 531778997 h 6084"/>
              <a:gd name="T70" fmla="*/ 344220659 w 5280"/>
              <a:gd name="T71" fmla="*/ 461188789 h 6084"/>
              <a:gd name="T72" fmla="*/ 344220659 w 5280"/>
              <a:gd name="T73" fmla="*/ 461188789 h 6084"/>
              <a:gd name="T74" fmla="*/ 274964300 w 5280"/>
              <a:gd name="T75" fmla="*/ 461188789 h 6084"/>
              <a:gd name="T76" fmla="*/ 253187148 w 5280"/>
              <a:gd name="T77" fmla="*/ 461188789 h 6084"/>
              <a:gd name="T78" fmla="*/ 389246802 w 5280"/>
              <a:gd name="T79" fmla="*/ 445011945 h 6084"/>
              <a:gd name="T80" fmla="*/ 274964300 w 5280"/>
              <a:gd name="T81" fmla="*/ 445011945 h 6084"/>
              <a:gd name="T82" fmla="*/ 208062633 w 5280"/>
              <a:gd name="T83" fmla="*/ 417266077 h 6084"/>
              <a:gd name="T84" fmla="*/ 208062633 w 5280"/>
              <a:gd name="T85" fmla="*/ 417266077 h 6084"/>
              <a:gd name="T86" fmla="*/ 344220659 w 5280"/>
              <a:gd name="T87" fmla="*/ 374421738 h 6084"/>
              <a:gd name="T88" fmla="*/ 319990755 w 5280"/>
              <a:gd name="T89" fmla="*/ 374421738 h 6084"/>
              <a:gd name="T90" fmla="*/ 253187148 w 5280"/>
              <a:gd name="T91" fmla="*/ 402167606 h 6084"/>
              <a:gd name="T92" fmla="*/ 243181269 w 5280"/>
              <a:gd name="T93" fmla="*/ 200789630 h 6084"/>
              <a:gd name="T94" fmla="*/ 243181269 w 5280"/>
              <a:gd name="T95" fmla="*/ 141474430 h 6084"/>
              <a:gd name="T96" fmla="*/ 243181269 w 5280"/>
              <a:gd name="T97" fmla="*/ 141474430 h 6084"/>
              <a:gd name="T98" fmla="*/ 243181269 w 5280"/>
              <a:gd name="T99" fmla="*/ 102355550 h 6084"/>
              <a:gd name="T100" fmla="*/ 351381545 w 5280"/>
              <a:gd name="T101" fmla="*/ 61079924 h 6084"/>
              <a:gd name="T102" fmla="*/ 438098850 w 5280"/>
              <a:gd name="T103" fmla="*/ 79609837 h 6084"/>
              <a:gd name="T104" fmla="*/ 375611450 w 5280"/>
              <a:gd name="T105" fmla="*/ 80982539 h 6084"/>
              <a:gd name="T106" fmla="*/ 459876315 w 5280"/>
              <a:gd name="T107" fmla="*/ 219417549 h 608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280" h="6084">
                <a:moveTo>
                  <a:pt x="324" y="1940"/>
                </a:moveTo>
                <a:lnTo>
                  <a:pt x="969" y="1940"/>
                </a:lnTo>
                <a:lnTo>
                  <a:pt x="986" y="1940"/>
                </a:lnTo>
                <a:lnTo>
                  <a:pt x="1002" y="1942"/>
                </a:lnTo>
                <a:lnTo>
                  <a:pt x="1018" y="1943"/>
                </a:lnTo>
                <a:lnTo>
                  <a:pt x="1034" y="1947"/>
                </a:lnTo>
                <a:lnTo>
                  <a:pt x="1049" y="1950"/>
                </a:lnTo>
                <a:lnTo>
                  <a:pt x="1065" y="1955"/>
                </a:lnTo>
                <a:lnTo>
                  <a:pt x="1080" y="1960"/>
                </a:lnTo>
                <a:lnTo>
                  <a:pt x="1094" y="1966"/>
                </a:lnTo>
                <a:lnTo>
                  <a:pt x="1109" y="1972"/>
                </a:lnTo>
                <a:lnTo>
                  <a:pt x="1122" y="1979"/>
                </a:lnTo>
                <a:lnTo>
                  <a:pt x="1136" y="1987"/>
                </a:lnTo>
                <a:lnTo>
                  <a:pt x="1149" y="1996"/>
                </a:lnTo>
                <a:lnTo>
                  <a:pt x="1162" y="2005"/>
                </a:lnTo>
                <a:lnTo>
                  <a:pt x="1174" y="2014"/>
                </a:lnTo>
                <a:lnTo>
                  <a:pt x="1185" y="2025"/>
                </a:lnTo>
                <a:lnTo>
                  <a:pt x="1197" y="2035"/>
                </a:lnTo>
                <a:lnTo>
                  <a:pt x="1208" y="2046"/>
                </a:lnTo>
                <a:lnTo>
                  <a:pt x="1218" y="2058"/>
                </a:lnTo>
                <a:lnTo>
                  <a:pt x="1228" y="2071"/>
                </a:lnTo>
                <a:lnTo>
                  <a:pt x="1237" y="2083"/>
                </a:lnTo>
                <a:lnTo>
                  <a:pt x="1245" y="2096"/>
                </a:lnTo>
                <a:lnTo>
                  <a:pt x="1252" y="2110"/>
                </a:lnTo>
                <a:lnTo>
                  <a:pt x="1260" y="2123"/>
                </a:lnTo>
                <a:lnTo>
                  <a:pt x="1266" y="2137"/>
                </a:lnTo>
                <a:lnTo>
                  <a:pt x="1272" y="2152"/>
                </a:lnTo>
                <a:lnTo>
                  <a:pt x="1277" y="2168"/>
                </a:lnTo>
                <a:lnTo>
                  <a:pt x="1281" y="2182"/>
                </a:lnTo>
                <a:lnTo>
                  <a:pt x="1285" y="2198"/>
                </a:lnTo>
                <a:lnTo>
                  <a:pt x="1288" y="2214"/>
                </a:lnTo>
                <a:lnTo>
                  <a:pt x="1290" y="2230"/>
                </a:lnTo>
                <a:lnTo>
                  <a:pt x="1291" y="2247"/>
                </a:lnTo>
                <a:lnTo>
                  <a:pt x="1291" y="2263"/>
                </a:lnTo>
                <a:lnTo>
                  <a:pt x="1291" y="5761"/>
                </a:lnTo>
                <a:lnTo>
                  <a:pt x="1291" y="5778"/>
                </a:lnTo>
                <a:lnTo>
                  <a:pt x="1290" y="5794"/>
                </a:lnTo>
                <a:lnTo>
                  <a:pt x="1288" y="5810"/>
                </a:lnTo>
                <a:lnTo>
                  <a:pt x="1285" y="5827"/>
                </a:lnTo>
                <a:lnTo>
                  <a:pt x="1281" y="5842"/>
                </a:lnTo>
                <a:lnTo>
                  <a:pt x="1277" y="5857"/>
                </a:lnTo>
                <a:lnTo>
                  <a:pt x="1272" y="5872"/>
                </a:lnTo>
                <a:lnTo>
                  <a:pt x="1266" y="5887"/>
                </a:lnTo>
                <a:lnTo>
                  <a:pt x="1260" y="5901"/>
                </a:lnTo>
                <a:lnTo>
                  <a:pt x="1252" y="5915"/>
                </a:lnTo>
                <a:lnTo>
                  <a:pt x="1245" y="5928"/>
                </a:lnTo>
                <a:lnTo>
                  <a:pt x="1237" y="5941"/>
                </a:lnTo>
                <a:lnTo>
                  <a:pt x="1228" y="5954"/>
                </a:lnTo>
                <a:lnTo>
                  <a:pt x="1218" y="5966"/>
                </a:lnTo>
                <a:lnTo>
                  <a:pt x="1208" y="5978"/>
                </a:lnTo>
                <a:lnTo>
                  <a:pt x="1197" y="5989"/>
                </a:lnTo>
                <a:lnTo>
                  <a:pt x="1185" y="5999"/>
                </a:lnTo>
                <a:lnTo>
                  <a:pt x="1174" y="6010"/>
                </a:lnTo>
                <a:lnTo>
                  <a:pt x="1162" y="6019"/>
                </a:lnTo>
                <a:lnTo>
                  <a:pt x="1149" y="6028"/>
                </a:lnTo>
                <a:lnTo>
                  <a:pt x="1136" y="6037"/>
                </a:lnTo>
                <a:lnTo>
                  <a:pt x="1122" y="6045"/>
                </a:lnTo>
                <a:lnTo>
                  <a:pt x="1109" y="6052"/>
                </a:lnTo>
                <a:lnTo>
                  <a:pt x="1094" y="6058"/>
                </a:lnTo>
                <a:lnTo>
                  <a:pt x="1080" y="6064"/>
                </a:lnTo>
                <a:lnTo>
                  <a:pt x="1065" y="6070"/>
                </a:lnTo>
                <a:lnTo>
                  <a:pt x="1049" y="6074"/>
                </a:lnTo>
                <a:lnTo>
                  <a:pt x="1034" y="6077"/>
                </a:lnTo>
                <a:lnTo>
                  <a:pt x="1018" y="6081"/>
                </a:lnTo>
                <a:lnTo>
                  <a:pt x="1002" y="6082"/>
                </a:lnTo>
                <a:lnTo>
                  <a:pt x="986" y="6084"/>
                </a:lnTo>
                <a:lnTo>
                  <a:pt x="969" y="6084"/>
                </a:lnTo>
                <a:lnTo>
                  <a:pt x="324" y="6084"/>
                </a:lnTo>
                <a:lnTo>
                  <a:pt x="307" y="6084"/>
                </a:lnTo>
                <a:lnTo>
                  <a:pt x="290" y="6082"/>
                </a:lnTo>
                <a:lnTo>
                  <a:pt x="275" y="6081"/>
                </a:lnTo>
                <a:lnTo>
                  <a:pt x="259" y="6077"/>
                </a:lnTo>
                <a:lnTo>
                  <a:pt x="243" y="6074"/>
                </a:lnTo>
                <a:lnTo>
                  <a:pt x="228" y="6070"/>
                </a:lnTo>
                <a:lnTo>
                  <a:pt x="212" y="6064"/>
                </a:lnTo>
                <a:lnTo>
                  <a:pt x="198" y="6058"/>
                </a:lnTo>
                <a:lnTo>
                  <a:pt x="184" y="6052"/>
                </a:lnTo>
                <a:lnTo>
                  <a:pt x="170" y="6045"/>
                </a:lnTo>
                <a:lnTo>
                  <a:pt x="157" y="6037"/>
                </a:lnTo>
                <a:lnTo>
                  <a:pt x="143" y="6028"/>
                </a:lnTo>
                <a:lnTo>
                  <a:pt x="131" y="6019"/>
                </a:lnTo>
                <a:lnTo>
                  <a:pt x="119" y="6010"/>
                </a:lnTo>
                <a:lnTo>
                  <a:pt x="106" y="5999"/>
                </a:lnTo>
                <a:lnTo>
                  <a:pt x="95" y="5989"/>
                </a:lnTo>
                <a:lnTo>
                  <a:pt x="85" y="5978"/>
                </a:lnTo>
                <a:lnTo>
                  <a:pt x="75" y="5966"/>
                </a:lnTo>
                <a:lnTo>
                  <a:pt x="65" y="5954"/>
                </a:lnTo>
                <a:lnTo>
                  <a:pt x="56" y="5941"/>
                </a:lnTo>
                <a:lnTo>
                  <a:pt x="47" y="5928"/>
                </a:lnTo>
                <a:lnTo>
                  <a:pt x="39" y="5915"/>
                </a:lnTo>
                <a:lnTo>
                  <a:pt x="33" y="5901"/>
                </a:lnTo>
                <a:lnTo>
                  <a:pt x="26" y="5887"/>
                </a:lnTo>
                <a:lnTo>
                  <a:pt x="21" y="5872"/>
                </a:lnTo>
                <a:lnTo>
                  <a:pt x="15" y="5857"/>
                </a:lnTo>
                <a:lnTo>
                  <a:pt x="11" y="5842"/>
                </a:lnTo>
                <a:lnTo>
                  <a:pt x="7" y="5827"/>
                </a:lnTo>
                <a:lnTo>
                  <a:pt x="5" y="5810"/>
                </a:lnTo>
                <a:lnTo>
                  <a:pt x="3" y="5794"/>
                </a:lnTo>
                <a:lnTo>
                  <a:pt x="2" y="5778"/>
                </a:lnTo>
                <a:lnTo>
                  <a:pt x="0" y="5761"/>
                </a:lnTo>
                <a:lnTo>
                  <a:pt x="0" y="2263"/>
                </a:lnTo>
                <a:lnTo>
                  <a:pt x="2" y="2247"/>
                </a:lnTo>
                <a:lnTo>
                  <a:pt x="3" y="2230"/>
                </a:lnTo>
                <a:lnTo>
                  <a:pt x="5" y="2214"/>
                </a:lnTo>
                <a:lnTo>
                  <a:pt x="7" y="2198"/>
                </a:lnTo>
                <a:lnTo>
                  <a:pt x="11" y="2182"/>
                </a:lnTo>
                <a:lnTo>
                  <a:pt x="15" y="2168"/>
                </a:lnTo>
                <a:lnTo>
                  <a:pt x="21" y="2152"/>
                </a:lnTo>
                <a:lnTo>
                  <a:pt x="26" y="2137"/>
                </a:lnTo>
                <a:lnTo>
                  <a:pt x="33" y="2123"/>
                </a:lnTo>
                <a:lnTo>
                  <a:pt x="39" y="2110"/>
                </a:lnTo>
                <a:lnTo>
                  <a:pt x="47" y="2096"/>
                </a:lnTo>
                <a:lnTo>
                  <a:pt x="56" y="2083"/>
                </a:lnTo>
                <a:lnTo>
                  <a:pt x="65" y="2071"/>
                </a:lnTo>
                <a:lnTo>
                  <a:pt x="75" y="2058"/>
                </a:lnTo>
                <a:lnTo>
                  <a:pt x="85" y="2046"/>
                </a:lnTo>
                <a:lnTo>
                  <a:pt x="95" y="2035"/>
                </a:lnTo>
                <a:lnTo>
                  <a:pt x="106" y="2025"/>
                </a:lnTo>
                <a:lnTo>
                  <a:pt x="119" y="2014"/>
                </a:lnTo>
                <a:lnTo>
                  <a:pt x="131" y="2005"/>
                </a:lnTo>
                <a:lnTo>
                  <a:pt x="143" y="1996"/>
                </a:lnTo>
                <a:lnTo>
                  <a:pt x="157" y="1987"/>
                </a:lnTo>
                <a:lnTo>
                  <a:pt x="170" y="1979"/>
                </a:lnTo>
                <a:lnTo>
                  <a:pt x="184" y="1972"/>
                </a:lnTo>
                <a:lnTo>
                  <a:pt x="198" y="1966"/>
                </a:lnTo>
                <a:lnTo>
                  <a:pt x="212" y="1960"/>
                </a:lnTo>
                <a:lnTo>
                  <a:pt x="228" y="1955"/>
                </a:lnTo>
                <a:lnTo>
                  <a:pt x="243" y="1950"/>
                </a:lnTo>
                <a:lnTo>
                  <a:pt x="259" y="1947"/>
                </a:lnTo>
                <a:lnTo>
                  <a:pt x="275" y="1943"/>
                </a:lnTo>
                <a:lnTo>
                  <a:pt x="290" y="1942"/>
                </a:lnTo>
                <a:lnTo>
                  <a:pt x="307" y="1940"/>
                </a:lnTo>
                <a:lnTo>
                  <a:pt x="324" y="1940"/>
                </a:lnTo>
                <a:close/>
                <a:moveTo>
                  <a:pt x="1510" y="2238"/>
                </a:moveTo>
                <a:lnTo>
                  <a:pt x="1915" y="2238"/>
                </a:lnTo>
                <a:lnTo>
                  <a:pt x="1915" y="145"/>
                </a:lnTo>
                <a:lnTo>
                  <a:pt x="1915" y="0"/>
                </a:lnTo>
                <a:lnTo>
                  <a:pt x="2059" y="0"/>
                </a:lnTo>
                <a:lnTo>
                  <a:pt x="4107" y="0"/>
                </a:lnTo>
                <a:lnTo>
                  <a:pt x="4176" y="0"/>
                </a:lnTo>
                <a:lnTo>
                  <a:pt x="4220" y="53"/>
                </a:lnTo>
                <a:lnTo>
                  <a:pt x="4946" y="942"/>
                </a:lnTo>
                <a:lnTo>
                  <a:pt x="4978" y="983"/>
                </a:lnTo>
                <a:lnTo>
                  <a:pt x="4978" y="1033"/>
                </a:lnTo>
                <a:lnTo>
                  <a:pt x="4978" y="2238"/>
                </a:lnTo>
                <a:lnTo>
                  <a:pt x="5280" y="2238"/>
                </a:lnTo>
                <a:lnTo>
                  <a:pt x="5280" y="5793"/>
                </a:lnTo>
                <a:lnTo>
                  <a:pt x="1510" y="5793"/>
                </a:lnTo>
                <a:lnTo>
                  <a:pt x="1510" y="2238"/>
                </a:lnTo>
                <a:close/>
                <a:moveTo>
                  <a:pt x="2121" y="2651"/>
                </a:moveTo>
                <a:lnTo>
                  <a:pt x="2121" y="3528"/>
                </a:lnTo>
                <a:lnTo>
                  <a:pt x="3968" y="3528"/>
                </a:lnTo>
                <a:lnTo>
                  <a:pt x="3968" y="2651"/>
                </a:lnTo>
                <a:lnTo>
                  <a:pt x="2121" y="2651"/>
                </a:lnTo>
                <a:close/>
                <a:moveTo>
                  <a:pt x="3509" y="5141"/>
                </a:moveTo>
                <a:lnTo>
                  <a:pt x="3509" y="5424"/>
                </a:lnTo>
                <a:lnTo>
                  <a:pt x="3968" y="5424"/>
                </a:lnTo>
                <a:lnTo>
                  <a:pt x="3968" y="5141"/>
                </a:lnTo>
                <a:lnTo>
                  <a:pt x="3509" y="5141"/>
                </a:lnTo>
                <a:close/>
                <a:moveTo>
                  <a:pt x="2803" y="5141"/>
                </a:moveTo>
                <a:lnTo>
                  <a:pt x="2803" y="5424"/>
                </a:lnTo>
                <a:lnTo>
                  <a:pt x="3262" y="5424"/>
                </a:lnTo>
                <a:lnTo>
                  <a:pt x="3262" y="5141"/>
                </a:lnTo>
                <a:lnTo>
                  <a:pt x="2803" y="5141"/>
                </a:lnTo>
                <a:close/>
                <a:moveTo>
                  <a:pt x="2121" y="5141"/>
                </a:moveTo>
                <a:lnTo>
                  <a:pt x="2121" y="5424"/>
                </a:lnTo>
                <a:lnTo>
                  <a:pt x="2581" y="5424"/>
                </a:lnTo>
                <a:lnTo>
                  <a:pt x="2581" y="5141"/>
                </a:lnTo>
                <a:lnTo>
                  <a:pt x="2121" y="5141"/>
                </a:lnTo>
                <a:close/>
                <a:moveTo>
                  <a:pt x="3509" y="4704"/>
                </a:moveTo>
                <a:lnTo>
                  <a:pt x="3509" y="4987"/>
                </a:lnTo>
                <a:lnTo>
                  <a:pt x="3968" y="4987"/>
                </a:lnTo>
                <a:lnTo>
                  <a:pt x="3968" y="4704"/>
                </a:lnTo>
                <a:lnTo>
                  <a:pt x="3509" y="4704"/>
                </a:lnTo>
                <a:close/>
                <a:moveTo>
                  <a:pt x="2803" y="4704"/>
                </a:moveTo>
                <a:lnTo>
                  <a:pt x="2803" y="4987"/>
                </a:lnTo>
                <a:lnTo>
                  <a:pt x="3262" y="4987"/>
                </a:lnTo>
                <a:lnTo>
                  <a:pt x="3262" y="4704"/>
                </a:lnTo>
                <a:lnTo>
                  <a:pt x="2803" y="4704"/>
                </a:lnTo>
                <a:close/>
                <a:moveTo>
                  <a:pt x="2121" y="4704"/>
                </a:moveTo>
                <a:lnTo>
                  <a:pt x="2121" y="4987"/>
                </a:lnTo>
                <a:lnTo>
                  <a:pt x="2581" y="4987"/>
                </a:lnTo>
                <a:lnTo>
                  <a:pt x="2581" y="4704"/>
                </a:lnTo>
                <a:lnTo>
                  <a:pt x="2121" y="4704"/>
                </a:lnTo>
                <a:close/>
                <a:moveTo>
                  <a:pt x="3509" y="4256"/>
                </a:moveTo>
                <a:lnTo>
                  <a:pt x="3509" y="4539"/>
                </a:lnTo>
                <a:lnTo>
                  <a:pt x="3968" y="4539"/>
                </a:lnTo>
                <a:lnTo>
                  <a:pt x="3968" y="4256"/>
                </a:lnTo>
                <a:lnTo>
                  <a:pt x="3509" y="4256"/>
                </a:lnTo>
                <a:close/>
                <a:moveTo>
                  <a:pt x="2803" y="4256"/>
                </a:moveTo>
                <a:lnTo>
                  <a:pt x="2803" y="4539"/>
                </a:lnTo>
                <a:lnTo>
                  <a:pt x="3262" y="4539"/>
                </a:lnTo>
                <a:lnTo>
                  <a:pt x="3262" y="4256"/>
                </a:lnTo>
                <a:lnTo>
                  <a:pt x="2803" y="4256"/>
                </a:lnTo>
                <a:close/>
                <a:moveTo>
                  <a:pt x="2121" y="4256"/>
                </a:moveTo>
                <a:lnTo>
                  <a:pt x="2121" y="4539"/>
                </a:lnTo>
                <a:lnTo>
                  <a:pt x="2581" y="4539"/>
                </a:lnTo>
                <a:lnTo>
                  <a:pt x="2581" y="4256"/>
                </a:lnTo>
                <a:lnTo>
                  <a:pt x="2121" y="4256"/>
                </a:lnTo>
                <a:close/>
                <a:moveTo>
                  <a:pt x="3509" y="3819"/>
                </a:moveTo>
                <a:lnTo>
                  <a:pt x="3509" y="4102"/>
                </a:lnTo>
                <a:lnTo>
                  <a:pt x="3968" y="4102"/>
                </a:lnTo>
                <a:lnTo>
                  <a:pt x="3968" y="3819"/>
                </a:lnTo>
                <a:lnTo>
                  <a:pt x="3509" y="3819"/>
                </a:lnTo>
                <a:close/>
                <a:moveTo>
                  <a:pt x="2803" y="3819"/>
                </a:moveTo>
                <a:lnTo>
                  <a:pt x="2803" y="4102"/>
                </a:lnTo>
                <a:lnTo>
                  <a:pt x="3262" y="4102"/>
                </a:lnTo>
                <a:lnTo>
                  <a:pt x="3262" y="3819"/>
                </a:lnTo>
                <a:lnTo>
                  <a:pt x="2803" y="3819"/>
                </a:lnTo>
                <a:close/>
                <a:moveTo>
                  <a:pt x="2121" y="3819"/>
                </a:moveTo>
                <a:lnTo>
                  <a:pt x="2121" y="4102"/>
                </a:lnTo>
                <a:lnTo>
                  <a:pt x="2581" y="4102"/>
                </a:lnTo>
                <a:lnTo>
                  <a:pt x="2581" y="3819"/>
                </a:lnTo>
                <a:lnTo>
                  <a:pt x="2121" y="3819"/>
                </a:lnTo>
                <a:close/>
                <a:moveTo>
                  <a:pt x="2479" y="1864"/>
                </a:moveTo>
                <a:lnTo>
                  <a:pt x="2479" y="2048"/>
                </a:lnTo>
                <a:lnTo>
                  <a:pt x="4341" y="2048"/>
                </a:lnTo>
                <a:lnTo>
                  <a:pt x="4341" y="1864"/>
                </a:lnTo>
                <a:lnTo>
                  <a:pt x="2479" y="1864"/>
                </a:lnTo>
                <a:close/>
                <a:moveTo>
                  <a:pt x="2479" y="1443"/>
                </a:moveTo>
                <a:lnTo>
                  <a:pt x="2479" y="1627"/>
                </a:lnTo>
                <a:lnTo>
                  <a:pt x="4341" y="1627"/>
                </a:lnTo>
                <a:lnTo>
                  <a:pt x="4341" y="1443"/>
                </a:lnTo>
                <a:lnTo>
                  <a:pt x="2479" y="1443"/>
                </a:lnTo>
                <a:close/>
                <a:moveTo>
                  <a:pt x="2479" y="1044"/>
                </a:moveTo>
                <a:lnTo>
                  <a:pt x="2479" y="1228"/>
                </a:lnTo>
                <a:lnTo>
                  <a:pt x="3582" y="1228"/>
                </a:lnTo>
                <a:lnTo>
                  <a:pt x="3582" y="1044"/>
                </a:lnTo>
                <a:lnTo>
                  <a:pt x="2479" y="1044"/>
                </a:lnTo>
                <a:close/>
                <a:moveTo>
                  <a:pt x="2479" y="623"/>
                </a:moveTo>
                <a:lnTo>
                  <a:pt x="2479" y="807"/>
                </a:lnTo>
                <a:lnTo>
                  <a:pt x="3582" y="807"/>
                </a:lnTo>
                <a:lnTo>
                  <a:pt x="3582" y="623"/>
                </a:lnTo>
                <a:lnTo>
                  <a:pt x="2479" y="623"/>
                </a:lnTo>
                <a:close/>
                <a:moveTo>
                  <a:pt x="4167" y="447"/>
                </a:moveTo>
                <a:lnTo>
                  <a:pt x="4141" y="656"/>
                </a:lnTo>
                <a:lnTo>
                  <a:pt x="4466" y="812"/>
                </a:lnTo>
                <a:lnTo>
                  <a:pt x="4167" y="447"/>
                </a:lnTo>
                <a:close/>
                <a:moveTo>
                  <a:pt x="4688" y="1238"/>
                </a:moveTo>
                <a:lnTo>
                  <a:pt x="3922" y="871"/>
                </a:lnTo>
                <a:lnTo>
                  <a:pt x="3829" y="826"/>
                </a:lnTo>
                <a:lnTo>
                  <a:pt x="3842" y="722"/>
                </a:lnTo>
                <a:lnTo>
                  <a:pt x="3897" y="289"/>
                </a:lnTo>
                <a:lnTo>
                  <a:pt x="2203" y="289"/>
                </a:lnTo>
                <a:lnTo>
                  <a:pt x="2203" y="2238"/>
                </a:lnTo>
                <a:lnTo>
                  <a:pt x="4688" y="2238"/>
                </a:lnTo>
                <a:lnTo>
                  <a:pt x="4688" y="1238"/>
                </a:lnTo>
                <a:close/>
              </a:path>
            </a:pathLst>
          </a:custGeom>
          <a:solidFill>
            <a:schemeClr val="bg1">
              <a:lumMod val="65000"/>
            </a:schemeClr>
          </a:solidFill>
          <a:ln>
            <a:noFill/>
          </a:ln>
        </p:spPr>
        <p:txBody>
          <a:bodyPr anchor="ctr"/>
          <a:lstStyle/>
          <a:p>
            <a:endParaRPr lang="zh-CN" altLang="en-US" sz="1800">
              <a:solidFill>
                <a:schemeClr val="bg1"/>
              </a:solidFill>
            </a:endParaRPr>
          </a:p>
        </p:txBody>
      </p:sp>
      <p:sp>
        <p:nvSpPr>
          <p:cNvPr id="71" name="Text Box 54"/>
          <p:cNvSpPr txBox="1">
            <a:spLocks noChangeArrowheads="1"/>
          </p:cNvSpPr>
          <p:nvPr/>
        </p:nvSpPr>
        <p:spPr bwMode="auto">
          <a:xfrm>
            <a:off x="5847816" y="5425440"/>
            <a:ext cx="3697595" cy="440586"/>
          </a:xfrm>
          <a:prstGeom prst="rect">
            <a:avLst/>
          </a:prstGeom>
          <a:solidFill>
            <a:schemeClr val="bg1">
              <a:lumMod val="50000"/>
            </a:schemeClr>
          </a:solidFill>
          <a:ln w="9525">
            <a:noFill/>
            <a:miter lim="800000"/>
          </a:ln>
        </p:spPr>
        <p:txBody>
          <a:bodyPr lIns="91369" tIns="45684" rIns="91369" bIns="45684" anchor="ctr"/>
          <a:lstStyle/>
          <a:p>
            <a:pPr defTabSz="913765" fontAlgn="base">
              <a:spcAft>
                <a:spcPct val="0"/>
              </a:spcAft>
            </a:pPr>
            <a:r>
              <a:rPr lang="en-US" altLang="zh-CN" sz="1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1688888888888</a:t>
            </a:r>
            <a:endParaRPr lang="en-US" altLang="zh-CN" sz="1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8" name="文本框 27"/>
          <p:cNvSpPr txBox="1"/>
          <p:nvPr/>
        </p:nvSpPr>
        <p:spPr>
          <a:xfrm>
            <a:off x="11042249" y="7058627"/>
            <a:ext cx="877163" cy="369332"/>
          </a:xfrm>
          <a:prstGeom prst="rect">
            <a:avLst/>
          </a:prstGeom>
          <a:noFill/>
        </p:spPr>
        <p:txBody>
          <a:bodyPr wrap="none" rtlCol="0">
            <a:spAutoFit/>
          </a:bodyPr>
          <a:lstStyle/>
          <a:p>
            <a:r>
              <a:rPr lang="zh-CN" altLang="en-US" dirty="0" smtClean="0">
                <a:solidFill>
                  <a:srgbClr val="01EDF2"/>
                </a:solidFill>
              </a:rPr>
              <a:t>延迟付</a:t>
            </a:r>
            <a:endParaRPr lang="zh-CN" altLang="en-US" dirty="0">
              <a:solidFill>
                <a:srgbClr val="01EDF2"/>
              </a:solidFill>
            </a:endParaRPr>
          </a:p>
        </p:txBody>
      </p:sp>
      <p:grpSp>
        <p:nvGrpSpPr>
          <p:cNvPr id="34" name="组合 33"/>
          <p:cNvGrpSpPr/>
          <p:nvPr/>
        </p:nvGrpSpPr>
        <p:grpSpPr>
          <a:xfrm>
            <a:off x="201713" y="177114"/>
            <a:ext cx="719743" cy="719379"/>
            <a:chOff x="4433071" y="4221479"/>
            <a:chExt cx="870449" cy="870449"/>
          </a:xfrm>
        </p:grpSpPr>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45" name="TextBox 10"/>
            <p:cNvSpPr txBox="1"/>
            <p:nvPr/>
          </p:nvSpPr>
          <p:spPr>
            <a:xfrm>
              <a:off x="4527158" y="4329313"/>
              <a:ext cx="682273" cy="707578"/>
            </a:xfrm>
            <a:prstGeom prst="rect">
              <a:avLst/>
            </a:prstGeom>
            <a:noFill/>
          </p:spPr>
          <p:txBody>
            <a:bodyPr wrap="square" rtlCol="0">
              <a:spAutoFit/>
            </a:bodyPr>
            <a:lstStyle/>
            <a:p>
              <a:pPr algn="ctr"/>
              <a:r>
                <a:rPr lang="en-US" altLang="zh-CN" sz="3200" b="1" dirty="0">
                  <a:solidFill>
                    <a:srgbClr val="01EDF2"/>
                  </a:solidFill>
                  <a:latin typeface="微软雅黑" panose="020B0503020204020204" pitchFamily="34" charset="-122"/>
                  <a:ea typeface="微软雅黑" panose="020B0503020204020204" pitchFamily="34" charset="-122"/>
                </a:rPr>
                <a:t>4</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Effect transition="in" filter="fade">
                                          <p:cBhvr>
                                            <p:cTn id="7" dur="250"/>
                                            <p:tgtEl>
                                              <p:spTgt spid="3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heel(1)">
                                          <p:cBhvr>
                                            <p:cTn id="10" dur="1000"/>
                                            <p:tgtEl>
                                              <p:spTgt spid="52"/>
                                            </p:tgtEl>
                                          </p:cBhvr>
                                        </p:animEffect>
                                      </p:childTnLst>
                                    </p:cTn>
                                  </p:par>
                                </p:childTnLst>
                              </p:cTn>
                            </p:par>
                            <p:par>
                              <p:cTn id="11" fill="hold">
                                <p:stCondLst>
                                  <p:cond delay="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51"/>
                                            </p:tgtEl>
                                            <p:attrNameLst>
                                              <p:attrName>style.visibility</p:attrName>
                                            </p:attrNameLst>
                                          </p:cBhvr>
                                          <p:to>
                                            <p:strVal val="visible"/>
                                          </p:to>
                                        </p:set>
                                        <p:anim calcmode="lin" valueType="num">
                                          <p:cBhvr>
                                            <p:cTn id="14" dur="500" fill="hold"/>
                                            <p:tgtEl>
                                              <p:spTgt spid="51"/>
                                            </p:tgtEl>
                                            <p:attrNameLst>
                                              <p:attrName>ppt_w</p:attrName>
                                            </p:attrNameLst>
                                          </p:cBhvr>
                                          <p:tavLst>
                                            <p:tav tm="0">
                                              <p:val>
                                                <p:fltVal val="0"/>
                                              </p:val>
                                            </p:tav>
                                            <p:tav tm="100000">
                                              <p:val>
                                                <p:strVal val="#ppt_w"/>
                                              </p:val>
                                            </p:tav>
                                          </p:tavLst>
                                        </p:anim>
                                        <p:anim calcmode="lin" valueType="num">
                                          <p:cBhvr>
                                            <p:cTn id="15" dur="500" fill="hold"/>
                                            <p:tgtEl>
                                              <p:spTgt spid="51"/>
                                            </p:tgtEl>
                                            <p:attrNameLst>
                                              <p:attrName>ppt_h</p:attrName>
                                            </p:attrNameLst>
                                          </p:cBhvr>
                                          <p:tavLst>
                                            <p:tav tm="0">
                                              <p:val>
                                                <p:fltVal val="0"/>
                                              </p:val>
                                            </p:tav>
                                            <p:tav tm="100000">
                                              <p:val>
                                                <p:strVal val="#ppt_h"/>
                                              </p:val>
                                            </p:tav>
                                          </p:tavLst>
                                        </p:anim>
                                        <p:animEffect transition="in" filter="fade">
                                          <p:cBhvr>
                                            <p:cTn id="16" dur="500"/>
                                            <p:tgtEl>
                                              <p:spTgt spid="51"/>
                                            </p:tgtEl>
                                          </p:cBhvr>
                                        </p:animEffect>
                                      </p:childTnLst>
                                    </p:cTn>
                                  </p:par>
                                </p:childTnLst>
                              </p:cTn>
                            </p:par>
                            <p:par>
                              <p:cTn id="17" fill="hold">
                                <p:stCondLst>
                                  <p:cond delay="649"/>
                                </p:stCondLst>
                                <p:childTnLst>
                                  <p:par>
                                    <p:cTn id="18" presetID="2" presetClass="entr" presetSubtype="8" fill="hold" grpId="0" nodeType="afterEffect" p14:presetBounceEnd="44000">
                                      <p:stCondLst>
                                        <p:cond delay="0"/>
                                      </p:stCondLst>
                                      <p:childTnLst>
                                        <p:set>
                                          <p:cBhvr>
                                            <p:cTn id="19" dur="1" fill="hold">
                                              <p:stCondLst>
                                                <p:cond delay="0"/>
                                              </p:stCondLst>
                                            </p:cTn>
                                            <p:tgtEl>
                                              <p:spTgt spid="65"/>
                                            </p:tgtEl>
                                            <p:attrNameLst>
                                              <p:attrName>style.visibility</p:attrName>
                                            </p:attrNameLst>
                                          </p:cBhvr>
                                          <p:to>
                                            <p:strVal val="visible"/>
                                          </p:to>
                                        </p:set>
                                        <p:anim calcmode="lin" valueType="num" p14:bounceEnd="44000">
                                          <p:cBhvr additive="base">
                                            <p:cTn id="20" dur="500" fill="hold"/>
                                            <p:tgtEl>
                                              <p:spTgt spid="65"/>
                                            </p:tgtEl>
                                            <p:attrNameLst>
                                              <p:attrName>ppt_x</p:attrName>
                                            </p:attrNameLst>
                                          </p:cBhvr>
                                          <p:tavLst>
                                            <p:tav tm="0">
                                              <p:val>
                                                <p:strVal val="0-#ppt_w/2"/>
                                              </p:val>
                                            </p:tav>
                                            <p:tav tm="100000">
                                              <p:val>
                                                <p:strVal val="#ppt_x"/>
                                              </p:val>
                                            </p:tav>
                                          </p:tavLst>
                                        </p:anim>
                                        <p:anim calcmode="lin" valueType="num" p14:bounceEnd="44000">
                                          <p:cBhvr additive="base">
                                            <p:cTn id="21" dur="500" fill="hold"/>
                                            <p:tgtEl>
                                              <p:spTgt spid="65"/>
                                            </p:tgtEl>
                                            <p:attrNameLst>
                                              <p:attrName>ppt_y</p:attrName>
                                            </p:attrNameLst>
                                          </p:cBhvr>
                                          <p:tavLst>
                                            <p:tav tm="0">
                                              <p:val>
                                                <p:strVal val="#ppt_y"/>
                                              </p:val>
                                            </p:tav>
                                            <p:tav tm="100000">
                                              <p:val>
                                                <p:strVal val="#ppt_y"/>
                                              </p:val>
                                            </p:tav>
                                          </p:tavLst>
                                        </p:anim>
                                      </p:childTnLst>
                                    </p:cTn>
                                  </p:par>
                                </p:childTnLst>
                              </p:cTn>
                            </p:par>
                            <p:par>
                              <p:cTn id="22" fill="hold">
                                <p:stCondLst>
                                  <p:cond delay="1149"/>
                                </p:stCondLst>
                                <p:childTnLst>
                                  <p:par>
                                    <p:cTn id="23" presetID="10" presetClass="entr" presetSubtype="0" fill="hold" grpId="0"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250"/>
                                            <p:tgtEl>
                                              <p:spTgt spid="64"/>
                                            </p:tgtEl>
                                          </p:cBhvr>
                                        </p:animEffect>
                                      </p:childTnLst>
                                    </p:cTn>
                                  </p:par>
                                </p:childTnLst>
                              </p:cTn>
                            </p:par>
                            <p:par>
                              <p:cTn id="26" fill="hold">
                                <p:stCondLst>
                                  <p:cond delay="1649"/>
                                </p:stCondLst>
                                <p:childTnLst>
                                  <p:par>
                                    <p:cTn id="27" presetID="10" presetClass="entr" presetSubtype="0" fill="hold"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250"/>
                                            <p:tgtEl>
                                              <p:spTgt spid="61"/>
                                            </p:tgtEl>
                                          </p:cBhvr>
                                        </p:animEffect>
                                      </p:childTnLst>
                                    </p:cTn>
                                  </p:par>
                                </p:childTnLst>
                              </p:cTn>
                            </p:par>
                            <p:par>
                              <p:cTn id="30" fill="hold">
                                <p:stCondLst>
                                  <p:cond delay="2149"/>
                                </p:stCondLst>
                                <p:childTnLst>
                                  <p:par>
                                    <p:cTn id="31" presetID="10" presetClass="entr" presetSubtype="0" fill="hold" nodeType="after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250"/>
                                            <p:tgtEl>
                                              <p:spTgt spid="56"/>
                                            </p:tgtEl>
                                          </p:cBhvr>
                                        </p:animEffect>
                                      </p:childTnLst>
                                    </p:cTn>
                                  </p:par>
                                </p:childTnLst>
                              </p:cTn>
                            </p:par>
                            <p:par>
                              <p:cTn id="34" fill="hold">
                                <p:stCondLst>
                                  <p:cond delay="2649"/>
                                </p:stCondLst>
                                <p:childTnLst>
                                  <p:par>
                                    <p:cTn id="35" presetID="10" presetClass="entr" presetSubtype="0" fill="hold" grpId="0" nodeType="after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250"/>
                                            <p:tgtEl>
                                              <p:spTgt spid="68"/>
                                            </p:tgtEl>
                                          </p:cBhvr>
                                        </p:animEffect>
                                      </p:childTnLst>
                                    </p:cTn>
                                  </p:par>
                                </p:childTnLst>
                              </p:cTn>
                            </p:par>
                            <p:par>
                              <p:cTn id="38" fill="hold">
                                <p:stCondLst>
                                  <p:cond delay="3149"/>
                                </p:stCondLst>
                                <p:childTnLst>
                                  <p:par>
                                    <p:cTn id="39" presetID="10" presetClass="entr" presetSubtype="0" fill="hold" grpId="0" nodeType="after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250"/>
                                            <p:tgtEl>
                                              <p:spTgt spid="69"/>
                                            </p:tgtEl>
                                          </p:cBhvr>
                                        </p:animEffect>
                                      </p:childTnLst>
                                    </p:cTn>
                                  </p:par>
                                </p:childTnLst>
                              </p:cTn>
                            </p:par>
                            <p:par>
                              <p:cTn id="42" fill="hold">
                                <p:stCondLst>
                                  <p:cond delay="3649"/>
                                </p:stCondLst>
                                <p:childTnLst>
                                  <p:par>
                                    <p:cTn id="43" presetID="10" presetClass="entr" presetSubtype="0" fill="hold" grpId="0" nodeType="after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250"/>
                                            <p:tgtEl>
                                              <p:spTgt spid="70"/>
                                            </p:tgtEl>
                                          </p:cBhvr>
                                        </p:animEffect>
                                      </p:childTnLst>
                                    </p:cTn>
                                  </p:par>
                                </p:childTnLst>
                              </p:cTn>
                            </p:par>
                            <p:par>
                              <p:cTn id="46" fill="hold">
                                <p:stCondLst>
                                  <p:cond delay="4149"/>
                                </p:stCondLst>
                                <p:childTnLst>
                                  <p:par>
                                    <p:cTn id="47" presetID="2" presetClass="entr" presetSubtype="2" fill="hold" grpId="0" nodeType="afterEffect" p14:presetBounceEnd="100000">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14:bounceEnd="100000">
                                          <p:cBhvr additive="base">
                                            <p:cTn id="49" dur="150" fill="hold"/>
                                            <p:tgtEl>
                                              <p:spTgt spid="53"/>
                                            </p:tgtEl>
                                            <p:attrNameLst>
                                              <p:attrName>ppt_x</p:attrName>
                                            </p:attrNameLst>
                                          </p:cBhvr>
                                          <p:tavLst>
                                            <p:tav tm="0">
                                              <p:val>
                                                <p:strVal val="1+#ppt_w/2"/>
                                              </p:val>
                                            </p:tav>
                                            <p:tav tm="100000">
                                              <p:val>
                                                <p:strVal val="#ppt_x"/>
                                              </p:val>
                                            </p:tav>
                                          </p:tavLst>
                                        </p:anim>
                                        <p:anim calcmode="lin" valueType="num" p14:bounceEnd="100000">
                                          <p:cBhvr additive="base">
                                            <p:cTn id="50" dur="150" fill="hold"/>
                                            <p:tgtEl>
                                              <p:spTgt spid="53"/>
                                            </p:tgtEl>
                                            <p:attrNameLst>
                                              <p:attrName>ppt_y</p:attrName>
                                            </p:attrNameLst>
                                          </p:cBhvr>
                                          <p:tavLst>
                                            <p:tav tm="0">
                                              <p:val>
                                                <p:strVal val="#ppt_y"/>
                                              </p:val>
                                            </p:tav>
                                            <p:tav tm="100000">
                                              <p:val>
                                                <p:strVal val="#ppt_y"/>
                                              </p:val>
                                            </p:tav>
                                          </p:tavLst>
                                        </p:anim>
                                      </p:childTnLst>
                                    </p:cTn>
                                  </p:par>
                                </p:childTnLst>
                              </p:cTn>
                            </p:par>
                            <p:par>
                              <p:cTn id="51" fill="hold">
                                <p:stCondLst>
                                  <p:cond delay="4649"/>
                                </p:stCondLst>
                                <p:childTnLst>
                                  <p:par>
                                    <p:cTn id="52" presetID="2" presetClass="entr" presetSubtype="2" fill="hold" grpId="0" nodeType="afterEffect" p14:presetBounceEnd="100000">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14:bounceEnd="100000">
                                          <p:cBhvr additive="base">
                                            <p:cTn id="54" dur="150" fill="hold"/>
                                            <p:tgtEl>
                                              <p:spTgt spid="55"/>
                                            </p:tgtEl>
                                            <p:attrNameLst>
                                              <p:attrName>ppt_x</p:attrName>
                                            </p:attrNameLst>
                                          </p:cBhvr>
                                          <p:tavLst>
                                            <p:tav tm="0">
                                              <p:val>
                                                <p:strVal val="1+#ppt_w/2"/>
                                              </p:val>
                                            </p:tav>
                                            <p:tav tm="100000">
                                              <p:val>
                                                <p:strVal val="#ppt_x"/>
                                              </p:val>
                                            </p:tav>
                                          </p:tavLst>
                                        </p:anim>
                                        <p:anim calcmode="lin" valueType="num" p14:bounceEnd="100000">
                                          <p:cBhvr additive="base">
                                            <p:cTn id="55" dur="150" fill="hold"/>
                                            <p:tgtEl>
                                              <p:spTgt spid="55"/>
                                            </p:tgtEl>
                                            <p:attrNameLst>
                                              <p:attrName>ppt_y</p:attrName>
                                            </p:attrNameLst>
                                          </p:cBhvr>
                                          <p:tavLst>
                                            <p:tav tm="0">
                                              <p:val>
                                                <p:strVal val="#ppt_y"/>
                                              </p:val>
                                            </p:tav>
                                            <p:tav tm="100000">
                                              <p:val>
                                                <p:strVal val="#ppt_y"/>
                                              </p:val>
                                            </p:tav>
                                          </p:tavLst>
                                        </p:anim>
                                      </p:childTnLst>
                                    </p:cTn>
                                  </p:par>
                                </p:childTnLst>
                              </p:cTn>
                            </p:par>
                            <p:par>
                              <p:cTn id="56" fill="hold">
                                <p:stCondLst>
                                  <p:cond delay="5149"/>
                                </p:stCondLst>
                                <p:childTnLst>
                                  <p:par>
                                    <p:cTn id="57" presetID="2" presetClass="entr" presetSubtype="2" fill="hold" grpId="0" nodeType="afterEffect" p14:presetBounceEnd="100000">
                                      <p:stCondLst>
                                        <p:cond delay="0"/>
                                      </p:stCondLst>
                                      <p:childTnLst>
                                        <p:set>
                                          <p:cBhvr>
                                            <p:cTn id="58" dur="1" fill="hold">
                                              <p:stCondLst>
                                                <p:cond delay="0"/>
                                              </p:stCondLst>
                                            </p:cTn>
                                            <p:tgtEl>
                                              <p:spTgt spid="54"/>
                                            </p:tgtEl>
                                            <p:attrNameLst>
                                              <p:attrName>style.visibility</p:attrName>
                                            </p:attrNameLst>
                                          </p:cBhvr>
                                          <p:to>
                                            <p:strVal val="visible"/>
                                          </p:to>
                                        </p:set>
                                        <p:anim calcmode="lin" valueType="num" p14:bounceEnd="100000">
                                          <p:cBhvr additive="base">
                                            <p:cTn id="59" dur="150" fill="hold"/>
                                            <p:tgtEl>
                                              <p:spTgt spid="54"/>
                                            </p:tgtEl>
                                            <p:attrNameLst>
                                              <p:attrName>ppt_x</p:attrName>
                                            </p:attrNameLst>
                                          </p:cBhvr>
                                          <p:tavLst>
                                            <p:tav tm="0">
                                              <p:val>
                                                <p:strVal val="1+#ppt_w/2"/>
                                              </p:val>
                                            </p:tav>
                                            <p:tav tm="100000">
                                              <p:val>
                                                <p:strVal val="#ppt_x"/>
                                              </p:val>
                                            </p:tav>
                                          </p:tavLst>
                                        </p:anim>
                                        <p:anim calcmode="lin" valueType="num" p14:bounceEnd="100000">
                                          <p:cBhvr additive="base">
                                            <p:cTn id="60" dur="150" fill="hold"/>
                                            <p:tgtEl>
                                              <p:spTgt spid="54"/>
                                            </p:tgtEl>
                                            <p:attrNameLst>
                                              <p:attrName>ppt_y</p:attrName>
                                            </p:attrNameLst>
                                          </p:cBhvr>
                                          <p:tavLst>
                                            <p:tav tm="0">
                                              <p:val>
                                                <p:strVal val="#ppt_y"/>
                                              </p:val>
                                            </p:tav>
                                            <p:tav tm="100000">
                                              <p:val>
                                                <p:strVal val="#ppt_y"/>
                                              </p:val>
                                            </p:tav>
                                          </p:tavLst>
                                        </p:anim>
                                      </p:childTnLst>
                                    </p:cTn>
                                  </p:par>
                                </p:childTnLst>
                              </p:cTn>
                            </p:par>
                            <p:par>
                              <p:cTn id="61" fill="hold">
                                <p:stCondLst>
                                  <p:cond delay="5649"/>
                                </p:stCondLst>
                                <p:childTnLst>
                                  <p:par>
                                    <p:cTn id="62" presetID="2" presetClass="entr" presetSubtype="2" fill="hold" grpId="0" nodeType="afterEffect" p14:presetBounceEnd="100000">
                                      <p:stCondLst>
                                        <p:cond delay="0"/>
                                      </p:stCondLst>
                                      <p:childTnLst>
                                        <p:set>
                                          <p:cBhvr>
                                            <p:cTn id="63" dur="1" fill="hold">
                                              <p:stCondLst>
                                                <p:cond delay="0"/>
                                              </p:stCondLst>
                                            </p:cTn>
                                            <p:tgtEl>
                                              <p:spTgt spid="66"/>
                                            </p:tgtEl>
                                            <p:attrNameLst>
                                              <p:attrName>style.visibility</p:attrName>
                                            </p:attrNameLst>
                                          </p:cBhvr>
                                          <p:to>
                                            <p:strVal val="visible"/>
                                          </p:to>
                                        </p:set>
                                        <p:anim calcmode="lin" valueType="num" p14:bounceEnd="100000">
                                          <p:cBhvr additive="base">
                                            <p:cTn id="64" dur="150" fill="hold"/>
                                            <p:tgtEl>
                                              <p:spTgt spid="66"/>
                                            </p:tgtEl>
                                            <p:attrNameLst>
                                              <p:attrName>ppt_x</p:attrName>
                                            </p:attrNameLst>
                                          </p:cBhvr>
                                          <p:tavLst>
                                            <p:tav tm="0">
                                              <p:val>
                                                <p:strVal val="1+#ppt_w/2"/>
                                              </p:val>
                                            </p:tav>
                                            <p:tav tm="100000">
                                              <p:val>
                                                <p:strVal val="#ppt_x"/>
                                              </p:val>
                                            </p:tav>
                                          </p:tavLst>
                                        </p:anim>
                                        <p:anim calcmode="lin" valueType="num" p14:bounceEnd="100000">
                                          <p:cBhvr additive="base">
                                            <p:cTn id="65" dur="150" fill="hold"/>
                                            <p:tgtEl>
                                              <p:spTgt spid="66"/>
                                            </p:tgtEl>
                                            <p:attrNameLst>
                                              <p:attrName>ppt_y</p:attrName>
                                            </p:attrNameLst>
                                          </p:cBhvr>
                                          <p:tavLst>
                                            <p:tav tm="0">
                                              <p:val>
                                                <p:strVal val="#ppt_y"/>
                                              </p:val>
                                            </p:tav>
                                            <p:tav tm="100000">
                                              <p:val>
                                                <p:strVal val="#ppt_y"/>
                                              </p:val>
                                            </p:tav>
                                          </p:tavLst>
                                        </p:anim>
                                      </p:childTnLst>
                                    </p:cTn>
                                  </p:par>
                                </p:childTnLst>
                              </p:cTn>
                            </p:par>
                            <p:par>
                              <p:cTn id="66" fill="hold">
                                <p:stCondLst>
                                  <p:cond delay="6149"/>
                                </p:stCondLst>
                                <p:childTnLst>
                                  <p:par>
                                    <p:cTn id="67" presetID="2" presetClass="entr" presetSubtype="2" fill="hold" grpId="0" nodeType="afterEffect" p14:presetBounceEnd="100000">
                                      <p:stCondLst>
                                        <p:cond delay="0"/>
                                      </p:stCondLst>
                                      <p:childTnLst>
                                        <p:set>
                                          <p:cBhvr>
                                            <p:cTn id="68" dur="1" fill="hold">
                                              <p:stCondLst>
                                                <p:cond delay="0"/>
                                              </p:stCondLst>
                                            </p:cTn>
                                            <p:tgtEl>
                                              <p:spTgt spid="67"/>
                                            </p:tgtEl>
                                            <p:attrNameLst>
                                              <p:attrName>style.visibility</p:attrName>
                                            </p:attrNameLst>
                                          </p:cBhvr>
                                          <p:to>
                                            <p:strVal val="visible"/>
                                          </p:to>
                                        </p:set>
                                        <p:anim calcmode="lin" valueType="num" p14:bounceEnd="100000">
                                          <p:cBhvr additive="base">
                                            <p:cTn id="69" dur="150" fill="hold"/>
                                            <p:tgtEl>
                                              <p:spTgt spid="67"/>
                                            </p:tgtEl>
                                            <p:attrNameLst>
                                              <p:attrName>ppt_x</p:attrName>
                                            </p:attrNameLst>
                                          </p:cBhvr>
                                          <p:tavLst>
                                            <p:tav tm="0">
                                              <p:val>
                                                <p:strVal val="1+#ppt_w/2"/>
                                              </p:val>
                                            </p:tav>
                                            <p:tav tm="100000">
                                              <p:val>
                                                <p:strVal val="#ppt_x"/>
                                              </p:val>
                                            </p:tav>
                                          </p:tavLst>
                                        </p:anim>
                                        <p:anim calcmode="lin" valueType="num" p14:bounceEnd="100000">
                                          <p:cBhvr additive="base">
                                            <p:cTn id="70" dur="150" fill="hold"/>
                                            <p:tgtEl>
                                              <p:spTgt spid="67"/>
                                            </p:tgtEl>
                                            <p:attrNameLst>
                                              <p:attrName>ppt_y</p:attrName>
                                            </p:attrNameLst>
                                          </p:cBhvr>
                                          <p:tavLst>
                                            <p:tav tm="0">
                                              <p:val>
                                                <p:strVal val="#ppt_y"/>
                                              </p:val>
                                            </p:tav>
                                            <p:tav tm="100000">
                                              <p:val>
                                                <p:strVal val="#ppt_y"/>
                                              </p:val>
                                            </p:tav>
                                          </p:tavLst>
                                        </p:anim>
                                      </p:childTnLst>
                                    </p:cTn>
                                  </p:par>
                                </p:childTnLst>
                              </p:cTn>
                            </p:par>
                            <p:par>
                              <p:cTn id="71" fill="hold">
                                <p:stCondLst>
                                  <p:cond delay="6649"/>
                                </p:stCondLst>
                                <p:childTnLst>
                                  <p:par>
                                    <p:cTn id="72" presetID="2" presetClass="entr" presetSubtype="2" fill="hold" grpId="0" nodeType="afterEffect" p14:presetBounceEnd="100000">
                                      <p:stCondLst>
                                        <p:cond delay="0"/>
                                      </p:stCondLst>
                                      <p:childTnLst>
                                        <p:set>
                                          <p:cBhvr>
                                            <p:cTn id="73" dur="1" fill="hold">
                                              <p:stCondLst>
                                                <p:cond delay="0"/>
                                              </p:stCondLst>
                                            </p:cTn>
                                            <p:tgtEl>
                                              <p:spTgt spid="71"/>
                                            </p:tgtEl>
                                            <p:attrNameLst>
                                              <p:attrName>style.visibility</p:attrName>
                                            </p:attrNameLst>
                                          </p:cBhvr>
                                          <p:to>
                                            <p:strVal val="visible"/>
                                          </p:to>
                                        </p:set>
                                        <p:anim calcmode="lin" valueType="num" p14:bounceEnd="100000">
                                          <p:cBhvr additive="base">
                                            <p:cTn id="74" dur="250" fill="hold"/>
                                            <p:tgtEl>
                                              <p:spTgt spid="71"/>
                                            </p:tgtEl>
                                            <p:attrNameLst>
                                              <p:attrName>ppt_x</p:attrName>
                                            </p:attrNameLst>
                                          </p:cBhvr>
                                          <p:tavLst>
                                            <p:tav tm="0">
                                              <p:val>
                                                <p:strVal val="1+#ppt_w/2"/>
                                              </p:val>
                                            </p:tav>
                                            <p:tav tm="100000">
                                              <p:val>
                                                <p:strVal val="#ppt_x"/>
                                              </p:val>
                                            </p:tav>
                                          </p:tavLst>
                                        </p:anim>
                                        <p:anim calcmode="lin" valueType="num" p14:bounceEnd="100000">
                                          <p:cBhvr additive="base">
                                            <p:cTn id="75" dur="250" fill="hold"/>
                                            <p:tgtEl>
                                              <p:spTgt spid="71"/>
                                            </p:tgtEl>
                                            <p:attrNameLst>
                                              <p:attrName>ppt_y</p:attrName>
                                            </p:attrNameLst>
                                          </p:cBhvr>
                                          <p:tavLst>
                                            <p:tav tm="0">
                                              <p:val>
                                                <p:strVal val="#ppt_y"/>
                                              </p:val>
                                            </p:tav>
                                            <p:tav tm="100000">
                                              <p:val>
                                                <p:strVal val="#ppt_y"/>
                                              </p:val>
                                            </p:tav>
                                          </p:tavLst>
                                        </p:anim>
                                      </p:childTnLst>
                                    </p:cTn>
                                  </p:par>
                                </p:childTnLst>
                              </p:cTn>
                            </p:par>
                            <p:par>
                              <p:cTn id="76" fill="hold">
                                <p:stCondLst>
                                  <p:cond delay="7149"/>
                                </p:stCondLst>
                                <p:childTnLst>
                                  <p:par>
                                    <p:cTn id="77" presetID="42" presetClass="entr" presetSubtype="0"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1200"/>
                                            <p:tgtEl>
                                              <p:spTgt spid="28"/>
                                            </p:tgtEl>
                                          </p:cBhvr>
                                        </p:animEffect>
                                        <p:anim calcmode="lin" valueType="num">
                                          <p:cBhvr>
                                            <p:cTn id="80" dur="1200" fill="hold"/>
                                            <p:tgtEl>
                                              <p:spTgt spid="28"/>
                                            </p:tgtEl>
                                            <p:attrNameLst>
                                              <p:attrName>ppt_x</p:attrName>
                                            </p:attrNameLst>
                                          </p:cBhvr>
                                          <p:tavLst>
                                            <p:tav tm="0">
                                              <p:val>
                                                <p:strVal val="#ppt_x"/>
                                              </p:val>
                                            </p:tav>
                                            <p:tav tm="100000">
                                              <p:val>
                                                <p:strVal val="#ppt_x"/>
                                              </p:val>
                                            </p:tav>
                                          </p:tavLst>
                                        </p:anim>
                                        <p:anim calcmode="lin" valueType="num">
                                          <p:cBhvr>
                                            <p:cTn id="81" dur="12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1" grpId="0"/>
          <p:bldP spid="52" grpId="0" animBg="1"/>
          <p:bldP spid="53" grpId="0" animBg="1"/>
          <p:bldP spid="54" grpId="0" animBg="1"/>
          <p:bldP spid="55" grpId="0" animBg="1"/>
          <p:bldP spid="64" grpId="0" animBg="1"/>
          <p:bldP spid="65" grpId="0"/>
          <p:bldP spid="66" grpId="0" animBg="1"/>
          <p:bldP spid="67" grpId="0" animBg="1"/>
          <p:bldP spid="68" grpId="0" animBg="1"/>
          <p:bldP spid="69" grpId="0" animBg="1"/>
          <p:bldP spid="70" grpId="0" animBg="1"/>
          <p:bldP spid="71" grpId="0" animBg="1"/>
          <p:bldP spid="2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Effect transition="in" filter="fade">
                                          <p:cBhvr>
                                            <p:cTn id="7" dur="250"/>
                                            <p:tgtEl>
                                              <p:spTgt spid="3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heel(1)">
                                          <p:cBhvr>
                                            <p:cTn id="10" dur="1000"/>
                                            <p:tgtEl>
                                              <p:spTgt spid="52"/>
                                            </p:tgtEl>
                                          </p:cBhvr>
                                        </p:animEffect>
                                      </p:childTnLst>
                                    </p:cTn>
                                  </p:par>
                                </p:childTnLst>
                              </p:cTn>
                            </p:par>
                            <p:par>
                              <p:cTn id="11" fill="hold">
                                <p:stCondLst>
                                  <p:cond delay="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51"/>
                                            </p:tgtEl>
                                            <p:attrNameLst>
                                              <p:attrName>style.visibility</p:attrName>
                                            </p:attrNameLst>
                                          </p:cBhvr>
                                          <p:to>
                                            <p:strVal val="visible"/>
                                          </p:to>
                                        </p:set>
                                        <p:anim calcmode="lin" valueType="num">
                                          <p:cBhvr>
                                            <p:cTn id="14" dur="500" fill="hold"/>
                                            <p:tgtEl>
                                              <p:spTgt spid="51"/>
                                            </p:tgtEl>
                                            <p:attrNameLst>
                                              <p:attrName>ppt_w</p:attrName>
                                            </p:attrNameLst>
                                          </p:cBhvr>
                                          <p:tavLst>
                                            <p:tav tm="0">
                                              <p:val>
                                                <p:fltVal val="0"/>
                                              </p:val>
                                            </p:tav>
                                            <p:tav tm="100000">
                                              <p:val>
                                                <p:strVal val="#ppt_w"/>
                                              </p:val>
                                            </p:tav>
                                          </p:tavLst>
                                        </p:anim>
                                        <p:anim calcmode="lin" valueType="num">
                                          <p:cBhvr>
                                            <p:cTn id="15" dur="500" fill="hold"/>
                                            <p:tgtEl>
                                              <p:spTgt spid="51"/>
                                            </p:tgtEl>
                                            <p:attrNameLst>
                                              <p:attrName>ppt_h</p:attrName>
                                            </p:attrNameLst>
                                          </p:cBhvr>
                                          <p:tavLst>
                                            <p:tav tm="0">
                                              <p:val>
                                                <p:fltVal val="0"/>
                                              </p:val>
                                            </p:tav>
                                            <p:tav tm="100000">
                                              <p:val>
                                                <p:strVal val="#ppt_h"/>
                                              </p:val>
                                            </p:tav>
                                          </p:tavLst>
                                        </p:anim>
                                        <p:animEffect transition="in" filter="fade">
                                          <p:cBhvr>
                                            <p:cTn id="16" dur="500"/>
                                            <p:tgtEl>
                                              <p:spTgt spid="51"/>
                                            </p:tgtEl>
                                          </p:cBhvr>
                                        </p:animEffect>
                                      </p:childTnLst>
                                    </p:cTn>
                                  </p:par>
                                </p:childTnLst>
                              </p:cTn>
                            </p:par>
                            <p:par>
                              <p:cTn id="17" fill="hold">
                                <p:stCondLst>
                                  <p:cond delay="649"/>
                                </p:stCondLst>
                                <p:childTnLst>
                                  <p:par>
                                    <p:cTn id="18" presetID="2" presetClass="entr" presetSubtype="8" fill="hold" grpId="0" nodeType="afterEffect">
                                      <p:stCondLst>
                                        <p:cond delay="0"/>
                                      </p:stCondLst>
                                      <p:childTnLst>
                                        <p:set>
                                          <p:cBhvr>
                                            <p:cTn id="19" dur="1" fill="hold">
                                              <p:stCondLst>
                                                <p:cond delay="0"/>
                                              </p:stCondLst>
                                            </p:cTn>
                                            <p:tgtEl>
                                              <p:spTgt spid="65"/>
                                            </p:tgtEl>
                                            <p:attrNameLst>
                                              <p:attrName>style.visibility</p:attrName>
                                            </p:attrNameLst>
                                          </p:cBhvr>
                                          <p:to>
                                            <p:strVal val="visible"/>
                                          </p:to>
                                        </p:set>
                                        <p:anim calcmode="lin" valueType="num">
                                          <p:cBhvr additive="base">
                                            <p:cTn id="20" dur="500" fill="hold"/>
                                            <p:tgtEl>
                                              <p:spTgt spid="65"/>
                                            </p:tgtEl>
                                            <p:attrNameLst>
                                              <p:attrName>ppt_x</p:attrName>
                                            </p:attrNameLst>
                                          </p:cBhvr>
                                          <p:tavLst>
                                            <p:tav tm="0">
                                              <p:val>
                                                <p:strVal val="0-#ppt_w/2"/>
                                              </p:val>
                                            </p:tav>
                                            <p:tav tm="100000">
                                              <p:val>
                                                <p:strVal val="#ppt_x"/>
                                              </p:val>
                                            </p:tav>
                                          </p:tavLst>
                                        </p:anim>
                                        <p:anim calcmode="lin" valueType="num">
                                          <p:cBhvr additive="base">
                                            <p:cTn id="21" dur="500" fill="hold"/>
                                            <p:tgtEl>
                                              <p:spTgt spid="65"/>
                                            </p:tgtEl>
                                            <p:attrNameLst>
                                              <p:attrName>ppt_y</p:attrName>
                                            </p:attrNameLst>
                                          </p:cBhvr>
                                          <p:tavLst>
                                            <p:tav tm="0">
                                              <p:val>
                                                <p:strVal val="#ppt_y"/>
                                              </p:val>
                                            </p:tav>
                                            <p:tav tm="100000">
                                              <p:val>
                                                <p:strVal val="#ppt_y"/>
                                              </p:val>
                                            </p:tav>
                                          </p:tavLst>
                                        </p:anim>
                                      </p:childTnLst>
                                    </p:cTn>
                                  </p:par>
                                </p:childTnLst>
                              </p:cTn>
                            </p:par>
                            <p:par>
                              <p:cTn id="22" fill="hold">
                                <p:stCondLst>
                                  <p:cond delay="1149"/>
                                </p:stCondLst>
                                <p:childTnLst>
                                  <p:par>
                                    <p:cTn id="23" presetID="10" presetClass="entr" presetSubtype="0" fill="hold" grpId="0"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250"/>
                                            <p:tgtEl>
                                              <p:spTgt spid="64"/>
                                            </p:tgtEl>
                                          </p:cBhvr>
                                        </p:animEffect>
                                      </p:childTnLst>
                                    </p:cTn>
                                  </p:par>
                                </p:childTnLst>
                              </p:cTn>
                            </p:par>
                            <p:par>
                              <p:cTn id="26" fill="hold">
                                <p:stCondLst>
                                  <p:cond delay="1649"/>
                                </p:stCondLst>
                                <p:childTnLst>
                                  <p:par>
                                    <p:cTn id="27" presetID="10" presetClass="entr" presetSubtype="0" fill="hold"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250"/>
                                            <p:tgtEl>
                                              <p:spTgt spid="61"/>
                                            </p:tgtEl>
                                          </p:cBhvr>
                                        </p:animEffect>
                                      </p:childTnLst>
                                    </p:cTn>
                                  </p:par>
                                </p:childTnLst>
                              </p:cTn>
                            </p:par>
                            <p:par>
                              <p:cTn id="30" fill="hold">
                                <p:stCondLst>
                                  <p:cond delay="2149"/>
                                </p:stCondLst>
                                <p:childTnLst>
                                  <p:par>
                                    <p:cTn id="31" presetID="10" presetClass="entr" presetSubtype="0" fill="hold" nodeType="after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250"/>
                                            <p:tgtEl>
                                              <p:spTgt spid="56"/>
                                            </p:tgtEl>
                                          </p:cBhvr>
                                        </p:animEffect>
                                      </p:childTnLst>
                                    </p:cTn>
                                  </p:par>
                                </p:childTnLst>
                              </p:cTn>
                            </p:par>
                            <p:par>
                              <p:cTn id="34" fill="hold">
                                <p:stCondLst>
                                  <p:cond delay="2649"/>
                                </p:stCondLst>
                                <p:childTnLst>
                                  <p:par>
                                    <p:cTn id="35" presetID="10" presetClass="entr" presetSubtype="0" fill="hold" grpId="0" nodeType="after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250"/>
                                            <p:tgtEl>
                                              <p:spTgt spid="68"/>
                                            </p:tgtEl>
                                          </p:cBhvr>
                                        </p:animEffect>
                                      </p:childTnLst>
                                    </p:cTn>
                                  </p:par>
                                </p:childTnLst>
                              </p:cTn>
                            </p:par>
                            <p:par>
                              <p:cTn id="38" fill="hold">
                                <p:stCondLst>
                                  <p:cond delay="3149"/>
                                </p:stCondLst>
                                <p:childTnLst>
                                  <p:par>
                                    <p:cTn id="39" presetID="10" presetClass="entr" presetSubtype="0" fill="hold" grpId="0" nodeType="after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250"/>
                                            <p:tgtEl>
                                              <p:spTgt spid="69"/>
                                            </p:tgtEl>
                                          </p:cBhvr>
                                        </p:animEffect>
                                      </p:childTnLst>
                                    </p:cTn>
                                  </p:par>
                                </p:childTnLst>
                              </p:cTn>
                            </p:par>
                            <p:par>
                              <p:cTn id="42" fill="hold">
                                <p:stCondLst>
                                  <p:cond delay="3649"/>
                                </p:stCondLst>
                                <p:childTnLst>
                                  <p:par>
                                    <p:cTn id="43" presetID="10" presetClass="entr" presetSubtype="0" fill="hold" grpId="0" nodeType="after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250"/>
                                            <p:tgtEl>
                                              <p:spTgt spid="70"/>
                                            </p:tgtEl>
                                          </p:cBhvr>
                                        </p:animEffect>
                                      </p:childTnLst>
                                    </p:cTn>
                                  </p:par>
                                </p:childTnLst>
                              </p:cTn>
                            </p:par>
                            <p:par>
                              <p:cTn id="46" fill="hold">
                                <p:stCondLst>
                                  <p:cond delay="4149"/>
                                </p:stCondLst>
                                <p:childTnLst>
                                  <p:par>
                                    <p:cTn id="47" presetID="2" presetClass="entr" presetSubtype="2" fill="hold" grpId="0" nodeType="after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additive="base">
                                            <p:cTn id="49" dur="150" fill="hold"/>
                                            <p:tgtEl>
                                              <p:spTgt spid="53"/>
                                            </p:tgtEl>
                                            <p:attrNameLst>
                                              <p:attrName>ppt_x</p:attrName>
                                            </p:attrNameLst>
                                          </p:cBhvr>
                                          <p:tavLst>
                                            <p:tav tm="0">
                                              <p:val>
                                                <p:strVal val="1+#ppt_w/2"/>
                                              </p:val>
                                            </p:tav>
                                            <p:tav tm="100000">
                                              <p:val>
                                                <p:strVal val="#ppt_x"/>
                                              </p:val>
                                            </p:tav>
                                          </p:tavLst>
                                        </p:anim>
                                        <p:anim calcmode="lin" valueType="num">
                                          <p:cBhvr additive="base">
                                            <p:cTn id="50" dur="150" fill="hold"/>
                                            <p:tgtEl>
                                              <p:spTgt spid="53"/>
                                            </p:tgtEl>
                                            <p:attrNameLst>
                                              <p:attrName>ppt_y</p:attrName>
                                            </p:attrNameLst>
                                          </p:cBhvr>
                                          <p:tavLst>
                                            <p:tav tm="0">
                                              <p:val>
                                                <p:strVal val="#ppt_y"/>
                                              </p:val>
                                            </p:tav>
                                            <p:tav tm="100000">
                                              <p:val>
                                                <p:strVal val="#ppt_y"/>
                                              </p:val>
                                            </p:tav>
                                          </p:tavLst>
                                        </p:anim>
                                      </p:childTnLst>
                                    </p:cTn>
                                  </p:par>
                                </p:childTnLst>
                              </p:cTn>
                            </p:par>
                            <p:par>
                              <p:cTn id="51" fill="hold">
                                <p:stCondLst>
                                  <p:cond delay="4649"/>
                                </p:stCondLst>
                                <p:childTnLst>
                                  <p:par>
                                    <p:cTn id="52" presetID="2" presetClass="entr" presetSubtype="2" fill="hold" grpId="0" nodeType="after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additive="base">
                                            <p:cTn id="54" dur="150" fill="hold"/>
                                            <p:tgtEl>
                                              <p:spTgt spid="55"/>
                                            </p:tgtEl>
                                            <p:attrNameLst>
                                              <p:attrName>ppt_x</p:attrName>
                                            </p:attrNameLst>
                                          </p:cBhvr>
                                          <p:tavLst>
                                            <p:tav tm="0">
                                              <p:val>
                                                <p:strVal val="1+#ppt_w/2"/>
                                              </p:val>
                                            </p:tav>
                                            <p:tav tm="100000">
                                              <p:val>
                                                <p:strVal val="#ppt_x"/>
                                              </p:val>
                                            </p:tav>
                                          </p:tavLst>
                                        </p:anim>
                                        <p:anim calcmode="lin" valueType="num">
                                          <p:cBhvr additive="base">
                                            <p:cTn id="55" dur="150" fill="hold"/>
                                            <p:tgtEl>
                                              <p:spTgt spid="55"/>
                                            </p:tgtEl>
                                            <p:attrNameLst>
                                              <p:attrName>ppt_y</p:attrName>
                                            </p:attrNameLst>
                                          </p:cBhvr>
                                          <p:tavLst>
                                            <p:tav tm="0">
                                              <p:val>
                                                <p:strVal val="#ppt_y"/>
                                              </p:val>
                                            </p:tav>
                                            <p:tav tm="100000">
                                              <p:val>
                                                <p:strVal val="#ppt_y"/>
                                              </p:val>
                                            </p:tav>
                                          </p:tavLst>
                                        </p:anim>
                                      </p:childTnLst>
                                    </p:cTn>
                                  </p:par>
                                </p:childTnLst>
                              </p:cTn>
                            </p:par>
                            <p:par>
                              <p:cTn id="56" fill="hold">
                                <p:stCondLst>
                                  <p:cond delay="5149"/>
                                </p:stCondLst>
                                <p:childTnLst>
                                  <p:par>
                                    <p:cTn id="57" presetID="2" presetClass="entr" presetSubtype="2" fill="hold" grpId="0" nodeType="afterEffect">
                                      <p:stCondLst>
                                        <p:cond delay="0"/>
                                      </p:stCondLst>
                                      <p:childTnLst>
                                        <p:set>
                                          <p:cBhvr>
                                            <p:cTn id="58" dur="1" fill="hold">
                                              <p:stCondLst>
                                                <p:cond delay="0"/>
                                              </p:stCondLst>
                                            </p:cTn>
                                            <p:tgtEl>
                                              <p:spTgt spid="54"/>
                                            </p:tgtEl>
                                            <p:attrNameLst>
                                              <p:attrName>style.visibility</p:attrName>
                                            </p:attrNameLst>
                                          </p:cBhvr>
                                          <p:to>
                                            <p:strVal val="visible"/>
                                          </p:to>
                                        </p:set>
                                        <p:anim calcmode="lin" valueType="num">
                                          <p:cBhvr additive="base">
                                            <p:cTn id="59" dur="150" fill="hold"/>
                                            <p:tgtEl>
                                              <p:spTgt spid="54"/>
                                            </p:tgtEl>
                                            <p:attrNameLst>
                                              <p:attrName>ppt_x</p:attrName>
                                            </p:attrNameLst>
                                          </p:cBhvr>
                                          <p:tavLst>
                                            <p:tav tm="0">
                                              <p:val>
                                                <p:strVal val="1+#ppt_w/2"/>
                                              </p:val>
                                            </p:tav>
                                            <p:tav tm="100000">
                                              <p:val>
                                                <p:strVal val="#ppt_x"/>
                                              </p:val>
                                            </p:tav>
                                          </p:tavLst>
                                        </p:anim>
                                        <p:anim calcmode="lin" valueType="num">
                                          <p:cBhvr additive="base">
                                            <p:cTn id="60" dur="150" fill="hold"/>
                                            <p:tgtEl>
                                              <p:spTgt spid="54"/>
                                            </p:tgtEl>
                                            <p:attrNameLst>
                                              <p:attrName>ppt_y</p:attrName>
                                            </p:attrNameLst>
                                          </p:cBhvr>
                                          <p:tavLst>
                                            <p:tav tm="0">
                                              <p:val>
                                                <p:strVal val="#ppt_y"/>
                                              </p:val>
                                            </p:tav>
                                            <p:tav tm="100000">
                                              <p:val>
                                                <p:strVal val="#ppt_y"/>
                                              </p:val>
                                            </p:tav>
                                          </p:tavLst>
                                        </p:anim>
                                      </p:childTnLst>
                                    </p:cTn>
                                  </p:par>
                                </p:childTnLst>
                              </p:cTn>
                            </p:par>
                            <p:par>
                              <p:cTn id="61" fill="hold">
                                <p:stCondLst>
                                  <p:cond delay="5649"/>
                                </p:stCondLst>
                                <p:childTnLst>
                                  <p:par>
                                    <p:cTn id="62" presetID="2" presetClass="entr" presetSubtype="2" fill="hold" grpId="0" nodeType="afterEffect">
                                      <p:stCondLst>
                                        <p:cond delay="0"/>
                                      </p:stCondLst>
                                      <p:childTnLst>
                                        <p:set>
                                          <p:cBhvr>
                                            <p:cTn id="63" dur="1" fill="hold">
                                              <p:stCondLst>
                                                <p:cond delay="0"/>
                                              </p:stCondLst>
                                            </p:cTn>
                                            <p:tgtEl>
                                              <p:spTgt spid="66"/>
                                            </p:tgtEl>
                                            <p:attrNameLst>
                                              <p:attrName>style.visibility</p:attrName>
                                            </p:attrNameLst>
                                          </p:cBhvr>
                                          <p:to>
                                            <p:strVal val="visible"/>
                                          </p:to>
                                        </p:set>
                                        <p:anim calcmode="lin" valueType="num">
                                          <p:cBhvr additive="base">
                                            <p:cTn id="64" dur="150" fill="hold"/>
                                            <p:tgtEl>
                                              <p:spTgt spid="66"/>
                                            </p:tgtEl>
                                            <p:attrNameLst>
                                              <p:attrName>ppt_x</p:attrName>
                                            </p:attrNameLst>
                                          </p:cBhvr>
                                          <p:tavLst>
                                            <p:tav tm="0">
                                              <p:val>
                                                <p:strVal val="1+#ppt_w/2"/>
                                              </p:val>
                                            </p:tav>
                                            <p:tav tm="100000">
                                              <p:val>
                                                <p:strVal val="#ppt_x"/>
                                              </p:val>
                                            </p:tav>
                                          </p:tavLst>
                                        </p:anim>
                                        <p:anim calcmode="lin" valueType="num">
                                          <p:cBhvr additive="base">
                                            <p:cTn id="65" dur="150" fill="hold"/>
                                            <p:tgtEl>
                                              <p:spTgt spid="66"/>
                                            </p:tgtEl>
                                            <p:attrNameLst>
                                              <p:attrName>ppt_y</p:attrName>
                                            </p:attrNameLst>
                                          </p:cBhvr>
                                          <p:tavLst>
                                            <p:tav tm="0">
                                              <p:val>
                                                <p:strVal val="#ppt_y"/>
                                              </p:val>
                                            </p:tav>
                                            <p:tav tm="100000">
                                              <p:val>
                                                <p:strVal val="#ppt_y"/>
                                              </p:val>
                                            </p:tav>
                                          </p:tavLst>
                                        </p:anim>
                                      </p:childTnLst>
                                    </p:cTn>
                                  </p:par>
                                </p:childTnLst>
                              </p:cTn>
                            </p:par>
                            <p:par>
                              <p:cTn id="66" fill="hold">
                                <p:stCondLst>
                                  <p:cond delay="6149"/>
                                </p:stCondLst>
                                <p:childTnLst>
                                  <p:par>
                                    <p:cTn id="67" presetID="2" presetClass="entr" presetSubtype="2" fill="hold" grpId="0" nodeType="afterEffect">
                                      <p:stCondLst>
                                        <p:cond delay="0"/>
                                      </p:stCondLst>
                                      <p:childTnLst>
                                        <p:set>
                                          <p:cBhvr>
                                            <p:cTn id="68" dur="1" fill="hold">
                                              <p:stCondLst>
                                                <p:cond delay="0"/>
                                              </p:stCondLst>
                                            </p:cTn>
                                            <p:tgtEl>
                                              <p:spTgt spid="67"/>
                                            </p:tgtEl>
                                            <p:attrNameLst>
                                              <p:attrName>style.visibility</p:attrName>
                                            </p:attrNameLst>
                                          </p:cBhvr>
                                          <p:to>
                                            <p:strVal val="visible"/>
                                          </p:to>
                                        </p:set>
                                        <p:anim calcmode="lin" valueType="num">
                                          <p:cBhvr additive="base">
                                            <p:cTn id="69" dur="150" fill="hold"/>
                                            <p:tgtEl>
                                              <p:spTgt spid="67"/>
                                            </p:tgtEl>
                                            <p:attrNameLst>
                                              <p:attrName>ppt_x</p:attrName>
                                            </p:attrNameLst>
                                          </p:cBhvr>
                                          <p:tavLst>
                                            <p:tav tm="0">
                                              <p:val>
                                                <p:strVal val="1+#ppt_w/2"/>
                                              </p:val>
                                            </p:tav>
                                            <p:tav tm="100000">
                                              <p:val>
                                                <p:strVal val="#ppt_x"/>
                                              </p:val>
                                            </p:tav>
                                          </p:tavLst>
                                        </p:anim>
                                        <p:anim calcmode="lin" valueType="num">
                                          <p:cBhvr additive="base">
                                            <p:cTn id="70" dur="150" fill="hold"/>
                                            <p:tgtEl>
                                              <p:spTgt spid="67"/>
                                            </p:tgtEl>
                                            <p:attrNameLst>
                                              <p:attrName>ppt_y</p:attrName>
                                            </p:attrNameLst>
                                          </p:cBhvr>
                                          <p:tavLst>
                                            <p:tav tm="0">
                                              <p:val>
                                                <p:strVal val="#ppt_y"/>
                                              </p:val>
                                            </p:tav>
                                            <p:tav tm="100000">
                                              <p:val>
                                                <p:strVal val="#ppt_y"/>
                                              </p:val>
                                            </p:tav>
                                          </p:tavLst>
                                        </p:anim>
                                      </p:childTnLst>
                                    </p:cTn>
                                  </p:par>
                                </p:childTnLst>
                              </p:cTn>
                            </p:par>
                            <p:par>
                              <p:cTn id="71" fill="hold">
                                <p:stCondLst>
                                  <p:cond delay="6649"/>
                                </p:stCondLst>
                                <p:childTnLst>
                                  <p:par>
                                    <p:cTn id="72" presetID="2" presetClass="entr" presetSubtype="2" fill="hold" grpId="0" nodeType="afterEffect">
                                      <p:stCondLst>
                                        <p:cond delay="0"/>
                                      </p:stCondLst>
                                      <p:childTnLst>
                                        <p:set>
                                          <p:cBhvr>
                                            <p:cTn id="73" dur="1" fill="hold">
                                              <p:stCondLst>
                                                <p:cond delay="0"/>
                                              </p:stCondLst>
                                            </p:cTn>
                                            <p:tgtEl>
                                              <p:spTgt spid="71"/>
                                            </p:tgtEl>
                                            <p:attrNameLst>
                                              <p:attrName>style.visibility</p:attrName>
                                            </p:attrNameLst>
                                          </p:cBhvr>
                                          <p:to>
                                            <p:strVal val="visible"/>
                                          </p:to>
                                        </p:set>
                                        <p:anim calcmode="lin" valueType="num">
                                          <p:cBhvr additive="base">
                                            <p:cTn id="74" dur="250" fill="hold"/>
                                            <p:tgtEl>
                                              <p:spTgt spid="71"/>
                                            </p:tgtEl>
                                            <p:attrNameLst>
                                              <p:attrName>ppt_x</p:attrName>
                                            </p:attrNameLst>
                                          </p:cBhvr>
                                          <p:tavLst>
                                            <p:tav tm="0">
                                              <p:val>
                                                <p:strVal val="1+#ppt_w/2"/>
                                              </p:val>
                                            </p:tav>
                                            <p:tav tm="100000">
                                              <p:val>
                                                <p:strVal val="#ppt_x"/>
                                              </p:val>
                                            </p:tav>
                                          </p:tavLst>
                                        </p:anim>
                                        <p:anim calcmode="lin" valueType="num">
                                          <p:cBhvr additive="base">
                                            <p:cTn id="75" dur="250" fill="hold"/>
                                            <p:tgtEl>
                                              <p:spTgt spid="71"/>
                                            </p:tgtEl>
                                            <p:attrNameLst>
                                              <p:attrName>ppt_y</p:attrName>
                                            </p:attrNameLst>
                                          </p:cBhvr>
                                          <p:tavLst>
                                            <p:tav tm="0">
                                              <p:val>
                                                <p:strVal val="#ppt_y"/>
                                              </p:val>
                                            </p:tav>
                                            <p:tav tm="100000">
                                              <p:val>
                                                <p:strVal val="#ppt_y"/>
                                              </p:val>
                                            </p:tav>
                                          </p:tavLst>
                                        </p:anim>
                                      </p:childTnLst>
                                    </p:cTn>
                                  </p:par>
                                </p:childTnLst>
                              </p:cTn>
                            </p:par>
                            <p:par>
                              <p:cTn id="76" fill="hold">
                                <p:stCondLst>
                                  <p:cond delay="7149"/>
                                </p:stCondLst>
                                <p:childTnLst>
                                  <p:par>
                                    <p:cTn id="77" presetID="42" presetClass="entr" presetSubtype="0"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1200"/>
                                            <p:tgtEl>
                                              <p:spTgt spid="28"/>
                                            </p:tgtEl>
                                          </p:cBhvr>
                                        </p:animEffect>
                                        <p:anim calcmode="lin" valueType="num">
                                          <p:cBhvr>
                                            <p:cTn id="80" dur="1200" fill="hold"/>
                                            <p:tgtEl>
                                              <p:spTgt spid="28"/>
                                            </p:tgtEl>
                                            <p:attrNameLst>
                                              <p:attrName>ppt_x</p:attrName>
                                            </p:attrNameLst>
                                          </p:cBhvr>
                                          <p:tavLst>
                                            <p:tav tm="0">
                                              <p:val>
                                                <p:strVal val="#ppt_x"/>
                                              </p:val>
                                            </p:tav>
                                            <p:tav tm="100000">
                                              <p:val>
                                                <p:strVal val="#ppt_x"/>
                                              </p:val>
                                            </p:tav>
                                          </p:tavLst>
                                        </p:anim>
                                        <p:anim calcmode="lin" valueType="num">
                                          <p:cBhvr>
                                            <p:cTn id="81" dur="12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1" grpId="0"/>
          <p:bldP spid="52" grpId="0" animBg="1"/>
          <p:bldP spid="53" grpId="0" animBg="1"/>
          <p:bldP spid="54" grpId="0" animBg="1"/>
          <p:bldP spid="55" grpId="0" animBg="1"/>
          <p:bldP spid="64" grpId="0" animBg="1"/>
          <p:bldP spid="65" grpId="0"/>
          <p:bldP spid="66" grpId="0" animBg="1"/>
          <p:bldP spid="67" grpId="0" animBg="1"/>
          <p:bldP spid="68" grpId="0" animBg="1"/>
          <p:bldP spid="69" grpId="0" animBg="1"/>
          <p:bldP spid="70" grpId="0" animBg="1"/>
          <p:bldP spid="71" grpId="0" animBg="1"/>
          <p:bldP spid="28"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54" y="0"/>
            <a:ext cx="12175092" cy="6858000"/>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40322" y="4232630"/>
            <a:ext cx="1027206" cy="959522"/>
          </a:xfrm>
          <a:prstGeom prst="rect">
            <a:avLst/>
          </a:prstGeom>
          <a:effectLst>
            <a:softEdge rad="215900"/>
          </a:effectLst>
        </p:spPr>
      </p:pic>
      <p:pic>
        <p:nvPicPr>
          <p:cNvPr id="17" name="图片 16"/>
          <p:cNvPicPr>
            <a:picLocks noChangeAspect="1"/>
          </p:cNvPicPr>
          <p:nvPr/>
        </p:nvPicPr>
        <p:blipFill rotWithShape="1">
          <a:blip r:embed="rId2">
            <a:extLst>
              <a:ext uri="{28A0092B-C50C-407E-A947-70E740481C1C}">
                <a14:useLocalDpi xmlns:a14="http://schemas.microsoft.com/office/drawing/2010/main" val="0"/>
              </a:ext>
            </a:extLst>
          </a:blip>
          <a:srcRect l="3295" r="3295" b="6913"/>
          <a:stretch>
            <a:fillRect/>
          </a:stretch>
        </p:blipFill>
        <p:spPr>
          <a:xfrm>
            <a:off x="2897521" y="464586"/>
            <a:ext cx="6393414" cy="595145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4676" y="850722"/>
            <a:ext cx="4857771" cy="4857771"/>
          </a:xfrm>
          <a:prstGeom prst="rect">
            <a:avLst/>
          </a:prstGeom>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9652" y="4497998"/>
            <a:ext cx="1478917" cy="1381469"/>
          </a:xfrm>
          <a:prstGeom prst="rect">
            <a:avLst/>
          </a:prstGeom>
          <a:effectLst>
            <a:softEdge rad="495300"/>
          </a:effectLst>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104" y="3598087"/>
            <a:ext cx="1529777" cy="1428977"/>
          </a:xfrm>
          <a:prstGeom prst="rect">
            <a:avLst/>
          </a:prstGeom>
          <a:effectLst>
            <a:softEdge rad="482600"/>
          </a:effectLst>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8475" y="5468639"/>
            <a:ext cx="753673" cy="704013"/>
          </a:xfrm>
          <a:prstGeom prst="rect">
            <a:avLst/>
          </a:prstGeom>
          <a:effectLst>
            <a:softEdge rad="571500"/>
          </a:effectLst>
        </p:spPr>
      </p:pic>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6004" y="5826975"/>
            <a:ext cx="1422574" cy="1328838"/>
          </a:xfrm>
          <a:prstGeom prst="rect">
            <a:avLst/>
          </a:prstGeom>
          <a:effectLst>
            <a:softEdge rad="482600"/>
          </a:effectLst>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748" y="599285"/>
            <a:ext cx="1422574" cy="1328838"/>
          </a:xfrm>
          <a:prstGeom prst="rect">
            <a:avLst/>
          </a:prstGeom>
          <a:effectLst>
            <a:softEdge rad="482600"/>
          </a:effectLst>
        </p:spPr>
      </p:pic>
      <p:sp>
        <p:nvSpPr>
          <p:cNvPr id="16" name="文本框 15"/>
          <p:cNvSpPr txBox="1"/>
          <p:nvPr/>
        </p:nvSpPr>
        <p:spPr>
          <a:xfrm>
            <a:off x="4938646" y="2418657"/>
            <a:ext cx="2236510" cy="1323439"/>
          </a:xfrm>
          <a:prstGeom prst="rect">
            <a:avLst/>
          </a:prstGeom>
          <a:noFill/>
        </p:spPr>
        <p:txBody>
          <a:bodyPr wrap="none" rtlCol="0">
            <a:spAutoFit/>
          </a:bodyPr>
          <a:lstStyle/>
          <a:p>
            <a:r>
              <a:rPr lang="zh-CN" altLang="en-US" sz="8000" dirty="0" smtClean="0">
                <a:solidFill>
                  <a:srgbClr val="01EDF2"/>
                </a:solidFill>
              </a:rPr>
              <a:t>谢谢</a:t>
            </a:r>
            <a:endParaRPr lang="zh-CN" altLang="en-US" sz="8000" dirty="0">
              <a:solidFill>
                <a:srgbClr val="01EDF2"/>
              </a:solidFill>
            </a:endParaRPr>
          </a:p>
        </p:txBody>
      </p:sp>
      <p:sp>
        <p:nvSpPr>
          <p:cNvPr id="19" name="Text Placeholder 14"/>
          <p:cNvSpPr txBox="1"/>
          <p:nvPr/>
        </p:nvSpPr>
        <p:spPr>
          <a:xfrm>
            <a:off x="4870420" y="3656524"/>
            <a:ext cx="2372963" cy="646331"/>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IN" sz="1400" dirty="0" err="1" smtClean="0">
                <a:solidFill>
                  <a:schemeClr val="tx2">
                    <a:lumMod val="75000"/>
                  </a:schemeClr>
                </a:solidFill>
                <a:latin typeface="Arial" panose="020B0604020202020204" pitchFamily="34" charset="0"/>
                <a:cs typeface="Arial" panose="020B0604020202020204" pitchFamily="34" charset="0"/>
              </a:rPr>
              <a:t>Sed</a:t>
            </a:r>
            <a:r>
              <a:rPr lang="en-IN" sz="1400" dirty="0" smtClean="0">
                <a:solidFill>
                  <a:schemeClr val="tx2">
                    <a:lumMod val="75000"/>
                  </a:schemeClr>
                </a:solidFill>
                <a:latin typeface="Arial" panose="020B0604020202020204" pitchFamily="34" charset="0"/>
                <a:cs typeface="Arial" panose="020B0604020202020204" pitchFamily="34" charset="0"/>
              </a:rPr>
              <a:t> </a:t>
            </a:r>
            <a:r>
              <a:rPr lang="en-IN" sz="1400" dirty="0">
                <a:solidFill>
                  <a:schemeClr val="tx2">
                    <a:lumMod val="75000"/>
                  </a:schemeClr>
                </a:solidFill>
                <a:latin typeface="Arial" panose="020B0604020202020204" pitchFamily="34" charset="0"/>
                <a:cs typeface="Arial" panose="020B0604020202020204" pitchFamily="34" charset="0"/>
              </a:rPr>
              <a:t>ut perspiciatis unde omnis iste natus error sit voluptatem</a:t>
            </a:r>
            <a:endParaRPr lang="en-IN" sz="1400" dirty="0">
              <a:solidFill>
                <a:schemeClr val="tx2">
                  <a:lumMod val="75000"/>
                </a:schemeClr>
              </a:solidFill>
              <a:latin typeface="Arial" panose="020B0604020202020204" pitchFamily="34" charset="0"/>
              <a:cs typeface="Arial" panose="020B0604020202020204" pitchFamily="34" charset="0"/>
            </a:endParaRPr>
          </a:p>
        </p:txBody>
      </p:sp>
      <p:sp>
        <p:nvSpPr>
          <p:cNvPr id="20" name="文本框 19"/>
          <p:cNvSpPr txBox="1"/>
          <p:nvPr/>
        </p:nvSpPr>
        <p:spPr>
          <a:xfrm>
            <a:off x="11042249" y="7058627"/>
            <a:ext cx="877163" cy="369332"/>
          </a:xfrm>
          <a:prstGeom prst="rect">
            <a:avLst/>
          </a:prstGeom>
          <a:noFill/>
        </p:spPr>
        <p:txBody>
          <a:bodyPr wrap="none" rtlCol="0">
            <a:spAutoFit/>
          </a:bodyPr>
          <a:lstStyle/>
          <a:p>
            <a:r>
              <a:rPr lang="zh-CN" altLang="en-US" dirty="0" smtClean="0"/>
              <a:t>延迟付</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900" fill="hold"/>
                                        <p:tgtEl>
                                          <p:spTgt spid="8"/>
                                        </p:tgtEl>
                                        <p:attrNameLst>
                                          <p:attrName>ppt_w</p:attrName>
                                        </p:attrNameLst>
                                      </p:cBhvr>
                                      <p:tavLst>
                                        <p:tav tm="0">
                                          <p:val>
                                            <p:fltVal val="0"/>
                                          </p:val>
                                        </p:tav>
                                        <p:tav tm="100000">
                                          <p:val>
                                            <p:strVal val="#ppt_w"/>
                                          </p:val>
                                        </p:tav>
                                      </p:tavLst>
                                    </p:anim>
                                    <p:anim calcmode="lin" valueType="num">
                                      <p:cBhvr>
                                        <p:cTn id="12" dur="900" fill="hold"/>
                                        <p:tgtEl>
                                          <p:spTgt spid="8"/>
                                        </p:tgtEl>
                                        <p:attrNameLst>
                                          <p:attrName>ppt_h</p:attrName>
                                        </p:attrNameLst>
                                      </p:cBhvr>
                                      <p:tavLst>
                                        <p:tav tm="0">
                                          <p:val>
                                            <p:fltVal val="0"/>
                                          </p:val>
                                        </p:tav>
                                        <p:tav tm="100000">
                                          <p:val>
                                            <p:strVal val="#ppt_h"/>
                                          </p:val>
                                        </p:tav>
                                      </p:tavLst>
                                    </p:anim>
                                    <p:animEffect transition="in" filter="fade">
                                      <p:cBhvr>
                                        <p:cTn id="13" dur="900"/>
                                        <p:tgtEl>
                                          <p:spTgt spid="8"/>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8" presetClass="emph" presetSubtype="0" repeatCount="indefinite" fill="hold" nodeType="withEffect">
                                  <p:stCondLst>
                                    <p:cond delay="0"/>
                                  </p:stCondLst>
                                  <p:childTnLst>
                                    <p:animRot by="21600000">
                                      <p:cBhvr>
                                        <p:cTn id="19" dur="2500" fill="hold"/>
                                        <p:tgtEl>
                                          <p:spTgt spid="17"/>
                                        </p:tgtEl>
                                        <p:attrNameLst>
                                          <p:attrName>r</p:attrName>
                                        </p:attrNameLst>
                                      </p:cBhvr>
                                    </p:animRot>
                                  </p:childTnLst>
                                </p:cTn>
                              </p:par>
                              <p:par>
                                <p:cTn id="20" presetID="10" presetClass="entr" presetSubtype="0" fill="hold" grpId="0" nodeType="withEffect">
                                  <p:stCondLst>
                                    <p:cond delay="500"/>
                                  </p:stCondLst>
                                  <p:iterate type="lt">
                                    <p:tmPct val="60000"/>
                                  </p:iterate>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22" presetClass="entr" presetSubtype="1" fill="hold" grpId="0" nodeType="withEffect">
                                  <p:stCondLst>
                                    <p:cond delay="280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par>
                                <p:cTn id="26" presetID="10" presetClass="entr" presetSubtype="0" fill="hold" nodeType="withEffect">
                                  <p:stCondLst>
                                    <p:cond delay="28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50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45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42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39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6900"/>
                            </p:stCondLst>
                            <p:childTnLst>
                              <p:par>
                                <p:cTn id="42" presetID="42" presetClass="entr" presetSubtype="0"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200"/>
                                        <p:tgtEl>
                                          <p:spTgt spid="20"/>
                                        </p:tgtEl>
                                      </p:cBhvr>
                                    </p:animEffect>
                                    <p:anim calcmode="lin" valueType="num">
                                      <p:cBhvr>
                                        <p:cTn id="45" dur="1200" fill="hold"/>
                                        <p:tgtEl>
                                          <p:spTgt spid="20"/>
                                        </p:tgtEl>
                                        <p:attrNameLst>
                                          <p:attrName>ppt_x</p:attrName>
                                        </p:attrNameLst>
                                      </p:cBhvr>
                                      <p:tavLst>
                                        <p:tav tm="0">
                                          <p:val>
                                            <p:strVal val="#ppt_x"/>
                                          </p:val>
                                        </p:tav>
                                        <p:tav tm="100000">
                                          <p:val>
                                            <p:strVal val="#ppt_x"/>
                                          </p:val>
                                        </p:tav>
                                      </p:tavLst>
                                    </p:anim>
                                    <p:anim calcmode="lin" valueType="num">
                                      <p:cBhvr>
                                        <p:cTn id="46" dur="12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2570" y="-21771"/>
            <a:ext cx="12264572" cy="68797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58886" y="1811222"/>
            <a:ext cx="3235556" cy="3235556"/>
          </a:xfrm>
          <a:prstGeom prst="roundRect">
            <a:avLst>
              <a:gd name="adj" fmla="val 2680"/>
            </a:avLst>
          </a:prstGeom>
          <a:effectLst>
            <a:outerShdw blurRad="63500" sx="102000" sy="102000" algn="ctr" rotWithShape="0">
              <a:prstClr val="black">
                <a:alpha val="40000"/>
              </a:prstClr>
            </a:outerShdw>
          </a:effectLst>
        </p:spPr>
      </p:pic>
      <p:grpSp>
        <p:nvGrpSpPr>
          <p:cNvPr id="10" name="组合 9"/>
          <p:cNvGrpSpPr/>
          <p:nvPr/>
        </p:nvGrpSpPr>
        <p:grpSpPr>
          <a:xfrm>
            <a:off x="8357278" y="5066510"/>
            <a:ext cx="3142207" cy="1344151"/>
            <a:chOff x="7847817" y="4740471"/>
            <a:chExt cx="3142204" cy="1344150"/>
          </a:xfrm>
        </p:grpSpPr>
        <p:sp>
          <p:nvSpPr>
            <p:cNvPr id="14" name="文本框 13"/>
            <p:cNvSpPr txBox="1"/>
            <p:nvPr/>
          </p:nvSpPr>
          <p:spPr>
            <a:xfrm>
              <a:off x="7857344" y="4765387"/>
              <a:ext cx="2877708" cy="1015918"/>
            </a:xfrm>
            <a:prstGeom prst="rect">
              <a:avLst/>
            </a:prstGeom>
            <a:noFill/>
          </p:spPr>
          <p:txBody>
            <a:bodyPr wrap="none" rtlCol="0">
              <a:spAutoFit/>
            </a:bodyPr>
            <a:lstStyle/>
            <a:p>
              <a:r>
                <a:rPr lang="zh-CN" altLang="en-US" sz="3000" dirty="0">
                  <a:latin typeface="微软雅黑" panose="020B0503020204020204" pitchFamily="34" charset="-122"/>
                  <a:ea typeface="微软雅黑" panose="020B0503020204020204" pitchFamily="34" charset="-122"/>
                </a:rPr>
                <a:t>扫一扫</a:t>
              </a:r>
              <a:endParaRPr lang="en-US" altLang="zh-CN" sz="3000" dirty="0">
                <a:latin typeface="微软雅黑" panose="020B0503020204020204" pitchFamily="34" charset="-122"/>
                <a:ea typeface="微软雅黑" panose="020B0503020204020204" pitchFamily="34" charset="-122"/>
              </a:endParaRPr>
            </a:p>
            <a:p>
              <a:r>
                <a:rPr lang="zh-CN" altLang="en-US" sz="3000" dirty="0">
                  <a:latin typeface="微软雅黑" panose="020B0503020204020204" pitchFamily="34" charset="-122"/>
                  <a:ea typeface="微软雅黑" panose="020B0503020204020204" pitchFamily="34" charset="-122"/>
                </a:rPr>
                <a:t>每周都有好模板</a:t>
              </a:r>
              <a:endParaRPr lang="zh-CN" altLang="en-US" sz="3000" dirty="0">
                <a:latin typeface="微软雅黑" panose="020B0503020204020204" pitchFamily="34" charset="-122"/>
                <a:ea typeface="微软雅黑" panose="020B0503020204020204" pitchFamily="34" charset="-122"/>
              </a:endParaRPr>
            </a:p>
          </p:txBody>
        </p:sp>
        <p:sp>
          <p:nvSpPr>
            <p:cNvPr id="365" name="文本框 364"/>
            <p:cNvSpPr txBox="1"/>
            <p:nvPr/>
          </p:nvSpPr>
          <p:spPr>
            <a:xfrm>
              <a:off x="7847817" y="4740471"/>
              <a:ext cx="3142204" cy="1344150"/>
            </a:xfrm>
            <a:prstGeom prst="rect">
              <a:avLst/>
            </a:prstGeom>
            <a:noFill/>
          </p:spPr>
          <p:txBody>
            <a:bodyPr wrap="none" rtlCol="0">
              <a:spAutoFit/>
            </a:bodyPr>
            <a:lstStyle/>
            <a:p>
              <a:r>
                <a:rPr lang="zh-CN" altLang="en-US" sz="3000" dirty="0">
                  <a:solidFill>
                    <a:schemeClr val="bg1"/>
                  </a:solidFill>
                  <a:latin typeface="微软雅黑" panose="020B0503020204020204" pitchFamily="34" charset="-122"/>
                  <a:ea typeface="微软雅黑" panose="020B0503020204020204" pitchFamily="34" charset="-122"/>
                </a:rPr>
                <a:t>扫一扫</a:t>
              </a:r>
              <a:endParaRPr lang="en-US" altLang="zh-CN" sz="3000" dirty="0">
                <a:solidFill>
                  <a:schemeClr val="bg1"/>
                </a:solidFill>
                <a:latin typeface="微软雅黑" panose="020B0503020204020204" pitchFamily="34" charset="-122"/>
                <a:ea typeface="微软雅黑" panose="020B0503020204020204" pitchFamily="34" charset="-122"/>
              </a:endParaRPr>
            </a:p>
            <a:p>
              <a:r>
                <a:rPr lang="zh-CN" altLang="en-US" sz="3000" dirty="0">
                  <a:solidFill>
                    <a:schemeClr val="bg1"/>
                  </a:solidFill>
                  <a:latin typeface="微软雅黑" panose="020B0503020204020204" pitchFamily="34" charset="-122"/>
                  <a:ea typeface="微软雅黑" panose="020B0503020204020204" pitchFamily="34" charset="-122"/>
                </a:rPr>
                <a:t>每周都有好模板</a:t>
              </a:r>
              <a:endParaRPr lang="en-US" altLang="zh-CN" sz="3000" dirty="0">
                <a:solidFill>
                  <a:schemeClr val="bg1"/>
                </a:solidFill>
                <a:latin typeface="微软雅黑" panose="020B0503020204020204" pitchFamily="34" charset="-122"/>
                <a:ea typeface="微软雅黑" panose="020B0503020204020204" pitchFamily="34" charset="-122"/>
              </a:endParaRPr>
            </a:p>
            <a:p>
              <a:r>
                <a:rPr lang="zh-CN" altLang="en-US" sz="2135" dirty="0">
                  <a:solidFill>
                    <a:schemeClr val="bg1"/>
                  </a:solidFill>
                  <a:latin typeface="微软雅黑" panose="020B0503020204020204" pitchFamily="34" charset="-122"/>
                  <a:ea typeface="微软雅黑" panose="020B0503020204020204" pitchFamily="34" charset="-122"/>
                </a:rPr>
                <a:t>与你分享关于</a:t>
              </a:r>
              <a:r>
                <a:rPr lang="en-US" altLang="zh-CN" sz="2135" dirty="0">
                  <a:solidFill>
                    <a:schemeClr val="bg1"/>
                  </a:solidFill>
                  <a:latin typeface="微软雅黑" panose="020B0503020204020204" pitchFamily="34" charset="-122"/>
                  <a:ea typeface="微软雅黑" panose="020B0503020204020204" pitchFamily="34" charset="-122"/>
                </a:rPr>
                <a:t>PPT</a:t>
              </a:r>
              <a:r>
                <a:rPr lang="zh-CN" altLang="en-US" sz="2135" dirty="0">
                  <a:solidFill>
                    <a:schemeClr val="bg1"/>
                  </a:solidFill>
                  <a:latin typeface="微软雅黑" panose="020B0503020204020204" pitchFamily="34" charset="-122"/>
                  <a:ea typeface="微软雅黑" panose="020B0503020204020204" pitchFamily="34" charset="-122"/>
                </a:rPr>
                <a:t>的一切</a:t>
              </a:r>
              <a:endParaRPr lang="zh-CN" altLang="en-US" sz="2135" dirty="0">
                <a:solidFill>
                  <a:schemeClr val="bg1"/>
                </a:solidFill>
                <a:latin typeface="微软雅黑" panose="020B0503020204020204" pitchFamily="34" charset="-122"/>
                <a:ea typeface="微软雅黑" panose="020B0503020204020204" pitchFamily="34" charset="-122"/>
              </a:endParaRPr>
            </a:p>
          </p:txBody>
        </p:sp>
      </p:grpSp>
      <p:sp>
        <p:nvSpPr>
          <p:cNvPr id="22" name="任意多边形 21"/>
          <p:cNvSpPr/>
          <p:nvPr/>
        </p:nvSpPr>
        <p:spPr>
          <a:xfrm>
            <a:off x="-72570" y="-21772"/>
            <a:ext cx="12264572" cy="894407"/>
          </a:xfrm>
          <a:custGeom>
            <a:avLst/>
            <a:gdLst>
              <a:gd name="connsiteX0" fmla="*/ 0 w 12264572"/>
              <a:gd name="connsiteY0" fmla="*/ 0 h 894406"/>
              <a:gd name="connsiteX1" fmla="*/ 12264572 w 12264572"/>
              <a:gd name="connsiteY1" fmla="*/ 0 h 894406"/>
              <a:gd name="connsiteX2" fmla="*/ 12264572 w 12264572"/>
              <a:gd name="connsiteY2" fmla="*/ 894406 h 894406"/>
              <a:gd name="connsiteX3" fmla="*/ 960207 w 12264572"/>
              <a:gd name="connsiteY3" fmla="*/ 894406 h 894406"/>
              <a:gd name="connsiteX4" fmla="*/ 852205 w 12264572"/>
              <a:gd name="connsiteY4" fmla="*/ 757764 h 894406"/>
              <a:gd name="connsiteX5" fmla="*/ 744203 w 12264572"/>
              <a:gd name="connsiteY5" fmla="*/ 894406 h 894406"/>
              <a:gd name="connsiteX6" fmla="*/ 0 w 12264572"/>
              <a:gd name="connsiteY6" fmla="*/ 894406 h 89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4572" h="894406">
                <a:moveTo>
                  <a:pt x="0" y="0"/>
                </a:moveTo>
                <a:lnTo>
                  <a:pt x="12264572" y="0"/>
                </a:lnTo>
                <a:lnTo>
                  <a:pt x="12264572" y="894406"/>
                </a:lnTo>
                <a:lnTo>
                  <a:pt x="960207" y="894406"/>
                </a:lnTo>
                <a:lnTo>
                  <a:pt x="852205" y="757764"/>
                </a:lnTo>
                <a:lnTo>
                  <a:pt x="744203" y="894406"/>
                </a:lnTo>
                <a:lnTo>
                  <a:pt x="0" y="89440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endParaRPr>
          </a:p>
        </p:txBody>
      </p:sp>
      <p:sp>
        <p:nvSpPr>
          <p:cNvPr id="18" name="文本框 17"/>
          <p:cNvSpPr txBox="1"/>
          <p:nvPr/>
        </p:nvSpPr>
        <p:spPr>
          <a:xfrm>
            <a:off x="440674" y="93257"/>
            <a:ext cx="2236510" cy="707886"/>
          </a:xfrm>
          <a:prstGeom prst="rect">
            <a:avLst/>
          </a:prstGeom>
          <a:noFill/>
        </p:spPr>
        <p:txBody>
          <a:bodyPr wrap="none" rtlCol="0">
            <a:spAutoFit/>
          </a:bodyPr>
          <a:lstStyle/>
          <a:p>
            <a:r>
              <a:rPr lang="zh-CN" altLang="en-US" sz="4000" dirty="0">
                <a:solidFill>
                  <a:srgbClr val="FF8B20"/>
                </a:solidFill>
                <a:latin typeface="微软雅黑" panose="020B0503020204020204" pitchFamily="34" charset="-122"/>
                <a:ea typeface="微软雅黑" panose="020B0503020204020204" pitchFamily="34" charset="-122"/>
              </a:rPr>
              <a:t>版权声明</a:t>
            </a:r>
            <a:endParaRPr lang="en-US" altLang="zh-CN" sz="4000" dirty="0">
              <a:solidFill>
                <a:srgbClr val="FF8B20"/>
              </a:solidFill>
              <a:latin typeface="微软雅黑" panose="020B0503020204020204" pitchFamily="34" charset="-122"/>
              <a:ea typeface="微软雅黑" panose="020B0503020204020204" pitchFamily="34" charset="-122"/>
            </a:endParaRPr>
          </a:p>
        </p:txBody>
      </p:sp>
      <p:sp>
        <p:nvSpPr>
          <p:cNvPr id="15" name="矩形 14"/>
          <p:cNvSpPr/>
          <p:nvPr/>
        </p:nvSpPr>
        <p:spPr>
          <a:xfrm>
            <a:off x="472017" y="2367163"/>
            <a:ext cx="7520652" cy="3232808"/>
          </a:xfrm>
          <a:prstGeom prst="rect">
            <a:avLst/>
          </a:prstGeom>
        </p:spPr>
        <p:txBody>
          <a:bodyPr wrap="square">
            <a:spAutoFit/>
          </a:bodyPr>
          <a:lstStyle/>
          <a:p>
            <a:pPr fontAlgn="base">
              <a:lnSpc>
                <a:spcPct val="120000"/>
              </a:lnSpc>
              <a:spcBef>
                <a:spcPct val="0"/>
              </a:spcBef>
              <a:spcAft>
                <a:spcPct val="0"/>
              </a:spcAft>
            </a:pPr>
            <a:r>
              <a:rPr lang="en-US" altLang="zh-CN" sz="1400" dirty="0">
                <a:solidFill>
                  <a:schemeClr val="bg1"/>
                </a:solidFill>
                <a:latin typeface="微软雅黑" panose="020B0503020204020204" pitchFamily="34" charset="-122"/>
                <a:ea typeface="微软雅黑" panose="020B0503020204020204" pitchFamily="34" charset="-122"/>
              </a:rPr>
              <a:t>1</a:t>
            </a:r>
            <a:r>
              <a:rPr lang="zh-CN" altLang="en-US" sz="1400" dirty="0">
                <a:solidFill>
                  <a:schemeClr val="bg1"/>
                </a:solidFill>
                <a:latin typeface="微软雅黑" panose="020B0503020204020204" pitchFamily="34" charset="-122"/>
                <a:ea typeface="微软雅黑" panose="020B0503020204020204" pitchFamily="34" charset="-122"/>
              </a:rPr>
              <a:t>、本素材熊猫创意</a:t>
            </a:r>
            <a:r>
              <a:rPr lang="en-US" altLang="zh-CN" sz="1400" dirty="0">
                <a:solidFill>
                  <a:schemeClr val="bg1"/>
                </a:solidFill>
                <a:latin typeface="微软雅黑" panose="020B0503020204020204" pitchFamily="34" charset="-122"/>
                <a:ea typeface="微软雅黑" panose="020B0503020204020204" pitchFamily="34" charset="-122"/>
              </a:rPr>
              <a:t>PPT</a:t>
            </a:r>
            <a:r>
              <a:rPr lang="zh-CN" altLang="en-US" sz="1400" dirty="0">
                <a:solidFill>
                  <a:schemeClr val="bg1"/>
                </a:solidFill>
                <a:latin typeface="微软雅黑" panose="020B0503020204020204" pitchFamily="34" charset="-122"/>
                <a:ea typeface="微软雅黑" panose="020B0503020204020204" pitchFamily="34" charset="-122"/>
              </a:rPr>
              <a:t>设计师们创作，版权受国家法律保护，仅授权购买者本人使用，为了您个人和创作者的利益，请勿复制、传播、销售，否则将承担法律责任。</a:t>
            </a:r>
            <a:r>
              <a:rPr lang="zh-CN" altLang="en-US" sz="1200" dirty="0">
                <a:solidFill>
                  <a:schemeClr val="bg1"/>
                </a:solidFill>
                <a:latin typeface="微软雅黑" panose="020B0503020204020204" pitchFamily="34" charset="-122"/>
                <a:ea typeface="微软雅黑" panose="020B0503020204020204" pitchFamily="34" charset="-122"/>
              </a:rPr>
              <a:t>熊猫网地址：</a:t>
            </a:r>
            <a:r>
              <a:rPr lang="en-US" altLang="zh-CN" sz="1200" dirty="0">
                <a:solidFill>
                  <a:schemeClr val="bg1"/>
                </a:solidFill>
                <a:latin typeface="微软雅黑" panose="020B0503020204020204" pitchFamily="34" charset="-122"/>
                <a:ea typeface="微软雅黑" panose="020B0503020204020204" pitchFamily="34" charset="-122"/>
                <a:hlinkClick r:id="rId2"/>
              </a:rPr>
              <a:t> </a:t>
            </a:r>
            <a:r>
              <a:rPr lang="en-US" altLang="zh-CN" sz="1200" dirty="0">
                <a:solidFill>
                  <a:srgbClr val="FFFF00"/>
                </a:solidFill>
                <a:latin typeface="微软雅黑" panose="020B0503020204020204" pitchFamily="34" charset="-122"/>
                <a:ea typeface="微软雅黑" panose="020B0503020204020204" pitchFamily="34" charset="-122"/>
                <a:hlinkClick r:id="rId3"/>
              </a:rPr>
              <a:t>http://www.yanj.cn/index.php?act=show_store&amp;id=4035</a:t>
            </a:r>
            <a:endParaRPr lang="en-US" altLang="zh-CN" sz="1200" dirty="0">
              <a:solidFill>
                <a:srgbClr val="FFFF00"/>
              </a:solidFill>
              <a:latin typeface="微软雅黑" panose="020B0503020204020204" pitchFamily="34" charset="-122"/>
              <a:ea typeface="微软雅黑" panose="020B0503020204020204" pitchFamily="34" charset="-122"/>
            </a:endParaRPr>
          </a:p>
          <a:p>
            <a:pPr fontAlgn="base">
              <a:lnSpc>
                <a:spcPct val="120000"/>
              </a:lnSpc>
              <a:spcBef>
                <a:spcPct val="0"/>
              </a:spcBef>
              <a:spcAft>
                <a:spcPct val="0"/>
              </a:spcAft>
            </a:pPr>
            <a:r>
              <a:rPr lang="en-US" altLang="zh-CN" sz="1400" dirty="0">
                <a:solidFill>
                  <a:schemeClr val="bg1"/>
                </a:solidFill>
                <a:latin typeface="微软雅黑" panose="020B0503020204020204" pitchFamily="34" charset="-122"/>
                <a:ea typeface="微软雅黑" panose="020B0503020204020204" pitchFamily="34" charset="-122"/>
              </a:rPr>
              <a:t>2</a:t>
            </a:r>
            <a:r>
              <a:rPr lang="zh-CN" altLang="en-US" sz="1400" dirty="0">
                <a:solidFill>
                  <a:schemeClr val="bg1"/>
                </a:solidFill>
                <a:latin typeface="微软雅黑" panose="020B0503020204020204" pitchFamily="34" charset="-122"/>
                <a:ea typeface="微软雅黑" panose="020B0503020204020204" pitchFamily="34" charset="-122"/>
              </a:rPr>
              <a:t>、为达到理想效果，本素材中可能采用了一些特殊字体，如方正字库。如您在打开</a:t>
            </a:r>
            <a:r>
              <a:rPr lang="en-US" altLang="zh-CN" sz="1400" dirty="0">
                <a:solidFill>
                  <a:schemeClr val="bg1"/>
                </a:solidFill>
                <a:latin typeface="微软雅黑" panose="020B0503020204020204" pitchFamily="34" charset="-122"/>
                <a:ea typeface="微软雅黑" panose="020B0503020204020204" pitchFamily="34" charset="-122"/>
              </a:rPr>
              <a:t>PPT</a:t>
            </a:r>
            <a:r>
              <a:rPr lang="zh-CN" altLang="en-US" sz="1400" dirty="0">
                <a:solidFill>
                  <a:schemeClr val="bg1"/>
                </a:solidFill>
                <a:latin typeface="微软雅黑" panose="020B0503020204020204" pitchFamily="34" charset="-122"/>
                <a:ea typeface="微软雅黑" panose="020B0503020204020204" pitchFamily="34" charset="-122"/>
              </a:rPr>
              <a:t>文件时被提醒安装字体，请到相关网站下载，并解压到电脑</a:t>
            </a:r>
            <a:r>
              <a:rPr lang="en-US" altLang="zh-CN" sz="1400" dirty="0">
                <a:solidFill>
                  <a:schemeClr val="bg1"/>
                </a:solidFill>
                <a:latin typeface="微软雅黑" panose="020B0503020204020204" pitchFamily="34" charset="-122"/>
                <a:ea typeface="微软雅黑" panose="020B0503020204020204" pitchFamily="34" charset="-122"/>
              </a:rPr>
              <a:t>C:\WINDOWS\Fonts</a:t>
            </a:r>
            <a:r>
              <a:rPr lang="zh-CN" altLang="en-US" sz="1400" dirty="0">
                <a:solidFill>
                  <a:schemeClr val="bg1"/>
                </a:solidFill>
                <a:latin typeface="微软雅黑" panose="020B0503020204020204" pitchFamily="34" charset="-122"/>
                <a:ea typeface="微软雅黑" panose="020B0503020204020204" pitchFamily="34" charset="-122"/>
              </a:rPr>
              <a:t>路径下并重启</a:t>
            </a:r>
            <a:r>
              <a:rPr lang="en-US" altLang="zh-CN" sz="1400" dirty="0">
                <a:solidFill>
                  <a:schemeClr val="bg1"/>
                </a:solidFill>
                <a:latin typeface="微软雅黑" panose="020B0503020204020204" pitchFamily="34" charset="-122"/>
                <a:ea typeface="微软雅黑" panose="020B0503020204020204" pitchFamily="34" charset="-122"/>
              </a:rPr>
              <a:t>PPT</a:t>
            </a:r>
            <a:r>
              <a:rPr lang="zh-CN" altLang="en-US" sz="1400" dirty="0">
                <a:solidFill>
                  <a:schemeClr val="bg1"/>
                </a:solidFill>
                <a:latin typeface="微软雅黑" panose="020B0503020204020204" pitchFamily="34" charset="-122"/>
                <a:ea typeface="微软雅黑" panose="020B0503020204020204" pitchFamily="34" charset="-122"/>
              </a:rPr>
              <a:t>软件。</a:t>
            </a:r>
            <a:endParaRPr lang="zh-CN" altLang="en-US" sz="1400" dirty="0">
              <a:solidFill>
                <a:schemeClr val="bg1"/>
              </a:solidFill>
              <a:latin typeface="微软雅黑" panose="020B0503020204020204" pitchFamily="34" charset="-122"/>
              <a:ea typeface="微软雅黑" panose="020B0503020204020204" pitchFamily="34" charset="-122"/>
            </a:endParaRPr>
          </a:p>
          <a:p>
            <a:pPr fontAlgn="base">
              <a:lnSpc>
                <a:spcPct val="120000"/>
              </a:lnSpc>
              <a:spcBef>
                <a:spcPct val="0"/>
              </a:spcBef>
              <a:spcAft>
                <a:spcPct val="0"/>
              </a:spcAft>
            </a:pPr>
            <a:r>
              <a:rPr lang="en-US" altLang="zh-CN" sz="1400" dirty="0">
                <a:solidFill>
                  <a:schemeClr val="bg1"/>
                </a:solidFill>
                <a:latin typeface="微软雅黑" panose="020B0503020204020204" pitchFamily="34" charset="-122"/>
                <a:ea typeface="微软雅黑" panose="020B0503020204020204" pitchFamily="34" charset="-122"/>
              </a:rPr>
              <a:t>3</a:t>
            </a:r>
            <a:r>
              <a:rPr lang="zh-CN" altLang="en-US" sz="1400" dirty="0">
                <a:solidFill>
                  <a:schemeClr val="bg1"/>
                </a:solidFill>
                <a:latin typeface="微软雅黑" panose="020B0503020204020204" pitchFamily="34" charset="-122"/>
                <a:ea typeface="微软雅黑" panose="020B0503020204020204" pitchFamily="34" charset="-122"/>
              </a:rPr>
              <a:t>、为实现最方便修改，推荐您使用最新的</a:t>
            </a:r>
            <a:r>
              <a:rPr lang="en-US" altLang="zh-CN" sz="1400" dirty="0">
                <a:solidFill>
                  <a:schemeClr val="bg1"/>
                </a:solidFill>
                <a:latin typeface="微软雅黑" panose="020B0503020204020204" pitchFamily="34" charset="-122"/>
                <a:ea typeface="微软雅黑" panose="020B0503020204020204" pitchFamily="34" charset="-122"/>
              </a:rPr>
              <a:t>PowerPoint</a:t>
            </a:r>
            <a:r>
              <a:rPr lang="zh-CN" altLang="en-US" sz="1400" dirty="0">
                <a:solidFill>
                  <a:schemeClr val="bg1"/>
                </a:solidFill>
                <a:latin typeface="微软雅黑" panose="020B0503020204020204" pitchFamily="34" charset="-122"/>
                <a:ea typeface="微软雅黑" panose="020B0503020204020204" pitchFamily="34" charset="-122"/>
              </a:rPr>
              <a:t>版本如：</a:t>
            </a:r>
            <a:r>
              <a:rPr lang="en-US" altLang="zh-CN" sz="1400" dirty="0">
                <a:solidFill>
                  <a:schemeClr val="bg1"/>
                </a:solidFill>
                <a:latin typeface="微软雅黑" panose="020B0503020204020204" pitchFamily="34" charset="-122"/>
                <a:ea typeface="微软雅黑" panose="020B0503020204020204" pitchFamily="34" charset="-122"/>
              </a:rPr>
              <a:t>PowerPoint2010</a:t>
            </a:r>
            <a:r>
              <a:rPr lang="zh-CN" altLang="en-US" sz="1400" dirty="0">
                <a:solidFill>
                  <a:schemeClr val="bg1"/>
                </a:solidFill>
                <a:latin typeface="微软雅黑" panose="020B0503020204020204" pitchFamily="34" charset="-122"/>
                <a:ea typeface="微软雅黑" panose="020B0503020204020204" pitchFamily="34" charset="-122"/>
              </a:rPr>
              <a:t>或</a:t>
            </a:r>
            <a:r>
              <a:rPr lang="en-US" altLang="zh-CN" sz="1400" dirty="0">
                <a:solidFill>
                  <a:schemeClr val="bg1"/>
                </a:solidFill>
                <a:latin typeface="微软雅黑" panose="020B0503020204020204" pitchFamily="34" charset="-122"/>
                <a:ea typeface="微软雅黑" panose="020B0503020204020204" pitchFamily="34" charset="-122"/>
              </a:rPr>
              <a:t>2013</a:t>
            </a:r>
            <a:r>
              <a:rPr lang="zh-CN" altLang="en-US" sz="1400" dirty="0">
                <a:solidFill>
                  <a:schemeClr val="bg1"/>
                </a:solidFill>
                <a:latin typeface="微软雅黑" panose="020B0503020204020204" pitchFamily="34" charset="-122"/>
                <a:ea typeface="微软雅黑" panose="020B0503020204020204" pitchFamily="34" charset="-122"/>
              </a:rPr>
              <a:t>。</a:t>
            </a:r>
            <a:endParaRPr lang="zh-CN" altLang="en-US" sz="1400" dirty="0">
              <a:solidFill>
                <a:schemeClr val="bg1"/>
              </a:solidFill>
              <a:latin typeface="微软雅黑" panose="020B0503020204020204" pitchFamily="34" charset="-122"/>
              <a:ea typeface="微软雅黑" panose="020B0503020204020204" pitchFamily="34" charset="-122"/>
            </a:endParaRPr>
          </a:p>
          <a:p>
            <a:pPr fontAlgn="base">
              <a:lnSpc>
                <a:spcPct val="120000"/>
              </a:lnSpc>
              <a:spcBef>
                <a:spcPct val="0"/>
              </a:spcBef>
              <a:spcAft>
                <a:spcPct val="0"/>
              </a:spcAft>
            </a:pPr>
            <a:r>
              <a:rPr lang="en-US" altLang="zh-CN" sz="1400" dirty="0">
                <a:solidFill>
                  <a:schemeClr val="bg1"/>
                </a:solidFill>
                <a:latin typeface="微软雅黑" panose="020B0503020204020204" pitchFamily="34" charset="-122"/>
                <a:ea typeface="微软雅黑" panose="020B0503020204020204" pitchFamily="34" charset="-122"/>
              </a:rPr>
              <a:t>4</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PPT</a:t>
            </a:r>
            <a:r>
              <a:rPr lang="zh-CN" altLang="en-US" sz="1400" dirty="0">
                <a:solidFill>
                  <a:schemeClr val="bg1"/>
                </a:solidFill>
                <a:latin typeface="微软雅黑" panose="020B0503020204020204" pitchFamily="34" charset="-122"/>
                <a:ea typeface="微软雅黑" panose="020B0503020204020204" pitchFamily="34" charset="-122"/>
              </a:rPr>
              <a:t>制作的专业化要求越来越高，推荐学习一些专业</a:t>
            </a:r>
            <a:r>
              <a:rPr lang="en-US" altLang="zh-CN" sz="1400" dirty="0">
                <a:solidFill>
                  <a:schemeClr val="bg1"/>
                </a:solidFill>
                <a:latin typeface="微软雅黑" panose="020B0503020204020204" pitchFamily="34" charset="-122"/>
                <a:ea typeface="微软雅黑" panose="020B0503020204020204" pitchFamily="34" charset="-122"/>
              </a:rPr>
              <a:t>PPT</a:t>
            </a:r>
            <a:r>
              <a:rPr lang="zh-CN" altLang="en-US" sz="1400" dirty="0">
                <a:solidFill>
                  <a:schemeClr val="bg1"/>
                </a:solidFill>
                <a:latin typeface="微软雅黑" panose="020B0503020204020204" pitchFamily="34" charset="-122"/>
                <a:ea typeface="微软雅黑" panose="020B0503020204020204" pitchFamily="34" charset="-122"/>
              </a:rPr>
              <a:t>教程如</a:t>
            </a:r>
            <a:r>
              <a:rPr lang="en-US" altLang="zh-CN" sz="1400" dirty="0">
                <a:solidFill>
                  <a:schemeClr val="bg1"/>
                </a:solidFill>
                <a:latin typeface="微软雅黑" panose="020B0503020204020204" pitchFamily="34" charset="-122"/>
                <a:ea typeface="微软雅黑" panose="020B0503020204020204" pitchFamily="34" charset="-122"/>
              </a:rPr>
              <a:t>《PPT</a:t>
            </a:r>
            <a:r>
              <a:rPr lang="zh-CN" altLang="en-US" sz="1400" dirty="0">
                <a:solidFill>
                  <a:schemeClr val="bg1"/>
                </a:solidFill>
                <a:latin typeface="微软雅黑" panose="020B0503020204020204" pitchFamily="34" charset="-122"/>
                <a:ea typeface="微软雅黑" panose="020B0503020204020204" pitchFamily="34" charset="-122"/>
              </a:rPr>
              <a:t>演义</a:t>
            </a:r>
            <a:r>
              <a:rPr lang="en-US" altLang="zh-CN" sz="1400" dirty="0">
                <a:solidFill>
                  <a:schemeClr val="bg1"/>
                </a:solidFill>
                <a:latin typeface="微软雅黑" panose="020B0503020204020204" pitchFamily="34" charset="-122"/>
                <a:ea typeface="微软雅黑" panose="020B0503020204020204" pitchFamily="34" charset="-122"/>
              </a:rPr>
              <a:t>》《PPT</a:t>
            </a:r>
            <a:r>
              <a:rPr lang="zh-CN" altLang="en-US" sz="1400" dirty="0">
                <a:solidFill>
                  <a:schemeClr val="bg1"/>
                </a:solidFill>
                <a:latin typeface="微软雅黑" panose="020B0503020204020204" pitchFamily="34" charset="-122"/>
                <a:ea typeface="微软雅黑" panose="020B0503020204020204" pitchFamily="34" charset="-122"/>
              </a:rPr>
              <a:t>动画传奇</a:t>
            </a:r>
            <a:r>
              <a:rPr lang="en-US" altLang="zh-CN" sz="1400" dirty="0">
                <a:solidFill>
                  <a:schemeClr val="bg1"/>
                </a:solidFill>
                <a:latin typeface="微软雅黑" panose="020B0503020204020204" pitchFamily="34" charset="-122"/>
                <a:ea typeface="微软雅黑" panose="020B0503020204020204" pitchFamily="34" charset="-122"/>
              </a:rPr>
              <a:t>》《PPT</a:t>
            </a:r>
            <a:r>
              <a:rPr lang="zh-CN" altLang="en-US" sz="1400" dirty="0">
                <a:solidFill>
                  <a:schemeClr val="bg1"/>
                </a:solidFill>
                <a:latin typeface="微软雅黑" panose="020B0503020204020204" pitchFamily="34" charset="-122"/>
                <a:ea typeface="微软雅黑" panose="020B0503020204020204" pitchFamily="34" charset="-122"/>
              </a:rPr>
              <a:t>，要你好看</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演说之禅</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演说</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a:t>
            </a:r>
            <a:endParaRPr lang="zh-CN" altLang="en-US" sz="1400" dirty="0">
              <a:solidFill>
                <a:schemeClr val="bg1"/>
              </a:solidFill>
              <a:latin typeface="微软雅黑" panose="020B0503020204020204" pitchFamily="34" charset="-122"/>
              <a:ea typeface="微软雅黑" panose="020B0503020204020204" pitchFamily="34" charset="-122"/>
            </a:endParaRPr>
          </a:p>
          <a:p>
            <a:pPr fontAlgn="base">
              <a:lnSpc>
                <a:spcPct val="120000"/>
              </a:lnSpc>
              <a:spcBef>
                <a:spcPct val="0"/>
              </a:spcBef>
              <a:spcAft>
                <a:spcPct val="0"/>
              </a:spcAft>
            </a:pPr>
            <a:r>
              <a:rPr lang="en-US" altLang="zh-CN" sz="1400" dirty="0">
                <a:solidFill>
                  <a:schemeClr val="bg1"/>
                </a:solidFill>
                <a:latin typeface="微软雅黑" panose="020B0503020204020204" pitchFamily="34" charset="-122"/>
                <a:ea typeface="微软雅黑" panose="020B0503020204020204" pitchFamily="34" charset="-122"/>
              </a:rPr>
              <a:t>5</a:t>
            </a:r>
            <a:r>
              <a:rPr lang="zh-CN" altLang="en-US" sz="1400" dirty="0">
                <a:solidFill>
                  <a:schemeClr val="bg1"/>
                </a:solidFill>
                <a:latin typeface="微软雅黑" panose="020B0503020204020204" pitchFamily="34" charset="-122"/>
                <a:ea typeface="微软雅黑" panose="020B0503020204020204" pitchFamily="34" charset="-122"/>
              </a:rPr>
              <a:t>、在使用本产品过程中，如有问题，欢迎联系设计师：</a:t>
            </a:r>
            <a:endParaRPr lang="en-US" altLang="zh-CN" sz="1400" dirty="0">
              <a:solidFill>
                <a:schemeClr val="bg1"/>
              </a:solidFill>
              <a:latin typeface="微软雅黑" panose="020B0503020204020204" pitchFamily="34" charset="-122"/>
              <a:ea typeface="微软雅黑" panose="020B0503020204020204" pitchFamily="34" charset="-122"/>
            </a:endParaRPr>
          </a:p>
          <a:p>
            <a:pPr fontAlgn="base">
              <a:lnSpc>
                <a:spcPct val="120000"/>
              </a:lnSpc>
              <a:spcBef>
                <a:spcPct val="0"/>
              </a:spcBef>
              <a:spcAft>
                <a:spcPct val="0"/>
              </a:spcAft>
            </a:pPr>
            <a:r>
              <a:rPr lang="en-US" altLang="zh-CN" sz="1400" dirty="0">
                <a:solidFill>
                  <a:schemeClr val="bg1"/>
                </a:solidFill>
                <a:latin typeface="微软雅黑" panose="020B0503020204020204" pitchFamily="34" charset="-122"/>
                <a:ea typeface="微软雅黑" panose="020B0503020204020204" pitchFamily="34" charset="-122"/>
              </a:rPr>
              <a:t>QQ</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3200" dirty="0">
                <a:solidFill>
                  <a:schemeClr val="bg1"/>
                </a:solidFill>
                <a:latin typeface="微软雅黑" panose="020B0503020204020204" pitchFamily="34" charset="-122"/>
                <a:ea typeface="微软雅黑" panose="020B0503020204020204" pitchFamily="34" charset="-122"/>
              </a:rPr>
              <a:t>401103080</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467177" y="1521412"/>
            <a:ext cx="7329643" cy="547468"/>
            <a:chOff x="539747" y="1521406"/>
            <a:chExt cx="7329642" cy="547468"/>
          </a:xfrm>
        </p:grpSpPr>
        <p:sp>
          <p:nvSpPr>
            <p:cNvPr id="21" name="TextBox 7"/>
            <p:cNvSpPr txBox="1">
              <a:spLocks noChangeArrowheads="1"/>
            </p:cNvSpPr>
            <p:nvPr/>
          </p:nvSpPr>
          <p:spPr bwMode="auto">
            <a:xfrm>
              <a:off x="539747" y="1521406"/>
              <a:ext cx="732964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120000"/>
                </a:lnSpc>
                <a:spcBef>
                  <a:spcPct val="0"/>
                </a:spcBef>
                <a:spcAft>
                  <a:spcPct val="0"/>
                </a:spcAft>
              </a:pPr>
              <a:r>
                <a:rPr lang="zh-CN" altLang="en-US" sz="2400" b="1" dirty="0">
                  <a:solidFill>
                    <a:schemeClr val="bg1"/>
                  </a:solidFill>
                  <a:latin typeface="微软雅黑" panose="020B0503020204020204" pitchFamily="34" charset="-122"/>
                  <a:ea typeface="微软雅黑" panose="020B0503020204020204" pitchFamily="34" charset="-122"/>
                </a:rPr>
                <a:t>感谢您购买此作品！</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35000" y="2019364"/>
              <a:ext cx="901246" cy="49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647702" y="2064203"/>
              <a:ext cx="3810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eelOff" invX="1"/>
      </p:transition>
    </mc:Choice>
    <mc:Fallback>
      <p:transition spd="slow" advTm="3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33071" y="1766071"/>
            <a:ext cx="3325858" cy="3325858"/>
          </a:xfrm>
          <a:prstGeom prst="rect">
            <a:avLst/>
          </a:prstGeom>
        </p:spPr>
      </p:pic>
      <p:sp>
        <p:nvSpPr>
          <p:cNvPr id="5" name="TextBox 10"/>
          <p:cNvSpPr txBox="1"/>
          <p:nvPr/>
        </p:nvSpPr>
        <p:spPr>
          <a:xfrm>
            <a:off x="4865657" y="2990303"/>
            <a:ext cx="2460686" cy="584775"/>
          </a:xfrm>
          <a:prstGeom prst="rect">
            <a:avLst/>
          </a:prstGeom>
          <a:noFill/>
        </p:spPr>
        <p:txBody>
          <a:bodyPr wrap="square" rtlCol="0">
            <a:spAutoFit/>
          </a:bodyPr>
          <a:lstStyle/>
          <a:p>
            <a:pPr algn="ctr"/>
            <a:r>
              <a:rPr lang="zh-CN" altLang="en-US" sz="3200" b="1" dirty="0" smtClean="0">
                <a:solidFill>
                  <a:srgbClr val="01EDF2"/>
                </a:solidFill>
                <a:latin typeface="微软雅黑" panose="020B0503020204020204" pitchFamily="34" charset="-122"/>
                <a:ea typeface="微软雅黑" panose="020B0503020204020204" pitchFamily="34" charset="-122"/>
              </a:rPr>
              <a:t>关于我们</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sp>
        <p:nvSpPr>
          <p:cNvPr id="6" name="TextBox 15"/>
          <p:cNvSpPr txBox="1"/>
          <p:nvPr/>
        </p:nvSpPr>
        <p:spPr>
          <a:xfrm>
            <a:off x="5329989" y="3575078"/>
            <a:ext cx="1475098" cy="400110"/>
          </a:xfrm>
          <a:prstGeom prst="rect">
            <a:avLst/>
          </a:prstGeom>
          <a:noFill/>
        </p:spPr>
        <p:txBody>
          <a:bodyPr wrap="square" rtlCol="0">
            <a:spAutoFit/>
          </a:bodyPr>
          <a:lstStyle/>
          <a:p>
            <a:pPr algn="ctr"/>
            <a:r>
              <a:rPr lang="en-US" altLang="zh-CN" sz="2000" dirty="0" smtClean="0">
                <a:solidFill>
                  <a:schemeClr val="tx1">
                    <a:lumMod val="50000"/>
                    <a:lumOff val="50000"/>
                  </a:schemeClr>
                </a:solidFill>
                <a:latin typeface="+mn-ea"/>
                <a:ea typeface="+mn-ea"/>
              </a:rPr>
              <a:t>(ABOUT US)</a:t>
            </a:r>
            <a:endParaRPr lang="zh-CN" altLang="en-US" sz="2000" dirty="0">
              <a:solidFill>
                <a:schemeClr val="tx1">
                  <a:lumMod val="50000"/>
                  <a:lumOff val="50000"/>
                </a:schemeClr>
              </a:solidFill>
              <a:latin typeface="+mn-ea"/>
              <a:ea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100" fill="hold"/>
                                        <p:tgtEl>
                                          <p:spTgt spid="4"/>
                                        </p:tgtEl>
                                        <p:attrNameLst>
                                          <p:attrName>ppt_w</p:attrName>
                                        </p:attrNameLst>
                                      </p:cBhvr>
                                      <p:tavLst>
                                        <p:tav tm="0">
                                          <p:val>
                                            <p:fltVal val="0"/>
                                          </p:val>
                                        </p:tav>
                                        <p:tav tm="100000">
                                          <p:val>
                                            <p:strVal val="#ppt_w"/>
                                          </p:val>
                                        </p:tav>
                                      </p:tavLst>
                                    </p:anim>
                                    <p:anim calcmode="lin" valueType="num">
                                      <p:cBhvr>
                                        <p:cTn id="8" dur="1100" fill="hold"/>
                                        <p:tgtEl>
                                          <p:spTgt spid="4"/>
                                        </p:tgtEl>
                                        <p:attrNameLst>
                                          <p:attrName>ppt_h</p:attrName>
                                        </p:attrNameLst>
                                      </p:cBhvr>
                                      <p:tavLst>
                                        <p:tav tm="0">
                                          <p:val>
                                            <p:fltVal val="0"/>
                                          </p:val>
                                        </p:tav>
                                        <p:tav tm="100000">
                                          <p:val>
                                            <p:strVal val="#ppt_h"/>
                                          </p:val>
                                        </p:tav>
                                      </p:tavLst>
                                    </p:anim>
                                    <p:animEffect transition="in" filter="fade">
                                      <p:cBhvr>
                                        <p:cTn id="9" dur="1100"/>
                                        <p:tgtEl>
                                          <p:spTgt spid="4"/>
                                        </p:tgtEl>
                                      </p:cBhvr>
                                    </p:animEffect>
                                  </p:childTnLst>
                                </p:cTn>
                              </p:par>
                              <p:par>
                                <p:cTn id="10" presetID="53" presetClass="entr" presetSubtype="16" fill="hold" grpId="0" nodeType="withEffect">
                                  <p:stCondLst>
                                    <p:cond delay="1000"/>
                                  </p:stCondLst>
                                  <p:iterate type="lt">
                                    <p:tmPct val="33333"/>
                                  </p:iterate>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150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r="28525"/>
          <a:stretch>
            <a:fillRect/>
          </a:stretch>
        </p:blipFill>
        <p:spPr>
          <a:xfrm>
            <a:off x="266218" y="1592755"/>
            <a:ext cx="4294207" cy="3291762"/>
          </a:xfrm>
          <a:prstGeom prst="rect">
            <a:avLst/>
          </a:prstGeom>
        </p:spPr>
      </p:pic>
      <p:pic>
        <p:nvPicPr>
          <p:cNvPr id="5" name="图片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Effect>
                      <a14:saturation sat="33000"/>
                    </a14:imgEffect>
                  </a14:imgLayer>
                </a14:imgProps>
              </a:ext>
              <a:ext uri="{28A0092B-C50C-407E-A947-70E740481C1C}">
                <a14:useLocalDpi xmlns:a14="http://schemas.microsoft.com/office/drawing/2010/main" val="0"/>
              </a:ext>
            </a:extLst>
          </a:blip>
          <a:srcRect l="-198" t="21261" r="21242" b="9312"/>
          <a:stretch>
            <a:fillRect/>
          </a:stretch>
        </p:blipFill>
        <p:spPr>
          <a:xfrm>
            <a:off x="7588604" y="1592755"/>
            <a:ext cx="4603396" cy="3291762"/>
          </a:xfrm>
          <a:prstGeom prst="rect">
            <a:avLst/>
          </a:prstGeom>
        </p:spPr>
      </p:pic>
      <p:sp>
        <p:nvSpPr>
          <p:cNvPr id="6" name="矩形 5"/>
          <p:cNvSpPr/>
          <p:nvPr/>
        </p:nvSpPr>
        <p:spPr>
          <a:xfrm>
            <a:off x="4560425" y="1592755"/>
            <a:ext cx="3044142" cy="3291762"/>
          </a:xfrm>
          <a:prstGeom prst="rect">
            <a:avLst/>
          </a:prstGeom>
          <a:solidFill>
            <a:srgbClr val="01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194" y="1592755"/>
            <a:ext cx="264024" cy="3291762"/>
          </a:xfrm>
          <a:prstGeom prst="rect">
            <a:avLst/>
          </a:prstGeom>
          <a:solidFill>
            <a:srgbClr val="01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
          <p:cNvSpPr txBox="1"/>
          <p:nvPr/>
        </p:nvSpPr>
        <p:spPr>
          <a:xfrm>
            <a:off x="4661805" y="1944658"/>
            <a:ext cx="2825419" cy="2417970"/>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r>
              <a:rPr lang="en-US" altLang="zh-CN" sz="1400" dirty="0">
                <a:solidFill>
                  <a:srgbClr val="090C0B"/>
                </a:solidFill>
              </a:rPr>
              <a:t>      XX</a:t>
            </a:r>
            <a:r>
              <a:rPr lang="zh-CN" altLang="en-US" sz="1400" dirty="0">
                <a:solidFill>
                  <a:srgbClr val="090C0B"/>
                </a:solidFill>
              </a:rPr>
              <a:t>通讯是全球领先的综合通信解决方案提供商。公司通过为全球</a:t>
            </a:r>
            <a:r>
              <a:rPr lang="en-US" altLang="zh-CN" sz="1400" dirty="0">
                <a:solidFill>
                  <a:srgbClr val="090C0B"/>
                </a:solidFill>
              </a:rPr>
              <a:t>160</a:t>
            </a:r>
            <a:r>
              <a:rPr lang="zh-CN" altLang="en-US" sz="1400" dirty="0">
                <a:solidFill>
                  <a:srgbClr val="090C0B"/>
                </a:solidFill>
              </a:rPr>
              <a:t>多个国家和地区的电信运营商和企业网客户提供创新技术与产品解决方案，让全世界用户享有语音、数据、多媒体、无线宽带等全方位沟通。公司成立于</a:t>
            </a:r>
            <a:r>
              <a:rPr lang="en-US" altLang="zh-CN" sz="1400" dirty="0">
                <a:solidFill>
                  <a:srgbClr val="090C0B"/>
                </a:solidFill>
              </a:rPr>
              <a:t>1985</a:t>
            </a:r>
            <a:r>
              <a:rPr lang="zh-CN" altLang="en-US" sz="1400" dirty="0">
                <a:solidFill>
                  <a:srgbClr val="090C0B"/>
                </a:solidFill>
              </a:rPr>
              <a:t>年，在香港和深圳两地上市，是中国最大的通信设备上市公司。</a:t>
            </a:r>
            <a:endParaRPr lang="zh-CN" altLang="en-US" sz="1400" dirty="0">
              <a:solidFill>
                <a:srgbClr val="090C0B"/>
              </a:solidFill>
            </a:endParaRPr>
          </a:p>
        </p:txBody>
      </p:sp>
      <p:sp>
        <p:nvSpPr>
          <p:cNvPr id="9" name="TextBox 5"/>
          <p:cNvSpPr txBox="1"/>
          <p:nvPr/>
        </p:nvSpPr>
        <p:spPr>
          <a:xfrm>
            <a:off x="1130654" y="246265"/>
            <a:ext cx="1705143" cy="583565"/>
          </a:xfrm>
          <a:prstGeom prst="rect">
            <a:avLst/>
          </a:prstGeom>
          <a:noFill/>
        </p:spPr>
        <p:txBody>
          <a:bodyPr wrap="square">
            <a:spAutoFit/>
          </a:bodyPr>
          <a:lstStyle/>
          <a:p>
            <a:pPr>
              <a:defRPr/>
            </a:pPr>
            <a:r>
              <a:rPr lang="zh-CN" altLang="en-US" sz="2800" b="1" dirty="0">
                <a:solidFill>
                  <a:srgbClr val="0A0E0D"/>
                </a:solidFill>
                <a:latin typeface="微软雅黑" panose="020B0503020204020204" pitchFamily="34" charset="-122"/>
                <a:ea typeface="微软雅黑" panose="020B0503020204020204" pitchFamily="34" charset="-122"/>
              </a:rPr>
              <a:t>公</a:t>
            </a:r>
            <a:r>
              <a:rPr lang="zh-CN" altLang="en-US" sz="3200" b="1" dirty="0">
                <a:solidFill>
                  <a:schemeClr val="bg1"/>
                </a:solidFill>
                <a:latin typeface="微软雅黑" panose="020B0503020204020204" pitchFamily="34" charset="-122"/>
                <a:ea typeface="微软雅黑" panose="020B0503020204020204" pitchFamily="34" charset="-122"/>
              </a:rPr>
              <a:t>安抚</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930" y="177165"/>
            <a:ext cx="719455" cy="719455"/>
          </a:xfrm>
          <a:prstGeom prst="rect">
            <a:avLst/>
          </a:prstGeom>
        </p:spPr>
      </p:pic>
      <p:sp>
        <p:nvSpPr>
          <p:cNvPr id="12" name="TextBox 10"/>
          <p:cNvSpPr txBox="1"/>
          <p:nvPr/>
        </p:nvSpPr>
        <p:spPr>
          <a:xfrm>
            <a:off x="279400" y="266065"/>
            <a:ext cx="563880" cy="483235"/>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1</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sp>
        <p:nvSpPr>
          <p:cNvPr id="13" name="TextBox 9"/>
          <p:cNvSpPr txBox="1"/>
          <p:nvPr/>
        </p:nvSpPr>
        <p:spPr>
          <a:xfrm>
            <a:off x="561483" y="5144812"/>
            <a:ext cx="10780544" cy="1125949"/>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r>
              <a:rPr lang="zh-CN" altLang="en-US" sz="1400" dirty="0">
                <a:solidFill>
                  <a:schemeClr val="tx1"/>
                </a:solidFill>
              </a:rPr>
              <a:t>      公司拥有通信业界最完整的、端到端的产品线和融合解决方案，通过全系列的无线、有线、业务、终端产品和专业通信服务，灵活满足全球不同运营商和企业网客户的差异化需求以及快速创新的追求。</a:t>
            </a:r>
            <a:r>
              <a:rPr lang="en-US" altLang="zh-CN" sz="1400" dirty="0">
                <a:solidFill>
                  <a:schemeClr val="tx1"/>
                </a:solidFill>
              </a:rPr>
              <a:t>2014</a:t>
            </a:r>
            <a:r>
              <a:rPr lang="zh-CN" altLang="en-US" sz="1400" dirty="0">
                <a:solidFill>
                  <a:schemeClr val="tx1"/>
                </a:solidFill>
              </a:rPr>
              <a:t>年</a:t>
            </a:r>
            <a:r>
              <a:rPr lang="en-US" altLang="zh-CN" sz="1400" dirty="0">
                <a:solidFill>
                  <a:schemeClr val="tx1"/>
                </a:solidFill>
              </a:rPr>
              <a:t>XX</a:t>
            </a:r>
            <a:r>
              <a:rPr lang="zh-CN" altLang="en-US" sz="1400" dirty="0">
                <a:solidFill>
                  <a:schemeClr val="tx1"/>
                </a:solidFill>
              </a:rPr>
              <a:t>通讯实现营业收入</a:t>
            </a:r>
            <a:r>
              <a:rPr lang="en-US" altLang="zh-CN" sz="1400" dirty="0">
                <a:solidFill>
                  <a:schemeClr val="tx1"/>
                </a:solidFill>
              </a:rPr>
              <a:t>814.7</a:t>
            </a:r>
            <a:r>
              <a:rPr lang="zh-CN" altLang="en-US" sz="1400" dirty="0">
                <a:solidFill>
                  <a:schemeClr val="tx1"/>
                </a:solidFill>
              </a:rPr>
              <a:t>亿元人民币，净利润</a:t>
            </a:r>
            <a:r>
              <a:rPr lang="en-US" altLang="zh-CN" sz="1400" dirty="0">
                <a:solidFill>
                  <a:schemeClr val="tx1"/>
                </a:solidFill>
              </a:rPr>
              <a:t>26.3</a:t>
            </a:r>
            <a:r>
              <a:rPr lang="zh-CN" altLang="en-US" sz="1400" dirty="0">
                <a:solidFill>
                  <a:schemeClr val="tx1"/>
                </a:solidFill>
              </a:rPr>
              <a:t>亿元人民币，同比增长</a:t>
            </a:r>
            <a:r>
              <a:rPr lang="en-US" altLang="zh-CN" sz="1400" dirty="0">
                <a:solidFill>
                  <a:schemeClr val="tx1"/>
                </a:solidFill>
              </a:rPr>
              <a:t>94%</a:t>
            </a:r>
            <a:r>
              <a:rPr lang="zh-CN" altLang="en-US" sz="1400" dirty="0">
                <a:solidFill>
                  <a:schemeClr val="tx1"/>
                </a:solidFill>
              </a:rPr>
              <a:t>。目前，</a:t>
            </a:r>
            <a:r>
              <a:rPr lang="en-US" altLang="zh-CN" sz="1400" dirty="0">
                <a:solidFill>
                  <a:schemeClr val="tx1"/>
                </a:solidFill>
              </a:rPr>
              <a:t>XX</a:t>
            </a:r>
            <a:r>
              <a:rPr lang="zh-CN" altLang="en-US" sz="1400" dirty="0">
                <a:solidFill>
                  <a:schemeClr val="tx1"/>
                </a:solidFill>
              </a:rPr>
              <a:t>通讯已全面服务于全球主流运营商及企业网客户，智能终端发货量位居美国前四，并被誉为“智慧城市的标杆企业”。</a:t>
            </a:r>
            <a:endParaRPr lang="zh-CN" altLang="en-US" sz="1400" dirty="0">
              <a:solidFill>
                <a:schemeClr val="tx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invX="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800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58000" fill="hold" nodeType="withEffect">
                                  <p:stCondLst>
                                    <p:cond delay="1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1+#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3" presetClass="entr" presetSubtype="16"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150" fill="hold"/>
                                        <p:tgtEl>
                                          <p:spTgt spid="8"/>
                                        </p:tgtEl>
                                        <p:attrNameLst>
                                          <p:attrName>ppt_w</p:attrName>
                                        </p:attrNameLst>
                                      </p:cBhvr>
                                      <p:tavLst>
                                        <p:tav tm="0">
                                          <p:val>
                                            <p:fltVal val="0"/>
                                          </p:val>
                                        </p:tav>
                                        <p:tav tm="100000">
                                          <p:val>
                                            <p:strVal val="#ppt_w"/>
                                          </p:val>
                                        </p:tav>
                                      </p:tavLst>
                                    </p:anim>
                                    <p:anim calcmode="lin" valueType="num">
                                      <p:cBhvr>
                                        <p:cTn id="17" dur="150" fill="hold"/>
                                        <p:tgtEl>
                                          <p:spTgt spid="8"/>
                                        </p:tgtEl>
                                        <p:attrNameLst>
                                          <p:attrName>ppt_h</p:attrName>
                                        </p:attrNameLst>
                                      </p:cBhvr>
                                      <p:tavLst>
                                        <p:tav tm="0">
                                          <p:val>
                                            <p:fltVal val="0"/>
                                          </p:val>
                                        </p:tav>
                                        <p:tav tm="100000">
                                          <p:val>
                                            <p:strVal val="#ppt_h"/>
                                          </p:val>
                                        </p:tav>
                                      </p:tavLst>
                                    </p:anim>
                                  </p:childTnLst>
                                </p:cTn>
                              </p:par>
                            </p:childTnLst>
                          </p:cTn>
                        </p:par>
                        <p:par>
                          <p:cTn id="18" fill="hold">
                            <p:stCondLst>
                              <p:cond delay="2190"/>
                            </p:stCondLst>
                            <p:childTnLst>
                              <p:par>
                                <p:cTn id="19" presetID="23" presetClass="entr" presetSubtype="16" fill="hold" grpId="0" nodeType="afterEffect">
                                  <p:stCondLst>
                                    <p:cond delay="0"/>
                                  </p:stCondLst>
                                  <p:iterate type="lt">
                                    <p:tmPct val="10000"/>
                                  </p:iterate>
                                  <p:childTnLst>
                                    <p:set>
                                      <p:cBhvr>
                                        <p:cTn id="20" dur="1" fill="hold">
                                          <p:stCondLst>
                                            <p:cond delay="0"/>
                                          </p:stCondLst>
                                        </p:cTn>
                                        <p:tgtEl>
                                          <p:spTgt spid="13"/>
                                        </p:tgtEl>
                                        <p:attrNameLst>
                                          <p:attrName>style.visibility</p:attrName>
                                        </p:attrNameLst>
                                      </p:cBhvr>
                                      <p:to>
                                        <p:strVal val="visible"/>
                                      </p:to>
                                    </p:set>
                                    <p:anim calcmode="lin" valueType="num">
                                      <p:cBhvr>
                                        <p:cTn id="21" dur="150" fill="hold"/>
                                        <p:tgtEl>
                                          <p:spTgt spid="13"/>
                                        </p:tgtEl>
                                        <p:attrNameLst>
                                          <p:attrName>ppt_w</p:attrName>
                                        </p:attrNameLst>
                                      </p:cBhvr>
                                      <p:tavLst>
                                        <p:tav tm="0">
                                          <p:val>
                                            <p:fltVal val="0"/>
                                          </p:val>
                                        </p:tav>
                                        <p:tav tm="100000">
                                          <p:val>
                                            <p:strVal val="#ppt_w"/>
                                          </p:val>
                                        </p:tav>
                                      </p:tavLst>
                                    </p:anim>
                                    <p:anim calcmode="lin" valueType="num">
                                      <p:cBhvr>
                                        <p:cTn id="22" dur="15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bright="20000"/>
                    </a14:imgEffect>
                    <a14:imgEffect>
                      <a14:saturation sat="33000"/>
                    </a14:imgEffect>
                  </a14:imgLayer>
                </a14:imgProps>
              </a:ext>
              <a:ext uri="{28A0092B-C50C-407E-A947-70E740481C1C}">
                <a14:useLocalDpi xmlns:a14="http://schemas.microsoft.com/office/drawing/2010/main" val="0"/>
              </a:ext>
            </a:extLst>
          </a:blip>
          <a:srcRect t="21993" b="8580"/>
          <a:stretch>
            <a:fillRect/>
          </a:stretch>
        </p:blipFill>
        <p:spPr>
          <a:xfrm>
            <a:off x="6045590" y="1314110"/>
            <a:ext cx="5462075" cy="3083857"/>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19515"/>
            <a:ext cx="5966997" cy="3078452"/>
          </a:xfrm>
          <a:prstGeom prst="rect">
            <a:avLst/>
          </a:prstGeom>
        </p:spPr>
      </p:pic>
      <p:sp>
        <p:nvSpPr>
          <p:cNvPr id="15" name="矩形 14"/>
          <p:cNvSpPr/>
          <p:nvPr/>
        </p:nvSpPr>
        <p:spPr>
          <a:xfrm>
            <a:off x="11586258" y="1296366"/>
            <a:ext cx="628892" cy="3101601"/>
          </a:xfrm>
          <a:prstGeom prst="rect">
            <a:avLst/>
          </a:prstGeom>
          <a:solidFill>
            <a:srgbClr val="1AA8D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5"/>
          <p:cNvSpPr txBox="1"/>
          <p:nvPr/>
        </p:nvSpPr>
        <p:spPr>
          <a:xfrm>
            <a:off x="1130654" y="246265"/>
            <a:ext cx="1705143" cy="523220"/>
          </a:xfrm>
          <a:prstGeom prst="rect">
            <a:avLst/>
          </a:prstGeom>
          <a:noFill/>
        </p:spPr>
        <p:txBody>
          <a:bodyPr wrap="square">
            <a:spAutoFit/>
          </a:bodyPr>
          <a:lstStyle/>
          <a:p>
            <a:pPr>
              <a:defRPr/>
            </a:pPr>
            <a:r>
              <a:rPr lang="zh-CN" altLang="en-US" sz="2800" b="1" dirty="0">
                <a:solidFill>
                  <a:srgbClr val="01EDF2"/>
                </a:solidFill>
                <a:latin typeface="微软雅黑" panose="020B0503020204020204" pitchFamily="34" charset="-122"/>
                <a:ea typeface="微软雅黑" panose="020B0503020204020204" pitchFamily="34" charset="-122"/>
              </a:rPr>
              <a:t>公司概述</a:t>
            </a:r>
            <a:endParaRPr lang="zh-CN" altLang="en-US" sz="2800" b="1" dirty="0">
              <a:solidFill>
                <a:srgbClr val="01EDF2"/>
              </a:solidFill>
              <a:latin typeface="微软雅黑" panose="020B0503020204020204" pitchFamily="34" charset="-122"/>
              <a:ea typeface="微软雅黑" panose="020B0503020204020204" pitchFamily="34" charset="-122"/>
            </a:endParaRPr>
          </a:p>
        </p:txBody>
      </p:sp>
      <p:sp>
        <p:nvSpPr>
          <p:cNvPr id="17" name="TextBox 6"/>
          <p:cNvSpPr txBox="1"/>
          <p:nvPr/>
        </p:nvSpPr>
        <p:spPr>
          <a:xfrm>
            <a:off x="621014" y="4517326"/>
            <a:ext cx="10691965" cy="867545"/>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r>
              <a:rPr lang="en-US" altLang="zh-CN" sz="1400" dirty="0">
                <a:solidFill>
                  <a:srgbClr val="1AA8D3"/>
                </a:solidFill>
              </a:rPr>
              <a:t>      XX</a:t>
            </a:r>
            <a:r>
              <a:rPr lang="zh-CN" altLang="en-US" sz="1400" dirty="0">
                <a:solidFill>
                  <a:srgbClr val="1AA8D3"/>
                </a:solidFill>
              </a:rPr>
              <a:t>通讯是全球领先的综合通信解决方案提供商。公司通过为全球</a:t>
            </a:r>
            <a:r>
              <a:rPr lang="en-US" altLang="zh-CN" sz="1400" dirty="0">
                <a:solidFill>
                  <a:srgbClr val="1AA8D3"/>
                </a:solidFill>
              </a:rPr>
              <a:t>160</a:t>
            </a:r>
            <a:r>
              <a:rPr lang="zh-CN" altLang="en-US" sz="1400" dirty="0">
                <a:solidFill>
                  <a:srgbClr val="1AA8D3"/>
                </a:solidFill>
              </a:rPr>
              <a:t>多个国家和地区的电信运营商和企业网客户提供创新技术与产品解决方案，让全世界用户享有语音、数据、多媒体、无线宽带等全方位沟通。公司成立于</a:t>
            </a:r>
            <a:r>
              <a:rPr lang="en-US" altLang="zh-CN" sz="1400" dirty="0">
                <a:solidFill>
                  <a:srgbClr val="1AA8D3"/>
                </a:solidFill>
              </a:rPr>
              <a:t>1985</a:t>
            </a:r>
            <a:r>
              <a:rPr lang="zh-CN" altLang="en-US" sz="1400" dirty="0">
                <a:solidFill>
                  <a:srgbClr val="1AA8D3"/>
                </a:solidFill>
              </a:rPr>
              <a:t>年，在香港和深圳两地上市，是中国最大的通信设备上市公司。</a:t>
            </a:r>
            <a:endParaRPr lang="zh-CN" altLang="en-US" sz="1400" dirty="0">
              <a:solidFill>
                <a:srgbClr val="1AA8D3"/>
              </a:solidFill>
            </a:endParaRPr>
          </a:p>
        </p:txBody>
      </p:sp>
      <p:sp>
        <p:nvSpPr>
          <p:cNvPr id="18" name="TextBox 9"/>
          <p:cNvSpPr txBox="1"/>
          <p:nvPr/>
        </p:nvSpPr>
        <p:spPr>
          <a:xfrm>
            <a:off x="532435" y="5493277"/>
            <a:ext cx="10780544" cy="1125949"/>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r>
              <a:rPr lang="zh-CN" altLang="en-US" sz="1400" dirty="0">
                <a:solidFill>
                  <a:srgbClr val="1AA8D3"/>
                </a:solidFill>
              </a:rPr>
              <a:t>      公司拥有通信业界最完整的、端到端的产品线和融合解决方案，通过全系列的无线、有线、业务、终端产品和专业通信服务，灵活满足全球不同运营商和企业网客户的差异化需求以及快速创新的追求。</a:t>
            </a:r>
            <a:r>
              <a:rPr lang="en-US" altLang="zh-CN" sz="1400" dirty="0">
                <a:solidFill>
                  <a:srgbClr val="1AA8D3"/>
                </a:solidFill>
              </a:rPr>
              <a:t>2014</a:t>
            </a:r>
            <a:r>
              <a:rPr lang="zh-CN" altLang="en-US" sz="1400" dirty="0">
                <a:solidFill>
                  <a:srgbClr val="1AA8D3"/>
                </a:solidFill>
              </a:rPr>
              <a:t>年</a:t>
            </a:r>
            <a:r>
              <a:rPr lang="en-US" altLang="zh-CN" sz="1400" dirty="0">
                <a:solidFill>
                  <a:srgbClr val="1AA8D3"/>
                </a:solidFill>
              </a:rPr>
              <a:t>XX</a:t>
            </a:r>
            <a:r>
              <a:rPr lang="zh-CN" altLang="en-US" sz="1400" dirty="0">
                <a:solidFill>
                  <a:srgbClr val="1AA8D3"/>
                </a:solidFill>
              </a:rPr>
              <a:t>通讯实现营业收入</a:t>
            </a:r>
            <a:r>
              <a:rPr lang="en-US" altLang="zh-CN" sz="1400" dirty="0">
                <a:solidFill>
                  <a:srgbClr val="1AA8D3"/>
                </a:solidFill>
              </a:rPr>
              <a:t>814.7</a:t>
            </a:r>
            <a:r>
              <a:rPr lang="zh-CN" altLang="en-US" sz="1400" dirty="0">
                <a:solidFill>
                  <a:srgbClr val="1AA8D3"/>
                </a:solidFill>
              </a:rPr>
              <a:t>亿元人民币，净利润</a:t>
            </a:r>
            <a:r>
              <a:rPr lang="en-US" altLang="zh-CN" sz="1400" dirty="0">
                <a:solidFill>
                  <a:srgbClr val="1AA8D3"/>
                </a:solidFill>
              </a:rPr>
              <a:t>26.3</a:t>
            </a:r>
            <a:r>
              <a:rPr lang="zh-CN" altLang="en-US" sz="1400" dirty="0">
                <a:solidFill>
                  <a:srgbClr val="1AA8D3"/>
                </a:solidFill>
              </a:rPr>
              <a:t>亿元人民币，同比增长</a:t>
            </a:r>
            <a:r>
              <a:rPr lang="en-US" altLang="zh-CN" sz="1400" dirty="0">
                <a:solidFill>
                  <a:srgbClr val="1AA8D3"/>
                </a:solidFill>
              </a:rPr>
              <a:t>94%</a:t>
            </a:r>
            <a:r>
              <a:rPr lang="zh-CN" altLang="en-US" sz="1400" dirty="0">
                <a:solidFill>
                  <a:srgbClr val="1AA8D3"/>
                </a:solidFill>
              </a:rPr>
              <a:t>。目前，</a:t>
            </a:r>
            <a:r>
              <a:rPr lang="en-US" altLang="zh-CN" sz="1400" dirty="0">
                <a:solidFill>
                  <a:srgbClr val="1AA8D3"/>
                </a:solidFill>
              </a:rPr>
              <a:t>XX</a:t>
            </a:r>
            <a:r>
              <a:rPr lang="zh-CN" altLang="en-US" sz="1400" dirty="0">
                <a:solidFill>
                  <a:srgbClr val="1AA8D3"/>
                </a:solidFill>
              </a:rPr>
              <a:t>通讯已全面服务于全球主流运营商及企业网客户，智能终端发货量位居美国前四，并被誉为“智慧城市的标杆企业”。</a:t>
            </a:r>
            <a:endParaRPr lang="zh-CN" altLang="en-US" sz="1400" dirty="0">
              <a:solidFill>
                <a:srgbClr val="1AA8D3"/>
              </a:solidFill>
            </a:endParaRPr>
          </a:p>
        </p:txBody>
      </p:sp>
      <p:sp>
        <p:nvSpPr>
          <p:cNvPr id="13" name="文本框 12"/>
          <p:cNvSpPr txBox="1"/>
          <p:nvPr/>
        </p:nvSpPr>
        <p:spPr>
          <a:xfrm>
            <a:off x="11042249" y="7058627"/>
            <a:ext cx="877163" cy="369332"/>
          </a:xfrm>
          <a:prstGeom prst="rect">
            <a:avLst/>
          </a:prstGeom>
          <a:noFill/>
        </p:spPr>
        <p:txBody>
          <a:bodyPr wrap="none" rtlCol="0">
            <a:spAutoFit/>
          </a:bodyPr>
          <a:lstStyle/>
          <a:p>
            <a:r>
              <a:rPr lang="zh-CN" altLang="en-US" dirty="0" smtClean="0"/>
              <a:t>延迟付</a:t>
            </a:r>
            <a:endParaRPr lang="zh-CN" altLang="en-US" dirty="0"/>
          </a:p>
        </p:txBody>
      </p:sp>
      <p:grpSp>
        <p:nvGrpSpPr>
          <p:cNvPr id="2" name="组合 1"/>
          <p:cNvGrpSpPr/>
          <p:nvPr/>
        </p:nvGrpSpPr>
        <p:grpSpPr>
          <a:xfrm>
            <a:off x="201713" y="177114"/>
            <a:ext cx="719743" cy="719379"/>
            <a:chOff x="4433071" y="4221479"/>
            <a:chExt cx="870449" cy="870449"/>
          </a:xfrm>
        </p:grpSpPr>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20" name="TextBox 10"/>
            <p:cNvSpPr txBox="1"/>
            <p:nvPr/>
          </p:nvSpPr>
          <p:spPr>
            <a:xfrm>
              <a:off x="4527158" y="4329313"/>
              <a:ext cx="682273" cy="584775"/>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1</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800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0-#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58000" fill="hold" nodeType="withEffect">
                                  <p:stCondLst>
                                    <p:cond delay="12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1+#ppt_w/2"/>
                                          </p:val>
                                        </p:tav>
                                        <p:tav tm="100000">
                                          <p:val>
                                            <p:strVal val="#ppt_x"/>
                                          </p:val>
                                        </p:tav>
                                      </p:tavLst>
                                    </p:anim>
                                    <p:anim calcmode="lin" valueType="num">
                                      <p:cBhvr additive="base">
                                        <p:cTn id="12" dur="1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2" presetClass="entr" presetSubtype="2"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500"/>
                                        <p:tgtEl>
                                          <p:spTgt spid="15"/>
                                        </p:tgtEl>
                                      </p:cBhvr>
                                    </p:animEffect>
                                  </p:childTnLst>
                                </p:cTn>
                              </p:par>
                            </p:childTnLst>
                          </p:cTn>
                        </p:par>
                        <p:par>
                          <p:cTn id="17" fill="hold">
                            <p:stCondLst>
                              <p:cond delay="2500"/>
                            </p:stCondLst>
                            <p:childTnLst>
                              <p:par>
                                <p:cTn id="18" presetID="23" presetClass="entr" presetSubtype="16" fill="hold" grpId="0" nodeType="afterEffect">
                                  <p:stCondLst>
                                    <p:cond delay="0"/>
                                  </p:stCondLst>
                                  <p:iterate type="lt">
                                    <p:tmPct val="10000"/>
                                  </p:iterate>
                                  <p:childTnLst>
                                    <p:set>
                                      <p:cBhvr>
                                        <p:cTn id="19" dur="1" fill="hold">
                                          <p:stCondLst>
                                            <p:cond delay="0"/>
                                          </p:stCondLst>
                                        </p:cTn>
                                        <p:tgtEl>
                                          <p:spTgt spid="17"/>
                                        </p:tgtEl>
                                        <p:attrNameLst>
                                          <p:attrName>style.visibility</p:attrName>
                                        </p:attrNameLst>
                                      </p:cBhvr>
                                      <p:to>
                                        <p:strVal val="visible"/>
                                      </p:to>
                                    </p:set>
                                    <p:anim calcmode="lin" valueType="num">
                                      <p:cBhvr>
                                        <p:cTn id="20" dur="150" fill="hold"/>
                                        <p:tgtEl>
                                          <p:spTgt spid="17"/>
                                        </p:tgtEl>
                                        <p:attrNameLst>
                                          <p:attrName>ppt_w</p:attrName>
                                        </p:attrNameLst>
                                      </p:cBhvr>
                                      <p:tavLst>
                                        <p:tav tm="0">
                                          <p:val>
                                            <p:fltVal val="0"/>
                                          </p:val>
                                        </p:tav>
                                        <p:tav tm="100000">
                                          <p:val>
                                            <p:strVal val="#ppt_w"/>
                                          </p:val>
                                        </p:tav>
                                      </p:tavLst>
                                    </p:anim>
                                    <p:anim calcmode="lin" valueType="num">
                                      <p:cBhvr>
                                        <p:cTn id="21" dur="150" fill="hold"/>
                                        <p:tgtEl>
                                          <p:spTgt spid="17"/>
                                        </p:tgtEl>
                                        <p:attrNameLst>
                                          <p:attrName>ppt_h</p:attrName>
                                        </p:attrNameLst>
                                      </p:cBhvr>
                                      <p:tavLst>
                                        <p:tav tm="0">
                                          <p:val>
                                            <p:fltVal val="0"/>
                                          </p:val>
                                        </p:tav>
                                        <p:tav tm="100000">
                                          <p:val>
                                            <p:strVal val="#ppt_h"/>
                                          </p:val>
                                        </p:tav>
                                      </p:tavLst>
                                    </p:anim>
                                  </p:childTnLst>
                                </p:cTn>
                              </p:par>
                            </p:childTnLst>
                          </p:cTn>
                        </p:par>
                        <p:par>
                          <p:cTn id="22" fill="hold">
                            <p:stCondLst>
                              <p:cond delay="2690"/>
                            </p:stCondLst>
                            <p:childTnLst>
                              <p:par>
                                <p:cTn id="23" presetID="23" presetClass="entr" presetSubtype="16" fill="hold" grpId="0" nodeType="afterEffect">
                                  <p:stCondLst>
                                    <p:cond delay="0"/>
                                  </p:stCondLst>
                                  <p:iterate type="lt">
                                    <p:tmPct val="10000"/>
                                  </p:iterate>
                                  <p:childTnLst>
                                    <p:set>
                                      <p:cBhvr>
                                        <p:cTn id="24" dur="1" fill="hold">
                                          <p:stCondLst>
                                            <p:cond delay="0"/>
                                          </p:stCondLst>
                                        </p:cTn>
                                        <p:tgtEl>
                                          <p:spTgt spid="18"/>
                                        </p:tgtEl>
                                        <p:attrNameLst>
                                          <p:attrName>style.visibility</p:attrName>
                                        </p:attrNameLst>
                                      </p:cBhvr>
                                      <p:to>
                                        <p:strVal val="visible"/>
                                      </p:to>
                                    </p:set>
                                    <p:anim calcmode="lin" valueType="num">
                                      <p:cBhvr>
                                        <p:cTn id="25" dur="150" fill="hold"/>
                                        <p:tgtEl>
                                          <p:spTgt spid="18"/>
                                        </p:tgtEl>
                                        <p:attrNameLst>
                                          <p:attrName>ppt_w</p:attrName>
                                        </p:attrNameLst>
                                      </p:cBhvr>
                                      <p:tavLst>
                                        <p:tav tm="0">
                                          <p:val>
                                            <p:fltVal val="0"/>
                                          </p:val>
                                        </p:tav>
                                        <p:tav tm="100000">
                                          <p:val>
                                            <p:strVal val="#ppt_w"/>
                                          </p:val>
                                        </p:tav>
                                      </p:tavLst>
                                    </p:anim>
                                    <p:anim calcmode="lin" valueType="num">
                                      <p:cBhvr>
                                        <p:cTn id="26" dur="150" fill="hold"/>
                                        <p:tgtEl>
                                          <p:spTgt spid="18"/>
                                        </p:tgtEl>
                                        <p:attrNameLst>
                                          <p:attrName>ppt_h</p:attrName>
                                        </p:attrNameLst>
                                      </p:cBhvr>
                                      <p:tavLst>
                                        <p:tav tm="0">
                                          <p:val>
                                            <p:fltVal val="0"/>
                                          </p:val>
                                        </p:tav>
                                        <p:tav tm="100000">
                                          <p:val>
                                            <p:strVal val="#ppt_h"/>
                                          </p:val>
                                        </p:tav>
                                      </p:tavLst>
                                    </p:anim>
                                  </p:childTnLst>
                                </p:cTn>
                              </p:par>
                            </p:childTnLst>
                          </p:cTn>
                        </p:par>
                        <p:par>
                          <p:cTn id="27" fill="hold">
                            <p:stCondLst>
                              <p:cond delay="5795"/>
                            </p:stCondLst>
                            <p:childTnLst>
                              <p:par>
                                <p:cTn id="28" presetID="42"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200"/>
                                        <p:tgtEl>
                                          <p:spTgt spid="13"/>
                                        </p:tgtEl>
                                      </p:cBhvr>
                                    </p:animEffect>
                                    <p:anim calcmode="lin" valueType="num">
                                      <p:cBhvr>
                                        <p:cTn id="31" dur="1200" fill="hold"/>
                                        <p:tgtEl>
                                          <p:spTgt spid="13"/>
                                        </p:tgtEl>
                                        <p:attrNameLst>
                                          <p:attrName>ppt_x</p:attrName>
                                        </p:attrNameLst>
                                      </p:cBhvr>
                                      <p:tavLst>
                                        <p:tav tm="0">
                                          <p:val>
                                            <p:strVal val="#ppt_x"/>
                                          </p:val>
                                        </p:tav>
                                        <p:tav tm="100000">
                                          <p:val>
                                            <p:strVal val="#ppt_x"/>
                                          </p:val>
                                        </p:tav>
                                      </p:tavLst>
                                    </p:anim>
                                    <p:anim calcmode="lin" valueType="num">
                                      <p:cBhvr>
                                        <p:cTn id="32" dur="12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5"/>
          <p:cNvSpPr txBox="1"/>
          <p:nvPr/>
        </p:nvSpPr>
        <p:spPr>
          <a:xfrm>
            <a:off x="919117" y="207484"/>
            <a:ext cx="3705688" cy="584775"/>
          </a:xfrm>
          <a:prstGeom prst="rect">
            <a:avLst/>
          </a:prstGeom>
          <a:noFill/>
        </p:spPr>
        <p:txBody>
          <a:bodyPr wrap="square">
            <a:spAutoFit/>
          </a:bodyPr>
          <a:lstStyle/>
          <a:p>
            <a:pPr>
              <a:defRPr/>
            </a:pPr>
            <a:r>
              <a:rPr lang="zh-CN" altLang="en-US" sz="3200" b="1" dirty="0">
                <a:solidFill>
                  <a:srgbClr val="01EDF2"/>
                </a:solidFill>
                <a:latin typeface="微软雅黑" panose="020B0503020204020204" pitchFamily="34" charset="-122"/>
                <a:ea typeface="微软雅黑" panose="020B0503020204020204" pitchFamily="34" charset="-122"/>
              </a:rPr>
              <a:t>公司概述</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sp>
        <p:nvSpPr>
          <p:cNvPr id="13" name="TextBox 54"/>
          <p:cNvSpPr txBox="1"/>
          <p:nvPr/>
        </p:nvSpPr>
        <p:spPr>
          <a:xfrm>
            <a:off x="4859713" y="5055540"/>
            <a:ext cx="3664888" cy="369140"/>
          </a:xfrm>
          <a:prstGeom prst="rect">
            <a:avLst/>
          </a:prstGeom>
          <a:noFill/>
        </p:spPr>
        <p:txBody>
          <a:bodyPr wrap="square">
            <a:spAutoFit/>
          </a:bodyPr>
          <a:lstStyle/>
          <a:p>
            <a:pPr>
              <a:defRPr/>
            </a:pPr>
            <a:r>
              <a:rPr lang="en-US" altLang="zh-CN" sz="1800" b="1" dirty="0">
                <a:solidFill>
                  <a:schemeClr val="bg1">
                    <a:lumMod val="95000"/>
                  </a:schemeClr>
                </a:solidFill>
                <a:latin typeface="微软雅黑" panose="020B0503020204020204" pitchFamily="34" charset="-122"/>
                <a:ea typeface="微软雅黑" panose="020B0503020204020204" pitchFamily="34" charset="-122"/>
              </a:rPr>
              <a:t>2017</a:t>
            </a: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年共取得</a:t>
            </a:r>
            <a:r>
              <a:rPr lang="en-US" altLang="zh-CN" sz="1800" b="1" dirty="0">
                <a:solidFill>
                  <a:schemeClr val="bg1">
                    <a:lumMod val="95000"/>
                  </a:schemeClr>
                </a:solidFill>
                <a:latin typeface="微软雅黑" panose="020B0503020204020204" pitchFamily="34" charset="-122"/>
                <a:ea typeface="微软雅黑" panose="020B0503020204020204" pitchFamily="34" charset="-122"/>
              </a:rPr>
              <a:t>8.888.888</a:t>
            </a: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元</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9" name="TextBox 55"/>
          <p:cNvSpPr txBox="1"/>
          <p:nvPr/>
        </p:nvSpPr>
        <p:spPr>
          <a:xfrm>
            <a:off x="5310548" y="2476369"/>
            <a:ext cx="2375027" cy="369140"/>
          </a:xfrm>
          <a:prstGeom prst="rect">
            <a:avLst/>
          </a:prstGeom>
          <a:noFill/>
        </p:spPr>
        <p:txBody>
          <a:bodyPr wrap="square">
            <a:spAutoFit/>
          </a:bodyPr>
          <a:lstStyle/>
          <a:p>
            <a:pPr>
              <a:defRPr/>
            </a:pP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企业员工</a:t>
            </a:r>
            <a:r>
              <a:rPr lang="en-US" altLang="zh-CN" sz="1800" b="1" dirty="0">
                <a:solidFill>
                  <a:schemeClr val="bg1">
                    <a:lumMod val="95000"/>
                  </a:schemeClr>
                </a:solidFill>
                <a:latin typeface="微软雅黑" panose="020B0503020204020204" pitchFamily="34" charset="-122"/>
                <a:ea typeface="微软雅黑" panose="020B0503020204020204" pitchFamily="34" charset="-122"/>
              </a:rPr>
              <a:t>3080 </a:t>
            </a: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人</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4957888" y="1468959"/>
            <a:ext cx="3649349" cy="877713"/>
            <a:chOff x="2426767" y="5175533"/>
            <a:chExt cx="2160240" cy="652375"/>
          </a:xfrm>
        </p:grpSpPr>
        <p:grpSp>
          <p:nvGrpSpPr>
            <p:cNvPr id="21" name="组合 20"/>
            <p:cNvGrpSpPr>
              <a:grpSpLocks noChangeAspect="1"/>
            </p:cNvGrpSpPr>
            <p:nvPr/>
          </p:nvGrpSpPr>
          <p:grpSpPr>
            <a:xfrm>
              <a:off x="2426767" y="5178222"/>
              <a:ext cx="521012" cy="306449"/>
              <a:chOff x="9201150" y="5653088"/>
              <a:chExt cx="544513" cy="320272"/>
            </a:xfrm>
            <a:solidFill>
              <a:srgbClr val="000000"/>
            </a:solidFill>
          </p:grpSpPr>
          <p:sp>
            <p:nvSpPr>
              <p:cNvPr id="24" name="Freeform 899"/>
              <p:cNvSpPr>
                <a:spLocks noEditPoints="1"/>
              </p:cNvSpPr>
              <p:nvPr/>
            </p:nvSpPr>
            <p:spPr bwMode="auto">
              <a:xfrm>
                <a:off x="9201150" y="5732463"/>
                <a:ext cx="544513" cy="240897"/>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solidFill>
                <a:srgbClr val="01EDF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3200">
                  <a:solidFill>
                    <a:srgbClr val="01EDF2"/>
                  </a:solidFill>
                </a:endParaRPr>
              </a:p>
            </p:txBody>
          </p:sp>
          <p:sp>
            <p:nvSpPr>
              <p:cNvPr id="25" name="Freeform 900"/>
              <p:cNvSpPr/>
              <p:nvPr/>
            </p:nvSpPr>
            <p:spPr bwMode="auto">
              <a:xfrm>
                <a:off x="9280525" y="5653088"/>
                <a:ext cx="385763" cy="320272"/>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solidFill>
                <a:srgbClr val="01EDF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3200">
                  <a:solidFill>
                    <a:srgbClr val="01EDF2"/>
                  </a:solidFill>
                </a:endParaRPr>
              </a:p>
            </p:txBody>
          </p:sp>
        </p:grpSp>
        <p:sp>
          <p:nvSpPr>
            <p:cNvPr id="22" name="TextBox 33"/>
            <p:cNvSpPr txBox="1"/>
            <p:nvPr/>
          </p:nvSpPr>
          <p:spPr>
            <a:xfrm>
              <a:off x="2917808" y="5175533"/>
              <a:ext cx="1669199" cy="342962"/>
            </a:xfrm>
            <a:prstGeom prst="rect">
              <a:avLst/>
            </a:prstGeom>
            <a:noFill/>
          </p:spPr>
          <p:txBody>
            <a:bodyPr wrap="square">
              <a:spAutoFit/>
            </a:bodyPr>
            <a:lstStyle/>
            <a:p>
              <a:pPr>
                <a:defRPr/>
              </a:pPr>
              <a:r>
                <a:rPr lang="zh-CN" altLang="en-US" sz="2400" b="1" dirty="0" smtClean="0">
                  <a:solidFill>
                    <a:srgbClr val="01EDF2"/>
                  </a:solidFill>
                  <a:latin typeface="微软雅黑" panose="020B0503020204020204" pitchFamily="34" charset="-122"/>
                  <a:ea typeface="微软雅黑" panose="020B0503020204020204" pitchFamily="34" charset="-122"/>
                </a:rPr>
                <a:t>拥有员工数量</a:t>
              </a:r>
              <a:endParaRPr lang="zh-CN" altLang="en-US" sz="2400" b="1" dirty="0">
                <a:solidFill>
                  <a:srgbClr val="01EDF2"/>
                </a:solidFill>
                <a:latin typeface="微软雅黑" panose="020B0503020204020204" pitchFamily="34" charset="-122"/>
                <a:ea typeface="微软雅黑" panose="020B0503020204020204" pitchFamily="34" charset="-122"/>
              </a:endParaRPr>
            </a:p>
          </p:txBody>
        </p:sp>
        <p:sp>
          <p:nvSpPr>
            <p:cNvPr id="23" name="TextBox 36"/>
            <p:cNvSpPr txBox="1"/>
            <p:nvPr/>
          </p:nvSpPr>
          <p:spPr>
            <a:xfrm>
              <a:off x="2426767" y="5583468"/>
              <a:ext cx="1872208" cy="244440"/>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r>
                <a:rPr lang="zh-CN" altLang="en-US" sz="1400" dirty="0">
                  <a:solidFill>
                    <a:schemeClr val="bg1">
                      <a:lumMod val="95000"/>
                    </a:schemeClr>
                  </a:solidFill>
                </a:rPr>
                <a:t>建议与标题相关并符合整体语言风格</a:t>
              </a:r>
              <a:endParaRPr lang="zh-CN" altLang="en-US" sz="1400" dirty="0">
                <a:solidFill>
                  <a:schemeClr val="bg1">
                    <a:lumMod val="95000"/>
                  </a:schemeClr>
                </a:solidFill>
              </a:endParaRPr>
            </a:p>
          </p:txBody>
        </p:sp>
      </p:grpSp>
      <p:grpSp>
        <p:nvGrpSpPr>
          <p:cNvPr id="26" name="组合 25"/>
          <p:cNvGrpSpPr/>
          <p:nvPr/>
        </p:nvGrpSpPr>
        <p:grpSpPr>
          <a:xfrm>
            <a:off x="4957888" y="3833587"/>
            <a:ext cx="3566713" cy="900563"/>
            <a:chOff x="4580666" y="5303302"/>
            <a:chExt cx="2187898" cy="649772"/>
          </a:xfrm>
        </p:grpSpPr>
        <p:grpSp>
          <p:nvGrpSpPr>
            <p:cNvPr id="27" name="组合 26"/>
            <p:cNvGrpSpPr>
              <a:grpSpLocks noChangeAspect="1"/>
            </p:cNvGrpSpPr>
            <p:nvPr/>
          </p:nvGrpSpPr>
          <p:grpSpPr>
            <a:xfrm>
              <a:off x="4587007" y="5340389"/>
              <a:ext cx="428146" cy="279485"/>
              <a:chOff x="3357563" y="5671154"/>
              <a:chExt cx="176213" cy="115029"/>
            </a:xfrm>
            <a:solidFill>
              <a:srgbClr val="000000"/>
            </a:solidFill>
          </p:grpSpPr>
          <p:sp>
            <p:nvSpPr>
              <p:cNvPr id="30" name="Rectangle 494"/>
              <p:cNvSpPr>
                <a:spLocks noChangeArrowheads="1"/>
              </p:cNvSpPr>
              <p:nvPr/>
            </p:nvSpPr>
            <p:spPr bwMode="auto">
              <a:xfrm>
                <a:off x="3389313" y="5734051"/>
                <a:ext cx="14288" cy="30163"/>
              </a:xfrm>
              <a:prstGeom prst="rect">
                <a:avLst/>
              </a:prstGeom>
              <a:solidFill>
                <a:srgbClr val="01EDF2"/>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lstStyle/>
              <a:p>
                <a:endParaRPr lang="zh-CN" altLang="en-US" sz="3200">
                  <a:solidFill>
                    <a:srgbClr val="01EDF2"/>
                  </a:solidFill>
                </a:endParaRPr>
              </a:p>
            </p:txBody>
          </p:sp>
          <p:sp>
            <p:nvSpPr>
              <p:cNvPr id="31" name="Rectangle 495"/>
              <p:cNvSpPr>
                <a:spLocks noChangeArrowheads="1"/>
              </p:cNvSpPr>
              <p:nvPr/>
            </p:nvSpPr>
            <p:spPr bwMode="auto">
              <a:xfrm>
                <a:off x="3414713" y="5699126"/>
                <a:ext cx="14288" cy="65088"/>
              </a:xfrm>
              <a:prstGeom prst="rect">
                <a:avLst/>
              </a:prstGeom>
              <a:solidFill>
                <a:srgbClr val="01EDF2"/>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lstStyle/>
              <a:p>
                <a:endParaRPr lang="zh-CN" altLang="en-US" sz="3200">
                  <a:solidFill>
                    <a:srgbClr val="01EDF2"/>
                  </a:solidFill>
                </a:endParaRPr>
              </a:p>
            </p:txBody>
          </p:sp>
          <p:sp>
            <p:nvSpPr>
              <p:cNvPr id="32" name="Rectangle 496"/>
              <p:cNvSpPr>
                <a:spLocks noChangeArrowheads="1"/>
              </p:cNvSpPr>
              <p:nvPr/>
            </p:nvSpPr>
            <p:spPr bwMode="auto">
              <a:xfrm>
                <a:off x="3438526" y="5713413"/>
                <a:ext cx="14288" cy="50800"/>
              </a:xfrm>
              <a:prstGeom prst="rect">
                <a:avLst/>
              </a:prstGeom>
              <a:solidFill>
                <a:srgbClr val="01EDF2"/>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lstStyle/>
              <a:p>
                <a:endParaRPr lang="zh-CN" altLang="en-US" sz="3200">
                  <a:solidFill>
                    <a:srgbClr val="01EDF2"/>
                  </a:solidFill>
                </a:endParaRPr>
              </a:p>
            </p:txBody>
          </p:sp>
          <p:sp>
            <p:nvSpPr>
              <p:cNvPr id="33" name="Rectangle 497"/>
              <p:cNvSpPr>
                <a:spLocks noChangeArrowheads="1"/>
              </p:cNvSpPr>
              <p:nvPr/>
            </p:nvSpPr>
            <p:spPr bwMode="auto">
              <a:xfrm>
                <a:off x="3463926" y="5748338"/>
                <a:ext cx="14288" cy="15875"/>
              </a:xfrm>
              <a:prstGeom prst="rect">
                <a:avLst/>
              </a:prstGeom>
              <a:solidFill>
                <a:srgbClr val="01EDF2"/>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lstStyle/>
              <a:p>
                <a:endParaRPr lang="zh-CN" altLang="en-US" sz="3200">
                  <a:solidFill>
                    <a:srgbClr val="01EDF2"/>
                  </a:solidFill>
                </a:endParaRPr>
              </a:p>
            </p:txBody>
          </p:sp>
          <p:sp>
            <p:nvSpPr>
              <p:cNvPr id="34" name="Freeform 499"/>
              <p:cNvSpPr>
                <a:spLocks noEditPoints="1"/>
              </p:cNvSpPr>
              <p:nvPr/>
            </p:nvSpPr>
            <p:spPr bwMode="auto">
              <a:xfrm>
                <a:off x="3357563" y="5671154"/>
                <a:ext cx="176213" cy="115029"/>
              </a:xfrm>
              <a:custGeom>
                <a:avLst/>
                <a:gdLst>
                  <a:gd name="T0" fmla="*/ 0 w 111"/>
                  <a:gd name="T1" fmla="*/ 0 h 84"/>
                  <a:gd name="T2" fmla="*/ 0 w 111"/>
                  <a:gd name="T3" fmla="*/ 84 h 84"/>
                  <a:gd name="T4" fmla="*/ 111 w 111"/>
                  <a:gd name="T5" fmla="*/ 84 h 84"/>
                  <a:gd name="T6" fmla="*/ 111 w 111"/>
                  <a:gd name="T7" fmla="*/ 0 h 84"/>
                  <a:gd name="T8" fmla="*/ 0 w 111"/>
                  <a:gd name="T9" fmla="*/ 0 h 84"/>
                  <a:gd name="T10" fmla="*/ 102 w 111"/>
                  <a:gd name="T11" fmla="*/ 74 h 84"/>
                  <a:gd name="T12" fmla="*/ 10 w 111"/>
                  <a:gd name="T13" fmla="*/ 74 h 84"/>
                  <a:gd name="T14" fmla="*/ 10 w 111"/>
                  <a:gd name="T15" fmla="*/ 10 h 84"/>
                  <a:gd name="T16" fmla="*/ 102 w 111"/>
                  <a:gd name="T17" fmla="*/ 10 h 84"/>
                  <a:gd name="T18" fmla="*/ 102 w 111"/>
                  <a:gd name="T19"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4">
                    <a:moveTo>
                      <a:pt x="0" y="0"/>
                    </a:moveTo>
                    <a:lnTo>
                      <a:pt x="0" y="84"/>
                    </a:lnTo>
                    <a:lnTo>
                      <a:pt x="111" y="84"/>
                    </a:lnTo>
                    <a:lnTo>
                      <a:pt x="111" y="0"/>
                    </a:lnTo>
                    <a:lnTo>
                      <a:pt x="0" y="0"/>
                    </a:lnTo>
                    <a:close/>
                    <a:moveTo>
                      <a:pt x="102" y="74"/>
                    </a:moveTo>
                    <a:lnTo>
                      <a:pt x="10" y="74"/>
                    </a:lnTo>
                    <a:lnTo>
                      <a:pt x="10" y="10"/>
                    </a:lnTo>
                    <a:lnTo>
                      <a:pt x="102" y="10"/>
                    </a:lnTo>
                    <a:lnTo>
                      <a:pt x="102" y="74"/>
                    </a:lnTo>
                    <a:close/>
                  </a:path>
                </a:pathLst>
              </a:custGeom>
              <a:solidFill>
                <a:srgbClr val="01EDF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3200">
                  <a:solidFill>
                    <a:srgbClr val="01EDF2"/>
                  </a:solidFill>
                </a:endParaRPr>
              </a:p>
            </p:txBody>
          </p:sp>
        </p:grpSp>
        <p:sp>
          <p:nvSpPr>
            <p:cNvPr id="28" name="TextBox 34"/>
            <p:cNvSpPr txBox="1"/>
            <p:nvPr/>
          </p:nvSpPr>
          <p:spPr>
            <a:xfrm>
              <a:off x="5101898" y="5303302"/>
              <a:ext cx="1666666" cy="332926"/>
            </a:xfrm>
            <a:prstGeom prst="rect">
              <a:avLst/>
            </a:prstGeom>
            <a:noFill/>
          </p:spPr>
          <p:txBody>
            <a:bodyPr wrap="square">
              <a:spAutoFit/>
            </a:bodyPr>
            <a:lstStyle/>
            <a:p>
              <a:pPr>
                <a:defRPr/>
              </a:pPr>
              <a:r>
                <a:rPr lang="zh-CN" altLang="en-US" sz="2400" b="1" dirty="0">
                  <a:solidFill>
                    <a:srgbClr val="01EDF2"/>
                  </a:solidFill>
                  <a:latin typeface="微软雅黑" panose="020B0503020204020204" pitchFamily="34" charset="-122"/>
                  <a:ea typeface="微软雅黑" panose="020B0503020204020204" pitchFamily="34" charset="-122"/>
                </a:rPr>
                <a:t>产品总销售额</a:t>
              </a:r>
              <a:endParaRPr lang="zh-CN" altLang="en-US" sz="2400" b="1" dirty="0">
                <a:solidFill>
                  <a:srgbClr val="01EDF2"/>
                </a:solidFill>
                <a:latin typeface="微软雅黑" panose="020B0503020204020204" pitchFamily="34" charset="-122"/>
                <a:ea typeface="微软雅黑" panose="020B0503020204020204" pitchFamily="34" charset="-122"/>
              </a:endParaRPr>
            </a:p>
          </p:txBody>
        </p:sp>
        <p:sp>
          <p:nvSpPr>
            <p:cNvPr id="29" name="TextBox 37"/>
            <p:cNvSpPr txBox="1"/>
            <p:nvPr/>
          </p:nvSpPr>
          <p:spPr>
            <a:xfrm>
              <a:off x="4580666" y="5715786"/>
              <a:ext cx="1872208" cy="237288"/>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r>
                <a:rPr lang="zh-CN" altLang="en-US" sz="1400" dirty="0">
                  <a:solidFill>
                    <a:schemeClr val="bg1">
                      <a:lumMod val="95000"/>
                    </a:schemeClr>
                  </a:solidFill>
                </a:rPr>
                <a:t>建议与标题相关并符合整体语言风格</a:t>
              </a:r>
              <a:endParaRPr lang="zh-CN" altLang="en-US" sz="1400" dirty="0">
                <a:solidFill>
                  <a:schemeClr val="bg1">
                    <a:lumMod val="95000"/>
                  </a:schemeClr>
                </a:solidFill>
              </a:endParaRPr>
            </a:p>
          </p:txBody>
        </p:sp>
      </p:grpSp>
      <p:grpSp>
        <p:nvGrpSpPr>
          <p:cNvPr id="35" name="组合 34"/>
          <p:cNvGrpSpPr/>
          <p:nvPr/>
        </p:nvGrpSpPr>
        <p:grpSpPr>
          <a:xfrm>
            <a:off x="1024415" y="1127124"/>
            <a:ext cx="3604848" cy="2263154"/>
            <a:chOff x="4454243" y="805421"/>
            <a:chExt cx="3606726" cy="2177695"/>
          </a:xfrm>
        </p:grpSpPr>
        <p:pic>
          <p:nvPicPr>
            <p:cNvPr id="36" name="图片 35"/>
            <p:cNvPicPr>
              <a:picLocks noChangeAspect="1"/>
            </p:cNvPicPr>
            <p:nvPr/>
          </p:nvPicPr>
          <p:blipFill rotWithShape="1">
            <a:blip r:embed="rId1">
              <a:extLst>
                <a:ext uri="{28A0092B-C50C-407E-A947-70E740481C1C}">
                  <a14:useLocalDpi xmlns:a14="http://schemas.microsoft.com/office/drawing/2010/main" val="0"/>
                </a:ext>
              </a:extLst>
            </a:blip>
            <a:srcRect l="11509"/>
            <a:stretch>
              <a:fillRect/>
            </a:stretch>
          </p:blipFill>
          <p:spPr>
            <a:xfrm flipH="1">
              <a:off x="4454243" y="805421"/>
              <a:ext cx="3606726" cy="2177695"/>
            </a:xfrm>
            <a:prstGeom prst="rect">
              <a:avLst/>
            </a:prstGeom>
          </p:spPr>
        </p:pic>
        <p:sp>
          <p:nvSpPr>
            <p:cNvPr id="37" name="等腰三角形 36"/>
            <p:cNvSpPr/>
            <p:nvPr/>
          </p:nvSpPr>
          <p:spPr>
            <a:xfrm rot="10800000">
              <a:off x="7365950" y="808771"/>
              <a:ext cx="690559" cy="593108"/>
            </a:xfrm>
            <a:prstGeom prst="triangle">
              <a:avLst>
                <a:gd name="adj" fmla="val 0"/>
              </a:avLst>
            </a:prstGeom>
            <a:solidFill>
              <a:srgbClr val="01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38" name="组合 37"/>
          <p:cNvGrpSpPr/>
          <p:nvPr/>
        </p:nvGrpSpPr>
        <p:grpSpPr>
          <a:xfrm>
            <a:off x="1024415" y="3621237"/>
            <a:ext cx="3587280" cy="2647862"/>
            <a:chOff x="4454243" y="3154254"/>
            <a:chExt cx="3589148" cy="2649241"/>
          </a:xfrm>
        </p:grpSpPr>
        <p:pic>
          <p:nvPicPr>
            <p:cNvPr id="39" name="图片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4243" y="3156442"/>
              <a:ext cx="3589148" cy="2647053"/>
            </a:xfrm>
            <a:prstGeom prst="rect">
              <a:avLst/>
            </a:prstGeom>
          </p:spPr>
        </p:pic>
        <p:sp>
          <p:nvSpPr>
            <p:cNvPr id="40" name="等腰三角形 39"/>
            <p:cNvSpPr/>
            <p:nvPr/>
          </p:nvSpPr>
          <p:spPr>
            <a:xfrm rot="10800000">
              <a:off x="7352832" y="3154254"/>
              <a:ext cx="690559" cy="593108"/>
            </a:xfrm>
            <a:prstGeom prst="triangle">
              <a:avLst>
                <a:gd name="adj" fmla="val 0"/>
              </a:avLst>
            </a:prstGeom>
            <a:solidFill>
              <a:srgbClr val="01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44" name="组合 43"/>
          <p:cNvGrpSpPr/>
          <p:nvPr/>
        </p:nvGrpSpPr>
        <p:grpSpPr>
          <a:xfrm>
            <a:off x="8573786" y="1481805"/>
            <a:ext cx="3182513" cy="2497378"/>
            <a:chOff x="455118" y="798797"/>
            <a:chExt cx="3852846" cy="3023402"/>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118" y="805421"/>
              <a:ext cx="3852846" cy="3016778"/>
            </a:xfrm>
            <a:prstGeom prst="rect">
              <a:avLst/>
            </a:prstGeom>
          </p:spPr>
        </p:pic>
        <p:sp>
          <p:nvSpPr>
            <p:cNvPr id="46" name="等腰三角形 45"/>
            <p:cNvSpPr/>
            <p:nvPr/>
          </p:nvSpPr>
          <p:spPr>
            <a:xfrm rot="5400000">
              <a:off x="380312" y="884343"/>
              <a:ext cx="1062232" cy="891140"/>
            </a:xfrm>
            <a:prstGeom prst="triangle">
              <a:avLst>
                <a:gd name="adj" fmla="val 0"/>
              </a:avLst>
            </a:prstGeom>
            <a:solidFill>
              <a:srgbClr val="01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47" name="组合 46"/>
          <p:cNvGrpSpPr/>
          <p:nvPr/>
        </p:nvGrpSpPr>
        <p:grpSpPr>
          <a:xfrm>
            <a:off x="8768346" y="4332454"/>
            <a:ext cx="3542995" cy="855217"/>
            <a:chOff x="266527" y="5307851"/>
            <a:chExt cx="2125268" cy="662819"/>
          </a:xfrm>
        </p:grpSpPr>
        <p:grpSp>
          <p:nvGrpSpPr>
            <p:cNvPr id="48" name="组合 47"/>
            <p:cNvGrpSpPr>
              <a:grpSpLocks noChangeAspect="1"/>
            </p:cNvGrpSpPr>
            <p:nvPr/>
          </p:nvGrpSpPr>
          <p:grpSpPr>
            <a:xfrm>
              <a:off x="266527" y="5310548"/>
              <a:ext cx="454091" cy="360000"/>
              <a:chOff x="7597776" y="3535363"/>
              <a:chExt cx="176213" cy="139700"/>
            </a:xfrm>
            <a:solidFill>
              <a:srgbClr val="000000"/>
            </a:solidFill>
          </p:grpSpPr>
          <p:sp>
            <p:nvSpPr>
              <p:cNvPr id="51" name="Freeform 193"/>
              <p:cNvSpPr/>
              <p:nvPr/>
            </p:nvSpPr>
            <p:spPr bwMode="auto">
              <a:xfrm>
                <a:off x="7597776" y="3535363"/>
                <a:ext cx="176213" cy="104570"/>
              </a:xfrm>
              <a:custGeom>
                <a:avLst/>
                <a:gdLst>
                  <a:gd name="T0" fmla="*/ 253 w 288"/>
                  <a:gd name="T1" fmla="*/ 91 h 200"/>
                  <a:gd name="T2" fmla="*/ 253 w 288"/>
                  <a:gd name="T3" fmla="*/ 86 h 200"/>
                  <a:gd name="T4" fmla="*/ 167 w 288"/>
                  <a:gd name="T5" fmla="*/ 0 h 200"/>
                  <a:gd name="T6" fmla="*/ 90 w 288"/>
                  <a:gd name="T7" fmla="*/ 49 h 200"/>
                  <a:gd name="T8" fmla="*/ 66 w 288"/>
                  <a:gd name="T9" fmla="*/ 41 h 200"/>
                  <a:gd name="T10" fmla="*/ 26 w 288"/>
                  <a:gd name="T11" fmla="*/ 80 h 200"/>
                  <a:gd name="T12" fmla="*/ 28 w 288"/>
                  <a:gd name="T13" fmla="*/ 92 h 200"/>
                  <a:gd name="T14" fmla="*/ 0 w 288"/>
                  <a:gd name="T15" fmla="*/ 142 h 200"/>
                  <a:gd name="T16" fmla="*/ 57 w 288"/>
                  <a:gd name="T17" fmla="*/ 200 h 200"/>
                  <a:gd name="T18" fmla="*/ 57 w 288"/>
                  <a:gd name="T19" fmla="*/ 200 h 200"/>
                  <a:gd name="T20" fmla="*/ 57 w 288"/>
                  <a:gd name="T21" fmla="*/ 200 h 200"/>
                  <a:gd name="T22" fmla="*/ 58 w 288"/>
                  <a:gd name="T23" fmla="*/ 200 h 200"/>
                  <a:gd name="T24" fmla="*/ 58 w 288"/>
                  <a:gd name="T25" fmla="*/ 200 h 200"/>
                  <a:gd name="T26" fmla="*/ 86 w 288"/>
                  <a:gd name="T27" fmla="*/ 200 h 200"/>
                  <a:gd name="T28" fmla="*/ 68 w 288"/>
                  <a:gd name="T29" fmla="*/ 178 h 200"/>
                  <a:gd name="T30" fmla="*/ 63 w 288"/>
                  <a:gd name="T31" fmla="*/ 147 h 200"/>
                  <a:gd name="T32" fmla="*/ 90 w 288"/>
                  <a:gd name="T33" fmla="*/ 131 h 200"/>
                  <a:gd name="T34" fmla="*/ 102 w 288"/>
                  <a:gd name="T35" fmla="*/ 131 h 200"/>
                  <a:gd name="T36" fmla="*/ 102 w 288"/>
                  <a:gd name="T37" fmla="*/ 98 h 200"/>
                  <a:gd name="T38" fmla="*/ 137 w 288"/>
                  <a:gd name="T39" fmla="*/ 64 h 200"/>
                  <a:gd name="T40" fmla="*/ 149 w 288"/>
                  <a:gd name="T41" fmla="*/ 64 h 200"/>
                  <a:gd name="T42" fmla="*/ 183 w 288"/>
                  <a:gd name="T43" fmla="*/ 98 h 200"/>
                  <a:gd name="T44" fmla="*/ 183 w 288"/>
                  <a:gd name="T45" fmla="*/ 131 h 200"/>
                  <a:gd name="T46" fmla="*/ 196 w 288"/>
                  <a:gd name="T47" fmla="*/ 131 h 200"/>
                  <a:gd name="T48" fmla="*/ 223 w 288"/>
                  <a:gd name="T49" fmla="*/ 147 h 200"/>
                  <a:gd name="T50" fmla="*/ 218 w 288"/>
                  <a:gd name="T51" fmla="*/ 178 h 200"/>
                  <a:gd name="T52" fmla="*/ 200 w 288"/>
                  <a:gd name="T53" fmla="*/ 200 h 200"/>
                  <a:gd name="T54" fmla="*/ 228 w 288"/>
                  <a:gd name="T55" fmla="*/ 200 h 200"/>
                  <a:gd name="T56" fmla="*/ 231 w 288"/>
                  <a:gd name="T57" fmla="*/ 200 h 200"/>
                  <a:gd name="T58" fmla="*/ 288 w 288"/>
                  <a:gd name="T59" fmla="*/ 143 h 200"/>
                  <a:gd name="T60" fmla="*/ 253 w 288"/>
                  <a:gd name="T61" fmla="*/ 9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00">
                    <a:moveTo>
                      <a:pt x="253" y="91"/>
                    </a:moveTo>
                    <a:cubicBezTo>
                      <a:pt x="253" y="89"/>
                      <a:pt x="253" y="88"/>
                      <a:pt x="253" y="86"/>
                    </a:cubicBezTo>
                    <a:cubicBezTo>
                      <a:pt x="253" y="38"/>
                      <a:pt x="215" y="0"/>
                      <a:pt x="167" y="0"/>
                    </a:cubicBezTo>
                    <a:cubicBezTo>
                      <a:pt x="133" y="0"/>
                      <a:pt x="104" y="20"/>
                      <a:pt x="90" y="49"/>
                    </a:cubicBezTo>
                    <a:cubicBezTo>
                      <a:pt x="83" y="44"/>
                      <a:pt x="75" y="41"/>
                      <a:pt x="66" y="41"/>
                    </a:cubicBezTo>
                    <a:cubicBezTo>
                      <a:pt x="44" y="41"/>
                      <a:pt x="26" y="58"/>
                      <a:pt x="26" y="80"/>
                    </a:cubicBezTo>
                    <a:cubicBezTo>
                      <a:pt x="26" y="84"/>
                      <a:pt x="27" y="88"/>
                      <a:pt x="28" y="92"/>
                    </a:cubicBezTo>
                    <a:cubicBezTo>
                      <a:pt x="11" y="102"/>
                      <a:pt x="0" y="121"/>
                      <a:pt x="0" y="142"/>
                    </a:cubicBezTo>
                    <a:cubicBezTo>
                      <a:pt x="0" y="174"/>
                      <a:pt x="25" y="199"/>
                      <a:pt x="57" y="200"/>
                    </a:cubicBezTo>
                    <a:cubicBezTo>
                      <a:pt x="57" y="200"/>
                      <a:pt x="57" y="200"/>
                      <a:pt x="57" y="200"/>
                    </a:cubicBezTo>
                    <a:cubicBezTo>
                      <a:pt x="57" y="200"/>
                      <a:pt x="57" y="200"/>
                      <a:pt x="57" y="200"/>
                    </a:cubicBezTo>
                    <a:cubicBezTo>
                      <a:pt x="57" y="200"/>
                      <a:pt x="58" y="200"/>
                      <a:pt x="58" y="200"/>
                    </a:cubicBezTo>
                    <a:cubicBezTo>
                      <a:pt x="58" y="200"/>
                      <a:pt x="58" y="200"/>
                      <a:pt x="58" y="200"/>
                    </a:cubicBezTo>
                    <a:cubicBezTo>
                      <a:pt x="86" y="200"/>
                      <a:pt x="86" y="200"/>
                      <a:pt x="86" y="200"/>
                    </a:cubicBezTo>
                    <a:cubicBezTo>
                      <a:pt x="68" y="178"/>
                      <a:pt x="68" y="178"/>
                      <a:pt x="68" y="178"/>
                    </a:cubicBezTo>
                    <a:cubicBezTo>
                      <a:pt x="60" y="169"/>
                      <a:pt x="58" y="157"/>
                      <a:pt x="63" y="147"/>
                    </a:cubicBezTo>
                    <a:cubicBezTo>
                      <a:pt x="67" y="137"/>
                      <a:pt x="78" y="131"/>
                      <a:pt x="90" y="131"/>
                    </a:cubicBezTo>
                    <a:cubicBezTo>
                      <a:pt x="102" y="131"/>
                      <a:pt x="102" y="131"/>
                      <a:pt x="102" y="131"/>
                    </a:cubicBezTo>
                    <a:cubicBezTo>
                      <a:pt x="102" y="98"/>
                      <a:pt x="102" y="98"/>
                      <a:pt x="102" y="98"/>
                    </a:cubicBezTo>
                    <a:cubicBezTo>
                      <a:pt x="102" y="80"/>
                      <a:pt x="118" y="64"/>
                      <a:pt x="137" y="64"/>
                    </a:cubicBezTo>
                    <a:cubicBezTo>
                      <a:pt x="149" y="64"/>
                      <a:pt x="149" y="64"/>
                      <a:pt x="149" y="64"/>
                    </a:cubicBezTo>
                    <a:cubicBezTo>
                      <a:pt x="168" y="64"/>
                      <a:pt x="183" y="80"/>
                      <a:pt x="183" y="98"/>
                    </a:cubicBezTo>
                    <a:cubicBezTo>
                      <a:pt x="183" y="131"/>
                      <a:pt x="183" y="131"/>
                      <a:pt x="183" y="131"/>
                    </a:cubicBezTo>
                    <a:cubicBezTo>
                      <a:pt x="196" y="131"/>
                      <a:pt x="196" y="131"/>
                      <a:pt x="196" y="131"/>
                    </a:cubicBezTo>
                    <a:cubicBezTo>
                      <a:pt x="208" y="131"/>
                      <a:pt x="218" y="137"/>
                      <a:pt x="223" y="147"/>
                    </a:cubicBezTo>
                    <a:cubicBezTo>
                      <a:pt x="228" y="157"/>
                      <a:pt x="226" y="169"/>
                      <a:pt x="218" y="178"/>
                    </a:cubicBezTo>
                    <a:cubicBezTo>
                      <a:pt x="200" y="200"/>
                      <a:pt x="200" y="200"/>
                      <a:pt x="200" y="200"/>
                    </a:cubicBezTo>
                    <a:cubicBezTo>
                      <a:pt x="228" y="200"/>
                      <a:pt x="228" y="200"/>
                      <a:pt x="228" y="200"/>
                    </a:cubicBezTo>
                    <a:cubicBezTo>
                      <a:pt x="229" y="200"/>
                      <a:pt x="230" y="200"/>
                      <a:pt x="231" y="200"/>
                    </a:cubicBezTo>
                    <a:cubicBezTo>
                      <a:pt x="262" y="200"/>
                      <a:pt x="288" y="175"/>
                      <a:pt x="288" y="143"/>
                    </a:cubicBezTo>
                    <a:cubicBezTo>
                      <a:pt x="288" y="120"/>
                      <a:pt x="273" y="99"/>
                      <a:pt x="253" y="91"/>
                    </a:cubicBezTo>
                    <a:close/>
                  </a:path>
                </a:pathLst>
              </a:custGeom>
              <a:solidFill>
                <a:srgbClr val="01EDF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3600">
                  <a:solidFill>
                    <a:srgbClr val="01EDF2"/>
                  </a:solidFill>
                </a:endParaRPr>
              </a:p>
            </p:txBody>
          </p:sp>
          <p:sp>
            <p:nvSpPr>
              <p:cNvPr id="52" name="Freeform 194"/>
              <p:cNvSpPr/>
              <p:nvPr/>
            </p:nvSpPr>
            <p:spPr bwMode="auto">
              <a:xfrm>
                <a:off x="7646989" y="3589338"/>
                <a:ext cx="74613" cy="85725"/>
              </a:xfrm>
              <a:custGeom>
                <a:avLst/>
                <a:gdLst>
                  <a:gd name="T0" fmla="*/ 114 w 121"/>
                  <a:gd name="T1" fmla="*/ 67 h 138"/>
                  <a:gd name="T2" fmla="*/ 88 w 121"/>
                  <a:gd name="T3" fmla="*/ 67 h 138"/>
                  <a:gd name="T4" fmla="*/ 77 w 121"/>
                  <a:gd name="T5" fmla="*/ 67 h 138"/>
                  <a:gd name="T6" fmla="*/ 77 w 121"/>
                  <a:gd name="T7" fmla="*/ 10 h 138"/>
                  <a:gd name="T8" fmla="*/ 67 w 121"/>
                  <a:gd name="T9" fmla="*/ 0 h 138"/>
                  <a:gd name="T10" fmla="*/ 55 w 121"/>
                  <a:gd name="T11" fmla="*/ 0 h 138"/>
                  <a:gd name="T12" fmla="*/ 44 w 121"/>
                  <a:gd name="T13" fmla="*/ 10 h 138"/>
                  <a:gd name="T14" fmla="*/ 44 w 121"/>
                  <a:gd name="T15" fmla="*/ 67 h 138"/>
                  <a:gd name="T16" fmla="*/ 34 w 121"/>
                  <a:gd name="T17" fmla="*/ 67 h 138"/>
                  <a:gd name="T18" fmla="*/ 8 w 121"/>
                  <a:gd name="T19" fmla="*/ 67 h 138"/>
                  <a:gd name="T20" fmla="*/ 4 w 121"/>
                  <a:gd name="T21" fmla="*/ 75 h 138"/>
                  <a:gd name="T22" fmla="*/ 54 w 121"/>
                  <a:gd name="T23" fmla="*/ 134 h 138"/>
                  <a:gd name="T24" fmla="*/ 61 w 121"/>
                  <a:gd name="T25" fmla="*/ 138 h 138"/>
                  <a:gd name="T26" fmla="*/ 67 w 121"/>
                  <a:gd name="T27" fmla="*/ 134 h 138"/>
                  <a:gd name="T28" fmla="*/ 118 w 121"/>
                  <a:gd name="T29" fmla="*/ 75 h 138"/>
                  <a:gd name="T30" fmla="*/ 114 w 121"/>
                  <a:gd name="T31" fmla="*/ 6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38">
                    <a:moveTo>
                      <a:pt x="114" y="67"/>
                    </a:moveTo>
                    <a:cubicBezTo>
                      <a:pt x="88" y="67"/>
                      <a:pt x="88" y="67"/>
                      <a:pt x="88" y="67"/>
                    </a:cubicBezTo>
                    <a:cubicBezTo>
                      <a:pt x="85" y="67"/>
                      <a:pt x="81" y="67"/>
                      <a:pt x="77" y="67"/>
                    </a:cubicBezTo>
                    <a:cubicBezTo>
                      <a:pt x="77" y="10"/>
                      <a:pt x="77" y="10"/>
                      <a:pt x="77" y="10"/>
                    </a:cubicBezTo>
                    <a:cubicBezTo>
                      <a:pt x="77" y="5"/>
                      <a:pt x="72" y="0"/>
                      <a:pt x="67" y="0"/>
                    </a:cubicBezTo>
                    <a:cubicBezTo>
                      <a:pt x="55" y="0"/>
                      <a:pt x="55" y="0"/>
                      <a:pt x="55" y="0"/>
                    </a:cubicBezTo>
                    <a:cubicBezTo>
                      <a:pt x="49" y="0"/>
                      <a:pt x="44" y="5"/>
                      <a:pt x="44" y="10"/>
                    </a:cubicBezTo>
                    <a:cubicBezTo>
                      <a:pt x="44" y="67"/>
                      <a:pt x="44" y="67"/>
                      <a:pt x="44" y="67"/>
                    </a:cubicBezTo>
                    <a:cubicBezTo>
                      <a:pt x="41" y="67"/>
                      <a:pt x="37" y="67"/>
                      <a:pt x="34" y="67"/>
                    </a:cubicBezTo>
                    <a:cubicBezTo>
                      <a:pt x="8" y="67"/>
                      <a:pt x="8" y="67"/>
                      <a:pt x="8" y="67"/>
                    </a:cubicBezTo>
                    <a:cubicBezTo>
                      <a:pt x="2" y="67"/>
                      <a:pt x="0" y="70"/>
                      <a:pt x="4" y="75"/>
                    </a:cubicBezTo>
                    <a:cubicBezTo>
                      <a:pt x="54" y="134"/>
                      <a:pt x="54" y="134"/>
                      <a:pt x="54" y="134"/>
                    </a:cubicBezTo>
                    <a:cubicBezTo>
                      <a:pt x="56" y="137"/>
                      <a:pt x="58" y="138"/>
                      <a:pt x="61" y="138"/>
                    </a:cubicBezTo>
                    <a:cubicBezTo>
                      <a:pt x="63" y="138"/>
                      <a:pt x="66" y="137"/>
                      <a:pt x="67" y="134"/>
                    </a:cubicBezTo>
                    <a:cubicBezTo>
                      <a:pt x="118" y="75"/>
                      <a:pt x="118" y="75"/>
                      <a:pt x="118" y="75"/>
                    </a:cubicBezTo>
                    <a:cubicBezTo>
                      <a:pt x="121" y="70"/>
                      <a:pt x="120" y="67"/>
                      <a:pt x="114" y="67"/>
                    </a:cubicBezTo>
                    <a:close/>
                  </a:path>
                </a:pathLst>
              </a:custGeom>
              <a:solidFill>
                <a:srgbClr val="01EDF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392" tIns="45696" rIns="91392" bIns="45696" numCol="1" anchor="t" anchorCtr="0" compatLnSpc="1"/>
              <a:lstStyle/>
              <a:p>
                <a:endParaRPr lang="zh-CN" altLang="en-US" sz="3600">
                  <a:solidFill>
                    <a:srgbClr val="01EDF2"/>
                  </a:solidFill>
                </a:endParaRPr>
              </a:p>
            </p:txBody>
          </p:sp>
        </p:grpSp>
        <p:sp>
          <p:nvSpPr>
            <p:cNvPr id="49" name="TextBox 32"/>
            <p:cNvSpPr txBox="1"/>
            <p:nvPr/>
          </p:nvSpPr>
          <p:spPr>
            <a:xfrm>
              <a:off x="720619" y="5307851"/>
              <a:ext cx="1671176" cy="357618"/>
            </a:xfrm>
            <a:prstGeom prst="rect">
              <a:avLst/>
            </a:prstGeom>
            <a:noFill/>
          </p:spPr>
          <p:txBody>
            <a:bodyPr wrap="square">
              <a:spAutoFit/>
            </a:bodyPr>
            <a:lstStyle/>
            <a:p>
              <a:pPr>
                <a:defRPr/>
              </a:pPr>
              <a:r>
                <a:rPr lang="zh-CN" altLang="en-US" sz="2400" b="1" dirty="0">
                  <a:solidFill>
                    <a:srgbClr val="01EDF2"/>
                  </a:solidFill>
                  <a:latin typeface="微软雅黑" panose="020B0503020204020204" pitchFamily="34" charset="-122"/>
                  <a:ea typeface="微软雅黑" panose="020B0503020204020204" pitchFamily="34" charset="-122"/>
                </a:rPr>
                <a:t>旗下分支机构</a:t>
              </a:r>
              <a:endParaRPr lang="zh-CN" altLang="en-US" sz="2400" b="1" dirty="0">
                <a:solidFill>
                  <a:srgbClr val="01EDF2"/>
                </a:solidFill>
                <a:latin typeface="微软雅黑" panose="020B0503020204020204" pitchFamily="34" charset="-122"/>
                <a:ea typeface="微软雅黑" panose="020B0503020204020204" pitchFamily="34" charset="-122"/>
              </a:endParaRPr>
            </a:p>
          </p:txBody>
        </p:sp>
        <p:sp>
          <p:nvSpPr>
            <p:cNvPr id="50" name="TextBox 35"/>
            <p:cNvSpPr txBox="1"/>
            <p:nvPr/>
          </p:nvSpPr>
          <p:spPr>
            <a:xfrm>
              <a:off x="266528" y="5715783"/>
              <a:ext cx="1872208" cy="254887"/>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r>
                <a:rPr lang="zh-CN" altLang="en-US" sz="1400" dirty="0">
                  <a:solidFill>
                    <a:schemeClr val="bg1">
                      <a:lumMod val="95000"/>
                    </a:schemeClr>
                  </a:solidFill>
                </a:rPr>
                <a:t>建议与标题相关并符合整体语言风格</a:t>
              </a:r>
              <a:endParaRPr lang="zh-CN" altLang="en-US" sz="1400" dirty="0">
                <a:solidFill>
                  <a:schemeClr val="bg1">
                    <a:lumMod val="95000"/>
                  </a:schemeClr>
                </a:solidFill>
              </a:endParaRPr>
            </a:p>
          </p:txBody>
        </p:sp>
      </p:grpSp>
      <p:sp>
        <p:nvSpPr>
          <p:cNvPr id="41" name="文本框 40"/>
          <p:cNvSpPr txBox="1"/>
          <p:nvPr/>
        </p:nvSpPr>
        <p:spPr>
          <a:xfrm>
            <a:off x="11042249" y="7058627"/>
            <a:ext cx="877163" cy="369332"/>
          </a:xfrm>
          <a:prstGeom prst="rect">
            <a:avLst/>
          </a:prstGeom>
          <a:noFill/>
        </p:spPr>
        <p:txBody>
          <a:bodyPr wrap="none" rtlCol="0">
            <a:spAutoFit/>
          </a:bodyPr>
          <a:lstStyle/>
          <a:p>
            <a:r>
              <a:rPr lang="zh-CN" altLang="en-US" dirty="0" smtClean="0"/>
              <a:t>延迟付</a:t>
            </a:r>
            <a:endParaRPr lang="zh-CN" altLang="en-US" dirty="0"/>
          </a:p>
        </p:txBody>
      </p:sp>
      <p:grpSp>
        <p:nvGrpSpPr>
          <p:cNvPr id="53" name="组合 52"/>
          <p:cNvGrpSpPr/>
          <p:nvPr/>
        </p:nvGrpSpPr>
        <p:grpSpPr>
          <a:xfrm>
            <a:off x="201713" y="177114"/>
            <a:ext cx="719743" cy="719379"/>
            <a:chOff x="4433071" y="4221479"/>
            <a:chExt cx="870449" cy="870449"/>
          </a:xfrm>
        </p:grpSpPr>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55" name="TextBox 10"/>
            <p:cNvSpPr txBox="1"/>
            <p:nvPr/>
          </p:nvSpPr>
          <p:spPr>
            <a:xfrm>
              <a:off x="4527158" y="4329313"/>
              <a:ext cx="682273" cy="584775"/>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1</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ppt_w</p:attrName>
                                        </p:attrNameLst>
                                      </p:cBhvr>
                                      <p:tavLst>
                                        <p:tav tm="0" fmla="#ppt_w*sin(2.5*pi*$)">
                                          <p:val>
                                            <p:fltVal val="0"/>
                                          </p:val>
                                        </p:tav>
                                        <p:tav tm="100000">
                                          <p:val>
                                            <p:fltVal val="1"/>
                                          </p:val>
                                        </p:tav>
                                      </p:tavLst>
                                    </p:anim>
                                    <p:anim calcmode="lin" valueType="num">
                                      <p:cBhvr>
                                        <p:cTn id="9" dur="500" fill="hold"/>
                                        <p:tgtEl>
                                          <p:spTgt spid="35"/>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anim calcmode="lin" valueType="num">
                                      <p:cBhvr>
                                        <p:cTn id="13" dur="500" fill="hold"/>
                                        <p:tgtEl>
                                          <p:spTgt spid="38"/>
                                        </p:tgtEl>
                                        <p:attrNameLst>
                                          <p:attrName>ppt_w</p:attrName>
                                        </p:attrNameLst>
                                      </p:cBhvr>
                                      <p:tavLst>
                                        <p:tav tm="0" fmla="#ppt_w*sin(2.5*pi*$)">
                                          <p:val>
                                            <p:fltVal val="0"/>
                                          </p:val>
                                        </p:tav>
                                        <p:tav tm="100000">
                                          <p:val>
                                            <p:fltVal val="1"/>
                                          </p:val>
                                        </p:tav>
                                      </p:tavLst>
                                    </p:anim>
                                    <p:anim calcmode="lin" valueType="num">
                                      <p:cBhvr>
                                        <p:cTn id="14" dur="500" fill="hold"/>
                                        <p:tgtEl>
                                          <p:spTgt spid="38"/>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par>
                          <p:cTn id="32" fill="hold">
                            <p:stCondLst>
                              <p:cond delay="2000"/>
                            </p:stCondLst>
                            <p:childTnLst>
                              <p:par>
                                <p:cTn id="33" presetID="2" presetClass="entr" presetSubtype="8"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500" fill="hold"/>
                                        <p:tgtEl>
                                          <p:spTgt spid="44"/>
                                        </p:tgtEl>
                                        <p:attrNameLst>
                                          <p:attrName>ppt_x</p:attrName>
                                        </p:attrNameLst>
                                      </p:cBhvr>
                                      <p:tavLst>
                                        <p:tav tm="0">
                                          <p:val>
                                            <p:strVal val="0-#ppt_w/2"/>
                                          </p:val>
                                        </p:tav>
                                        <p:tav tm="100000">
                                          <p:val>
                                            <p:strVal val="#ppt_x"/>
                                          </p:val>
                                        </p:tav>
                                      </p:tavLst>
                                    </p:anim>
                                    <p:anim calcmode="lin" valueType="num">
                                      <p:cBhvr additive="base">
                                        <p:cTn id="36" dur="500" fill="hold"/>
                                        <p:tgtEl>
                                          <p:spTgt spid="44"/>
                                        </p:tgtEl>
                                        <p:attrNameLst>
                                          <p:attrName>ppt_y</p:attrName>
                                        </p:attrNameLst>
                                      </p:cBhvr>
                                      <p:tavLst>
                                        <p:tav tm="0">
                                          <p:val>
                                            <p:strVal val="#ppt_y"/>
                                          </p:val>
                                        </p:tav>
                                        <p:tav tm="100000">
                                          <p:val>
                                            <p:strVal val="#ppt_y"/>
                                          </p:val>
                                        </p:tav>
                                      </p:tavLst>
                                    </p:anim>
                                  </p:childTnLst>
                                </p:cTn>
                              </p:par>
                              <p:par>
                                <p:cTn id="37" presetID="8" presetClass="emph" presetSubtype="0" fill="hold" nodeType="withEffect">
                                  <p:stCondLst>
                                    <p:cond delay="0"/>
                                  </p:stCondLst>
                                  <p:childTnLst>
                                    <p:animRot by="21600000">
                                      <p:cBhvr>
                                        <p:cTn id="38" dur="500" fill="hold"/>
                                        <p:tgtEl>
                                          <p:spTgt spid="44"/>
                                        </p:tgtEl>
                                        <p:attrNameLst>
                                          <p:attrName>r</p:attrName>
                                        </p:attrNameLst>
                                      </p:cBhvr>
                                    </p:animRot>
                                  </p:childTnLst>
                                </p:cTn>
                              </p:par>
                              <p:par>
                                <p:cTn id="39" presetID="42"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1000"/>
                                        <p:tgtEl>
                                          <p:spTgt spid="47"/>
                                        </p:tgtEl>
                                      </p:cBhvr>
                                    </p:animEffect>
                                    <p:anim calcmode="lin" valueType="num">
                                      <p:cBhvr>
                                        <p:cTn id="42" dur="1000" fill="hold"/>
                                        <p:tgtEl>
                                          <p:spTgt spid="47"/>
                                        </p:tgtEl>
                                        <p:attrNameLst>
                                          <p:attrName>ppt_x</p:attrName>
                                        </p:attrNameLst>
                                      </p:cBhvr>
                                      <p:tavLst>
                                        <p:tav tm="0">
                                          <p:val>
                                            <p:strVal val="#ppt_x"/>
                                          </p:val>
                                        </p:tav>
                                        <p:tav tm="100000">
                                          <p:val>
                                            <p:strVal val="#ppt_x"/>
                                          </p:val>
                                        </p:tav>
                                      </p:tavLst>
                                    </p:anim>
                                    <p:anim calcmode="lin" valueType="num">
                                      <p:cBhvr>
                                        <p:cTn id="43" dur="1000" fill="hold"/>
                                        <p:tgtEl>
                                          <p:spTgt spid="47"/>
                                        </p:tgtEl>
                                        <p:attrNameLst>
                                          <p:attrName>ppt_y</p:attrName>
                                        </p:attrNameLst>
                                      </p:cBhvr>
                                      <p:tavLst>
                                        <p:tav tm="0">
                                          <p:val>
                                            <p:strVal val="#ppt_y+.1"/>
                                          </p:val>
                                        </p:tav>
                                        <p:tav tm="100000">
                                          <p:val>
                                            <p:strVal val="#ppt_y"/>
                                          </p:val>
                                        </p:tav>
                                      </p:tavLst>
                                    </p:anim>
                                  </p:childTnLst>
                                </p:cTn>
                              </p:par>
                            </p:childTnLst>
                          </p:cTn>
                        </p:par>
                        <p:par>
                          <p:cTn id="44" fill="hold">
                            <p:stCondLst>
                              <p:cond delay="2500"/>
                            </p:stCondLst>
                            <p:childTnLst>
                              <p:par>
                                <p:cTn id="45" presetID="42" presetClass="entr" presetSubtype="0"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1200"/>
                                        <p:tgtEl>
                                          <p:spTgt spid="41"/>
                                        </p:tgtEl>
                                      </p:cBhvr>
                                    </p:animEffect>
                                    <p:anim calcmode="lin" valueType="num">
                                      <p:cBhvr>
                                        <p:cTn id="48" dur="1200" fill="hold"/>
                                        <p:tgtEl>
                                          <p:spTgt spid="41"/>
                                        </p:tgtEl>
                                        <p:attrNameLst>
                                          <p:attrName>ppt_x</p:attrName>
                                        </p:attrNameLst>
                                      </p:cBhvr>
                                      <p:tavLst>
                                        <p:tav tm="0">
                                          <p:val>
                                            <p:strVal val="#ppt_x"/>
                                          </p:val>
                                        </p:tav>
                                        <p:tav tm="100000">
                                          <p:val>
                                            <p:strVal val="#ppt_x"/>
                                          </p:val>
                                        </p:tav>
                                      </p:tavLst>
                                    </p:anim>
                                    <p:anim calcmode="lin" valueType="num">
                                      <p:cBhvr>
                                        <p:cTn id="49" dur="12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5"/>
          <p:cNvSpPr txBox="1"/>
          <p:nvPr/>
        </p:nvSpPr>
        <p:spPr>
          <a:xfrm>
            <a:off x="1104605" y="243392"/>
            <a:ext cx="3705688" cy="523220"/>
          </a:xfrm>
          <a:prstGeom prst="rect">
            <a:avLst/>
          </a:prstGeom>
          <a:noFill/>
        </p:spPr>
        <p:txBody>
          <a:bodyPr wrap="square">
            <a:spAutoFit/>
          </a:bodyPr>
          <a:lstStyle/>
          <a:p>
            <a:pPr>
              <a:defRPr/>
            </a:pPr>
            <a:r>
              <a:rPr lang="zh-CN" altLang="en-US" sz="2800" b="1" dirty="0">
                <a:solidFill>
                  <a:srgbClr val="01EDF2"/>
                </a:solidFill>
                <a:latin typeface="微软雅黑" panose="020B0503020204020204" pitchFamily="34" charset="-122"/>
                <a:ea typeface="微软雅黑" panose="020B0503020204020204" pitchFamily="34" charset="-122"/>
              </a:rPr>
              <a:t>公司概述</a:t>
            </a:r>
            <a:endParaRPr lang="zh-CN" altLang="en-US" sz="2800" b="1" dirty="0">
              <a:solidFill>
                <a:srgbClr val="01EDF2"/>
              </a:solidFill>
              <a:latin typeface="微软雅黑" panose="020B0503020204020204" pitchFamily="34" charset="-122"/>
              <a:ea typeface="微软雅黑" panose="020B0503020204020204" pitchFamily="34" charset="-122"/>
            </a:endParaRPr>
          </a:p>
        </p:txBody>
      </p:sp>
      <p:sp>
        <p:nvSpPr>
          <p:cNvPr id="41" name="矩形 40"/>
          <p:cNvSpPr/>
          <p:nvPr/>
        </p:nvSpPr>
        <p:spPr>
          <a:xfrm>
            <a:off x="4851007" y="4783239"/>
            <a:ext cx="6737426" cy="12985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D85F"/>
              </a:solidFill>
            </a:endParaRPr>
          </a:p>
        </p:txBody>
      </p:sp>
      <p:sp>
        <p:nvSpPr>
          <p:cNvPr id="42" name="TextBox 6"/>
          <p:cNvSpPr txBox="1"/>
          <p:nvPr/>
        </p:nvSpPr>
        <p:spPr>
          <a:xfrm>
            <a:off x="4731715" y="5106772"/>
            <a:ext cx="6498840" cy="978220"/>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r>
              <a:rPr lang="en-US" altLang="zh-CN" sz="1200" dirty="0">
                <a:solidFill>
                  <a:srgbClr val="1AA8D3"/>
                </a:solidFill>
              </a:rPr>
              <a:t>      XX</a:t>
            </a:r>
            <a:r>
              <a:rPr lang="zh-CN" altLang="en-US" sz="1200" dirty="0">
                <a:solidFill>
                  <a:srgbClr val="1AA8D3"/>
                </a:solidFill>
              </a:rPr>
              <a:t>通讯是全球领先的综合通信解决方案提供商。公司通过为全球</a:t>
            </a:r>
            <a:r>
              <a:rPr lang="en-US" altLang="zh-CN" sz="1200" dirty="0">
                <a:solidFill>
                  <a:srgbClr val="1AA8D3"/>
                </a:solidFill>
              </a:rPr>
              <a:t>160</a:t>
            </a:r>
            <a:r>
              <a:rPr lang="zh-CN" altLang="en-US" sz="1200" dirty="0">
                <a:solidFill>
                  <a:srgbClr val="1AA8D3"/>
                </a:solidFill>
              </a:rPr>
              <a:t>多个国家和地区的电信运营商和企业网客户提供创新技术与产品解决方案，让全世界用户享有语音、数据、多媒体、无线宽带等全方位沟通。公司成立于</a:t>
            </a:r>
            <a:r>
              <a:rPr lang="en-US" altLang="zh-CN" sz="1200" dirty="0">
                <a:solidFill>
                  <a:srgbClr val="1AA8D3"/>
                </a:solidFill>
              </a:rPr>
              <a:t>1985</a:t>
            </a:r>
            <a:r>
              <a:rPr lang="zh-CN" altLang="en-US" sz="1200" dirty="0">
                <a:solidFill>
                  <a:srgbClr val="1AA8D3"/>
                </a:solidFill>
              </a:rPr>
              <a:t>年，在香港和深圳两地上市，是中国最大的通信设备上市公司。</a:t>
            </a:r>
            <a:endParaRPr lang="zh-CN" altLang="en-US" sz="1200" dirty="0">
              <a:solidFill>
                <a:srgbClr val="1AA8D3"/>
              </a:solidFill>
            </a:endParaRPr>
          </a:p>
        </p:txBody>
      </p:sp>
      <p:pic>
        <p:nvPicPr>
          <p:cNvPr id="43" name="图片 42"/>
          <p:cNvPicPr>
            <a:picLocks noChangeAspect="1"/>
          </p:cNvPicPr>
          <p:nvPr/>
        </p:nvPicPr>
        <p:blipFill rotWithShape="1">
          <a:blip r:embed="rId1">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rcRect l="12088" r="25230"/>
          <a:stretch>
            <a:fillRect/>
          </a:stretch>
        </p:blipFill>
        <p:spPr>
          <a:xfrm>
            <a:off x="878921" y="1244941"/>
            <a:ext cx="3134665" cy="4036282"/>
          </a:xfrm>
          <a:prstGeom prst="rect">
            <a:avLst/>
          </a:prstGeom>
        </p:spPr>
      </p:pic>
      <p:sp>
        <p:nvSpPr>
          <p:cNvPr id="53" name="TextBox 5"/>
          <p:cNvSpPr txBox="1"/>
          <p:nvPr/>
        </p:nvSpPr>
        <p:spPr>
          <a:xfrm>
            <a:off x="615772" y="5341470"/>
            <a:ext cx="3660962" cy="646331"/>
          </a:xfrm>
          <a:prstGeom prst="rect">
            <a:avLst/>
          </a:prstGeom>
          <a:noFill/>
        </p:spPr>
        <p:txBody>
          <a:bodyPr wrap="square">
            <a:spAutoFit/>
          </a:bodyPr>
          <a:lstStyle/>
          <a:p>
            <a:pPr algn="ctr">
              <a:defRPr/>
            </a:pPr>
            <a:r>
              <a:rPr lang="zh-CN" altLang="en-US" sz="3600" b="1" dirty="0">
                <a:solidFill>
                  <a:srgbClr val="01EDF2"/>
                </a:solidFill>
                <a:latin typeface="微软雅黑" panose="020B0503020204020204" pitchFamily="34" charset="-122"/>
                <a:ea typeface="微软雅黑" panose="020B0503020204020204" pitchFamily="34" charset="-122"/>
              </a:rPr>
              <a:t>公司地理位置</a:t>
            </a:r>
            <a:endParaRPr lang="zh-CN" altLang="en-US" sz="3600" b="1" dirty="0">
              <a:solidFill>
                <a:srgbClr val="01EDF2"/>
              </a:solidFill>
              <a:latin typeface="微软雅黑" panose="020B0503020204020204" pitchFamily="34" charset="-122"/>
              <a:ea typeface="微软雅黑" panose="020B0503020204020204" pitchFamily="34" charset="-122"/>
            </a:endParaRPr>
          </a:p>
        </p:txBody>
      </p:sp>
      <p:pic>
        <p:nvPicPr>
          <p:cNvPr id="54" name="图片 5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2423" y="1367480"/>
            <a:ext cx="6737425" cy="3585326"/>
          </a:xfrm>
          <a:prstGeom prst="rect">
            <a:avLst/>
          </a:prstGeom>
          <a:ln w="38100">
            <a:solidFill>
              <a:schemeClr val="bg1"/>
            </a:solidFill>
          </a:ln>
        </p:spPr>
      </p:pic>
      <p:sp>
        <p:nvSpPr>
          <p:cNvPr id="55" name="Freeform 689"/>
          <p:cNvSpPr>
            <a:spLocks noChangeAspect="1" noEditPoints="1"/>
          </p:cNvSpPr>
          <p:nvPr/>
        </p:nvSpPr>
        <p:spPr bwMode="auto">
          <a:xfrm rot="16200000">
            <a:off x="6203989" y="2800590"/>
            <a:ext cx="323836" cy="323831"/>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36 h 288"/>
              <a:gd name="T12" fmla="*/ 65 w 288"/>
              <a:gd name="T13" fmla="*/ 144 h 288"/>
              <a:gd name="T14" fmla="*/ 124 w 288"/>
              <a:gd name="T15" fmla="*/ 144 h 288"/>
              <a:gd name="T16" fmla="*/ 124 w 288"/>
              <a:gd name="T17" fmla="*/ 56 h 288"/>
              <a:gd name="T18" fmla="*/ 164 w 288"/>
              <a:gd name="T19" fmla="*/ 56 h 288"/>
              <a:gd name="T20" fmla="*/ 164 w 288"/>
              <a:gd name="T21" fmla="*/ 144 h 288"/>
              <a:gd name="T22" fmla="*/ 223 w 288"/>
              <a:gd name="T23" fmla="*/ 144 h 288"/>
              <a:gd name="T24" fmla="*/ 144 w 288"/>
              <a:gd name="T25" fmla="*/ 23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44" y="236"/>
                </a:moveTo>
                <a:cubicBezTo>
                  <a:pt x="65" y="144"/>
                  <a:pt x="65" y="144"/>
                  <a:pt x="65" y="144"/>
                </a:cubicBezTo>
                <a:cubicBezTo>
                  <a:pt x="124" y="144"/>
                  <a:pt x="124" y="144"/>
                  <a:pt x="124" y="144"/>
                </a:cubicBezTo>
                <a:cubicBezTo>
                  <a:pt x="124" y="56"/>
                  <a:pt x="124" y="56"/>
                  <a:pt x="124" y="56"/>
                </a:cubicBezTo>
                <a:cubicBezTo>
                  <a:pt x="164" y="56"/>
                  <a:pt x="164" y="56"/>
                  <a:pt x="164" y="56"/>
                </a:cubicBezTo>
                <a:cubicBezTo>
                  <a:pt x="164" y="144"/>
                  <a:pt x="164" y="144"/>
                  <a:pt x="164" y="144"/>
                </a:cubicBezTo>
                <a:cubicBezTo>
                  <a:pt x="223" y="144"/>
                  <a:pt x="223" y="144"/>
                  <a:pt x="223" y="144"/>
                </a:cubicBezTo>
                <a:lnTo>
                  <a:pt x="144" y="236"/>
                </a:lnTo>
                <a:close/>
              </a:path>
            </a:pathLst>
          </a:custGeom>
          <a:solidFill>
            <a:srgbClr val="1AA8D3"/>
          </a:solidFill>
          <a:ln>
            <a:noFill/>
          </a:ln>
        </p:spPr>
        <p:txBody>
          <a:bodyPr vert="horz" wrap="square" lIns="91392" tIns="45696" rIns="91392" bIns="45696" numCol="1" anchor="t" anchorCtr="0" compatLnSpc="1"/>
          <a:lstStyle/>
          <a:p>
            <a:endParaRPr lang="zh-CN" altLang="en-US" sz="1800"/>
          </a:p>
        </p:txBody>
      </p:sp>
      <p:sp>
        <p:nvSpPr>
          <p:cNvPr id="56" name="Freeform 689"/>
          <p:cNvSpPr>
            <a:spLocks noChangeAspect="1" noEditPoints="1"/>
          </p:cNvSpPr>
          <p:nvPr/>
        </p:nvSpPr>
        <p:spPr bwMode="auto">
          <a:xfrm>
            <a:off x="2284335" y="2103713"/>
            <a:ext cx="323836" cy="323831"/>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44 w 288"/>
              <a:gd name="T11" fmla="*/ 236 h 288"/>
              <a:gd name="T12" fmla="*/ 65 w 288"/>
              <a:gd name="T13" fmla="*/ 144 h 288"/>
              <a:gd name="T14" fmla="*/ 124 w 288"/>
              <a:gd name="T15" fmla="*/ 144 h 288"/>
              <a:gd name="T16" fmla="*/ 124 w 288"/>
              <a:gd name="T17" fmla="*/ 56 h 288"/>
              <a:gd name="T18" fmla="*/ 164 w 288"/>
              <a:gd name="T19" fmla="*/ 56 h 288"/>
              <a:gd name="T20" fmla="*/ 164 w 288"/>
              <a:gd name="T21" fmla="*/ 144 h 288"/>
              <a:gd name="T22" fmla="*/ 223 w 288"/>
              <a:gd name="T23" fmla="*/ 144 h 288"/>
              <a:gd name="T24" fmla="*/ 144 w 288"/>
              <a:gd name="T25" fmla="*/ 23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44" y="236"/>
                </a:moveTo>
                <a:cubicBezTo>
                  <a:pt x="65" y="144"/>
                  <a:pt x="65" y="144"/>
                  <a:pt x="65" y="144"/>
                </a:cubicBezTo>
                <a:cubicBezTo>
                  <a:pt x="124" y="144"/>
                  <a:pt x="124" y="144"/>
                  <a:pt x="124" y="144"/>
                </a:cubicBezTo>
                <a:cubicBezTo>
                  <a:pt x="124" y="56"/>
                  <a:pt x="124" y="56"/>
                  <a:pt x="124" y="56"/>
                </a:cubicBezTo>
                <a:cubicBezTo>
                  <a:pt x="164" y="56"/>
                  <a:pt x="164" y="56"/>
                  <a:pt x="164" y="56"/>
                </a:cubicBezTo>
                <a:cubicBezTo>
                  <a:pt x="164" y="144"/>
                  <a:pt x="164" y="144"/>
                  <a:pt x="164" y="144"/>
                </a:cubicBezTo>
                <a:cubicBezTo>
                  <a:pt x="223" y="144"/>
                  <a:pt x="223" y="144"/>
                  <a:pt x="223" y="144"/>
                </a:cubicBezTo>
                <a:lnTo>
                  <a:pt x="144" y="236"/>
                </a:lnTo>
                <a:close/>
              </a:path>
            </a:pathLst>
          </a:custGeom>
          <a:solidFill>
            <a:srgbClr val="1AA8D3"/>
          </a:solidFill>
          <a:ln>
            <a:noFill/>
          </a:ln>
        </p:spPr>
        <p:txBody>
          <a:bodyPr vert="horz" wrap="square" lIns="91392" tIns="45696" rIns="91392" bIns="45696" numCol="1" anchor="t" anchorCtr="0" compatLnSpc="1"/>
          <a:lstStyle/>
          <a:p>
            <a:endParaRPr lang="zh-CN" altLang="en-US" sz="1800"/>
          </a:p>
        </p:txBody>
      </p:sp>
      <p:sp>
        <p:nvSpPr>
          <p:cNvPr id="14" name="文本框 13"/>
          <p:cNvSpPr txBox="1"/>
          <p:nvPr/>
        </p:nvSpPr>
        <p:spPr>
          <a:xfrm>
            <a:off x="11042249" y="7058627"/>
            <a:ext cx="877163" cy="369332"/>
          </a:xfrm>
          <a:prstGeom prst="rect">
            <a:avLst/>
          </a:prstGeom>
          <a:noFill/>
        </p:spPr>
        <p:txBody>
          <a:bodyPr wrap="none" rtlCol="0">
            <a:spAutoFit/>
          </a:bodyPr>
          <a:lstStyle/>
          <a:p>
            <a:r>
              <a:rPr lang="zh-CN" altLang="en-US" dirty="0" smtClean="0"/>
              <a:t>延迟付</a:t>
            </a:r>
            <a:endParaRPr lang="zh-CN" altLang="en-US" dirty="0"/>
          </a:p>
        </p:txBody>
      </p:sp>
      <p:grpSp>
        <p:nvGrpSpPr>
          <p:cNvPr id="20" name="组合 19"/>
          <p:cNvGrpSpPr/>
          <p:nvPr/>
        </p:nvGrpSpPr>
        <p:grpSpPr>
          <a:xfrm>
            <a:off x="201713" y="177114"/>
            <a:ext cx="719743" cy="719379"/>
            <a:chOff x="4433071" y="4221479"/>
            <a:chExt cx="870449" cy="870449"/>
          </a:xfrm>
        </p:grpSpPr>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31" name="TextBox 10"/>
            <p:cNvSpPr txBox="1"/>
            <p:nvPr/>
          </p:nvSpPr>
          <p:spPr>
            <a:xfrm>
              <a:off x="4527158" y="4329313"/>
              <a:ext cx="682273" cy="584775"/>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1</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800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2000" fill="hold"/>
                                        <p:tgtEl>
                                          <p:spTgt spid="43"/>
                                        </p:tgtEl>
                                        <p:attrNameLst>
                                          <p:attrName>ppt_x</p:attrName>
                                        </p:attrNameLst>
                                      </p:cBhvr>
                                      <p:tavLst>
                                        <p:tav tm="0">
                                          <p:val>
                                            <p:strVal val="1+#ppt_w/2"/>
                                          </p:val>
                                        </p:tav>
                                        <p:tav tm="100000">
                                          <p:val>
                                            <p:strVal val="#ppt_x"/>
                                          </p:val>
                                        </p:tav>
                                      </p:tavLst>
                                    </p:anim>
                                    <p:anim calcmode="lin" valueType="num">
                                      <p:cBhvr additive="base">
                                        <p:cTn id="8" dur="20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2500"/>
                            </p:stCondLst>
                            <p:childTnLst>
                              <p:par>
                                <p:cTn id="10" presetID="23" presetClass="entr" presetSubtype="16" fill="hold" grpId="0" nodeType="afterEffect">
                                  <p:stCondLst>
                                    <p:cond delay="0"/>
                                  </p:stCondLst>
                                  <p:iterate type="lt">
                                    <p:tmPct val="10000"/>
                                  </p:iterate>
                                  <p:childTnLst>
                                    <p:set>
                                      <p:cBhvr>
                                        <p:cTn id="11" dur="1" fill="hold">
                                          <p:stCondLst>
                                            <p:cond delay="0"/>
                                          </p:stCondLst>
                                        </p:cTn>
                                        <p:tgtEl>
                                          <p:spTgt spid="53"/>
                                        </p:tgtEl>
                                        <p:attrNameLst>
                                          <p:attrName>style.visibility</p:attrName>
                                        </p:attrNameLst>
                                      </p:cBhvr>
                                      <p:to>
                                        <p:strVal val="visible"/>
                                      </p:to>
                                    </p:set>
                                    <p:anim calcmode="lin" valueType="num">
                                      <p:cBhvr>
                                        <p:cTn id="12" dur="500" fill="hold"/>
                                        <p:tgtEl>
                                          <p:spTgt spid="53"/>
                                        </p:tgtEl>
                                        <p:attrNameLst>
                                          <p:attrName>ppt_w</p:attrName>
                                        </p:attrNameLst>
                                      </p:cBhvr>
                                      <p:tavLst>
                                        <p:tav tm="0">
                                          <p:val>
                                            <p:fltVal val="0"/>
                                          </p:val>
                                        </p:tav>
                                        <p:tav tm="100000">
                                          <p:val>
                                            <p:strVal val="#ppt_w"/>
                                          </p:val>
                                        </p:tav>
                                      </p:tavLst>
                                    </p:anim>
                                    <p:anim calcmode="lin" valueType="num">
                                      <p:cBhvr>
                                        <p:cTn id="13" dur="500" fill="hold"/>
                                        <p:tgtEl>
                                          <p:spTgt spid="53"/>
                                        </p:tgtEl>
                                        <p:attrNameLst>
                                          <p:attrName>ppt_h</p:attrName>
                                        </p:attrNameLst>
                                      </p:cBhvr>
                                      <p:tavLst>
                                        <p:tav tm="0">
                                          <p:val>
                                            <p:fltVal val="0"/>
                                          </p:val>
                                        </p:tav>
                                        <p:tav tm="100000">
                                          <p:val>
                                            <p:strVal val="#ppt_h"/>
                                          </p:val>
                                        </p:tav>
                                      </p:tavLst>
                                    </p:anim>
                                  </p:childTnLst>
                                </p:cTn>
                              </p:par>
                            </p:childTnLst>
                          </p:cTn>
                        </p:par>
                        <p:par>
                          <p:cTn id="14" fill="hold">
                            <p:stCondLst>
                              <p:cond delay="750"/>
                            </p:stCondLst>
                            <p:childTnLst>
                              <p:par>
                                <p:cTn id="15" presetID="42" presetClass="entr" presetSubtype="0" fill="hold" nodeType="after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anim calcmode="lin" valueType="num">
                                      <p:cBhvr>
                                        <p:cTn id="18" dur="1000" fill="hold"/>
                                        <p:tgtEl>
                                          <p:spTgt spid="54"/>
                                        </p:tgtEl>
                                        <p:attrNameLst>
                                          <p:attrName>ppt_x</p:attrName>
                                        </p:attrNameLst>
                                      </p:cBhvr>
                                      <p:tavLst>
                                        <p:tav tm="0">
                                          <p:val>
                                            <p:strVal val="#ppt_x"/>
                                          </p:val>
                                        </p:tav>
                                        <p:tav tm="100000">
                                          <p:val>
                                            <p:strVal val="#ppt_x"/>
                                          </p:val>
                                        </p:tav>
                                      </p:tavLst>
                                    </p:anim>
                                    <p:anim calcmode="lin" valueType="num">
                                      <p:cBhvr>
                                        <p:cTn id="19" dur="1000" fill="hold"/>
                                        <p:tgtEl>
                                          <p:spTgt spid="54"/>
                                        </p:tgtEl>
                                        <p:attrNameLst>
                                          <p:attrName>ppt_y</p:attrName>
                                        </p:attrNameLst>
                                      </p:cBhvr>
                                      <p:tavLst>
                                        <p:tav tm="0">
                                          <p:val>
                                            <p:strVal val="#ppt_y+.1"/>
                                          </p:val>
                                        </p:tav>
                                        <p:tav tm="100000">
                                          <p:val>
                                            <p:strVal val="#ppt_y"/>
                                          </p:val>
                                        </p:tav>
                                      </p:tavLst>
                                    </p:anim>
                                  </p:childTnLst>
                                </p:cTn>
                              </p:par>
                            </p:childTnLst>
                          </p:cTn>
                        </p:par>
                        <p:par>
                          <p:cTn id="20" fill="hold">
                            <p:stCondLst>
                              <p:cond delay="1750"/>
                            </p:stCondLst>
                            <p:childTnLst>
                              <p:par>
                                <p:cTn id="21" presetID="47" presetClass="entr" presetSubtype="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1000"/>
                                        <p:tgtEl>
                                          <p:spTgt spid="56"/>
                                        </p:tgtEl>
                                      </p:cBhvr>
                                    </p:animEffect>
                                    <p:anim calcmode="lin" valueType="num">
                                      <p:cBhvr>
                                        <p:cTn id="24" dur="1000" fill="hold"/>
                                        <p:tgtEl>
                                          <p:spTgt spid="56"/>
                                        </p:tgtEl>
                                        <p:attrNameLst>
                                          <p:attrName>ppt_x</p:attrName>
                                        </p:attrNameLst>
                                      </p:cBhvr>
                                      <p:tavLst>
                                        <p:tav tm="0">
                                          <p:val>
                                            <p:strVal val="#ppt_x"/>
                                          </p:val>
                                        </p:tav>
                                        <p:tav tm="100000">
                                          <p:val>
                                            <p:strVal val="#ppt_x"/>
                                          </p:val>
                                        </p:tav>
                                      </p:tavLst>
                                    </p:anim>
                                    <p:anim calcmode="lin" valueType="num">
                                      <p:cBhvr>
                                        <p:cTn id="25" dur="1000" fill="hold"/>
                                        <p:tgtEl>
                                          <p:spTgt spid="56"/>
                                        </p:tgtEl>
                                        <p:attrNameLst>
                                          <p:attrName>ppt_y</p:attrName>
                                        </p:attrNameLst>
                                      </p:cBhvr>
                                      <p:tavLst>
                                        <p:tav tm="0">
                                          <p:val>
                                            <p:strVal val="#ppt_y-.1"/>
                                          </p:val>
                                        </p:tav>
                                        <p:tav tm="100000">
                                          <p:val>
                                            <p:strVal val="#ppt_y"/>
                                          </p:val>
                                        </p:tav>
                                      </p:tavLst>
                                    </p:anim>
                                  </p:childTnLst>
                                </p:cTn>
                              </p:par>
                              <p:par>
                                <p:cTn id="26" presetID="26" presetClass="emph" presetSubtype="0" fill="hold" grpId="1" nodeType="withEffect">
                                  <p:stCondLst>
                                    <p:cond delay="950"/>
                                  </p:stCondLst>
                                  <p:childTnLst>
                                    <p:animEffect transition="out" filter="fade">
                                      <p:cBhvr>
                                        <p:cTn id="27" dur="500" tmFilter="0, 0; .2, .5; .8, .5; 1, 0"/>
                                        <p:tgtEl>
                                          <p:spTgt spid="56"/>
                                        </p:tgtEl>
                                      </p:cBhvr>
                                    </p:animEffect>
                                    <p:animScale>
                                      <p:cBhvr>
                                        <p:cTn id="28" dur="250" autoRev="1" fill="hold"/>
                                        <p:tgtEl>
                                          <p:spTgt spid="56"/>
                                        </p:tgtEl>
                                      </p:cBhvr>
                                      <p:by x="105000" y="105000"/>
                                    </p:animScale>
                                  </p:childTnLst>
                                </p:cTn>
                              </p:par>
                            </p:childTnLst>
                          </p:cTn>
                        </p:par>
                        <p:par>
                          <p:cTn id="29" fill="hold">
                            <p:stCondLst>
                              <p:cond delay="2750"/>
                            </p:stCondLst>
                            <p:childTnLst>
                              <p:par>
                                <p:cTn id="30" presetID="1" presetClass="entr" presetSubtype="0" fill="hold" grpId="0" nodeType="afterEffect">
                                  <p:stCondLst>
                                    <p:cond delay="0"/>
                                  </p:stCondLst>
                                  <p:childTnLst>
                                    <p:set>
                                      <p:cBhvr>
                                        <p:cTn id="31" dur="1" fill="hold">
                                          <p:stCondLst>
                                            <p:cond delay="0"/>
                                          </p:stCondLst>
                                        </p:cTn>
                                        <p:tgtEl>
                                          <p:spTgt spid="55"/>
                                        </p:tgtEl>
                                        <p:attrNameLst>
                                          <p:attrName>style.visibility</p:attrName>
                                        </p:attrNameLst>
                                      </p:cBhvr>
                                      <p:to>
                                        <p:strVal val="visible"/>
                                      </p:to>
                                    </p:set>
                                  </p:childTnLst>
                                </p:cTn>
                              </p:par>
                              <p:par>
                                <p:cTn id="32" presetID="63" presetClass="path" presetSubtype="0" accel="50000" decel="50000" fill="hold" grpId="2" nodeType="withEffect">
                                  <p:stCondLst>
                                    <p:cond delay="0"/>
                                  </p:stCondLst>
                                  <p:childTnLst>
                                    <p:animMotion origin="layout" path="M -0.25 -4.48044E-6 L -3.89381E-6 -4.48044E-6 " pathEditMode="relative" rAng="0" ptsTypes="AA">
                                      <p:cBhvr>
                                        <p:cTn id="33" dur="2000" fill="hold"/>
                                        <p:tgtEl>
                                          <p:spTgt spid="55"/>
                                        </p:tgtEl>
                                        <p:attrNameLst>
                                          <p:attrName>ppt_x</p:attrName>
                                          <p:attrName>ppt_y</p:attrName>
                                        </p:attrNameLst>
                                      </p:cBhvr>
                                      <p:rCtr x="12493" y="0"/>
                                    </p:animMotion>
                                  </p:childTnLst>
                                </p:cTn>
                              </p:par>
                              <p:par>
                                <p:cTn id="34" presetID="26" presetClass="emph" presetSubtype="0" fill="hold" grpId="1" nodeType="withEffect">
                                  <p:stCondLst>
                                    <p:cond delay="1750"/>
                                  </p:stCondLst>
                                  <p:childTnLst>
                                    <p:animEffect transition="out" filter="fade">
                                      <p:cBhvr>
                                        <p:cTn id="35" dur="500" tmFilter="0, 0; .2, .5; .8, .5; 1, 0"/>
                                        <p:tgtEl>
                                          <p:spTgt spid="55"/>
                                        </p:tgtEl>
                                      </p:cBhvr>
                                    </p:animEffect>
                                    <p:animScale>
                                      <p:cBhvr>
                                        <p:cTn id="36" dur="250" autoRev="1" fill="hold"/>
                                        <p:tgtEl>
                                          <p:spTgt spid="55"/>
                                        </p:tgtEl>
                                      </p:cBhvr>
                                      <p:by x="105000" y="105000"/>
                                    </p:animScale>
                                  </p:childTnLst>
                                </p:cTn>
                              </p:par>
                              <p:par>
                                <p:cTn id="37" presetID="22" presetClass="entr" presetSubtype="8" fill="hold" grpId="0" nodeType="withEffect" nodePh="1">
                                  <p:stCondLst>
                                    <p:cond delay="500"/>
                                  </p:stCondLst>
                                  <p:endCondLst>
                                    <p:cond evt="begin" delay="0">
                                      <p:tn val="37"/>
                                    </p:cond>
                                  </p:endCondLst>
                                  <p:childTnLst>
                                    <p:set>
                                      <p:cBhvr>
                                        <p:cTn id="38" dur="1" fill="hold">
                                          <p:stCondLst>
                                            <p:cond delay="0"/>
                                          </p:stCondLst>
                                        </p:cTn>
                                        <p:tgtEl>
                                          <p:spTgt spid="41"/>
                                        </p:tgtEl>
                                        <p:attrNameLst>
                                          <p:attrName>style.visibility</p:attrName>
                                        </p:attrNameLst>
                                      </p:cBhvr>
                                      <p:to>
                                        <p:strVal val="visible"/>
                                      </p:to>
                                    </p:set>
                                    <p:animEffect transition="in" filter="wipe(left)">
                                      <p:cBhvr>
                                        <p:cTn id="39" dur="500"/>
                                        <p:tgtEl>
                                          <p:spTgt spid="41"/>
                                        </p:tgtEl>
                                      </p:cBhvr>
                                    </p:animEffect>
                                  </p:childTnLst>
                                </p:cTn>
                              </p:par>
                            </p:childTnLst>
                          </p:cTn>
                        </p:par>
                        <p:par>
                          <p:cTn id="40" fill="hold">
                            <p:stCondLst>
                              <p:cond delay="2750"/>
                            </p:stCondLst>
                            <p:childTnLst>
                              <p:par>
                                <p:cTn id="41" presetID="23" presetClass="entr" presetSubtype="16" fill="hold" grpId="0" nodeType="afterEffect">
                                  <p:stCondLst>
                                    <p:cond delay="0"/>
                                  </p:stCondLst>
                                  <p:iterate type="lt">
                                    <p:tmPct val="10000"/>
                                  </p:iterate>
                                  <p:childTnLst>
                                    <p:set>
                                      <p:cBhvr>
                                        <p:cTn id="42" dur="1" fill="hold">
                                          <p:stCondLst>
                                            <p:cond delay="0"/>
                                          </p:stCondLst>
                                        </p:cTn>
                                        <p:tgtEl>
                                          <p:spTgt spid="42"/>
                                        </p:tgtEl>
                                        <p:attrNameLst>
                                          <p:attrName>style.visibility</p:attrName>
                                        </p:attrNameLst>
                                      </p:cBhvr>
                                      <p:to>
                                        <p:strVal val="visible"/>
                                      </p:to>
                                    </p:set>
                                    <p:anim calcmode="lin" valueType="num">
                                      <p:cBhvr>
                                        <p:cTn id="43" dur="150" fill="hold"/>
                                        <p:tgtEl>
                                          <p:spTgt spid="42"/>
                                        </p:tgtEl>
                                        <p:attrNameLst>
                                          <p:attrName>ppt_w</p:attrName>
                                        </p:attrNameLst>
                                      </p:cBhvr>
                                      <p:tavLst>
                                        <p:tav tm="0">
                                          <p:val>
                                            <p:fltVal val="0"/>
                                          </p:val>
                                        </p:tav>
                                        <p:tav tm="100000">
                                          <p:val>
                                            <p:strVal val="#ppt_w"/>
                                          </p:val>
                                        </p:tav>
                                      </p:tavLst>
                                    </p:anim>
                                    <p:anim calcmode="lin" valueType="num">
                                      <p:cBhvr>
                                        <p:cTn id="44" dur="150" fill="hold"/>
                                        <p:tgtEl>
                                          <p:spTgt spid="42"/>
                                        </p:tgtEl>
                                        <p:attrNameLst>
                                          <p:attrName>ppt_h</p:attrName>
                                        </p:attrNameLst>
                                      </p:cBhvr>
                                      <p:tavLst>
                                        <p:tav tm="0">
                                          <p:val>
                                            <p:fltVal val="0"/>
                                          </p:val>
                                        </p:tav>
                                        <p:tav tm="100000">
                                          <p:val>
                                            <p:strVal val="#ppt_h"/>
                                          </p:val>
                                        </p:tav>
                                      </p:tavLst>
                                    </p:anim>
                                  </p:childTnLst>
                                </p:cTn>
                              </p:par>
                            </p:childTnLst>
                          </p:cTn>
                        </p:par>
                        <p:par>
                          <p:cTn id="45" fill="hold">
                            <p:stCondLst>
                              <p:cond delay="7640"/>
                            </p:stCondLst>
                            <p:childTnLst>
                              <p:par>
                                <p:cTn id="46" presetID="42" presetClass="entr" presetSubtype="0"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200"/>
                                        <p:tgtEl>
                                          <p:spTgt spid="14"/>
                                        </p:tgtEl>
                                      </p:cBhvr>
                                    </p:animEffect>
                                    <p:anim calcmode="lin" valueType="num">
                                      <p:cBhvr>
                                        <p:cTn id="49" dur="1200" fill="hold"/>
                                        <p:tgtEl>
                                          <p:spTgt spid="14"/>
                                        </p:tgtEl>
                                        <p:attrNameLst>
                                          <p:attrName>ppt_x</p:attrName>
                                        </p:attrNameLst>
                                      </p:cBhvr>
                                      <p:tavLst>
                                        <p:tav tm="0">
                                          <p:val>
                                            <p:strVal val="#ppt_x"/>
                                          </p:val>
                                        </p:tav>
                                        <p:tav tm="100000">
                                          <p:val>
                                            <p:strVal val="#ppt_x"/>
                                          </p:val>
                                        </p:tav>
                                      </p:tavLst>
                                    </p:anim>
                                    <p:anim calcmode="lin" valueType="num">
                                      <p:cBhvr>
                                        <p:cTn id="50" dur="12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53" grpId="0"/>
      <p:bldP spid="55" grpId="0" animBg="1"/>
      <p:bldP spid="55" grpId="1" animBg="1"/>
      <p:bldP spid="55" grpId="2" animBg="1"/>
      <p:bldP spid="56" grpId="0" animBg="1"/>
      <p:bldP spid="56" grpId="1" animBg="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5"/>
          <p:cNvSpPr txBox="1"/>
          <p:nvPr/>
        </p:nvSpPr>
        <p:spPr>
          <a:xfrm>
            <a:off x="999153" y="215487"/>
            <a:ext cx="3705688" cy="523220"/>
          </a:xfrm>
          <a:prstGeom prst="rect">
            <a:avLst/>
          </a:prstGeom>
          <a:noFill/>
        </p:spPr>
        <p:txBody>
          <a:bodyPr wrap="square">
            <a:spAutoFit/>
          </a:bodyPr>
          <a:lstStyle/>
          <a:p>
            <a:pPr>
              <a:defRPr/>
            </a:pPr>
            <a:r>
              <a:rPr lang="zh-CN" altLang="en-US" sz="2800" b="1" dirty="0" smtClean="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公司团队</a:t>
            </a:r>
            <a:endParaRPr lang="zh-CN" altLang="en-US" sz="28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p:cNvSpPr/>
          <p:nvPr/>
        </p:nvSpPr>
        <p:spPr bwMode="auto">
          <a:xfrm>
            <a:off x="1" y="1193230"/>
            <a:ext cx="1777769" cy="5114973"/>
          </a:xfrm>
          <a:prstGeom prst="rect">
            <a:avLst/>
          </a:prstGeom>
          <a:solidFill>
            <a:srgbClr val="01EDF2">
              <a:alpha val="85000"/>
            </a:srgbClr>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lstStyle/>
          <a:p>
            <a:pPr defTabSz="913765" fontAlgn="base">
              <a:spcBef>
                <a:spcPct val="0"/>
              </a:spcBef>
              <a:spcAft>
                <a:spcPct val="0"/>
              </a:spcAft>
            </a:pPr>
            <a:endParaRPr lang="zh-CN" altLang="en-US" sz="1800">
              <a:solidFill>
                <a:srgbClr val="FFD85F"/>
              </a:solidFill>
              <a:latin typeface="Arial" panose="020B0604020202020204" pitchFamily="34" charset="0"/>
              <a:ea typeface="宋体" panose="02010600030101010101" pitchFamily="2" charset="-122"/>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4473" y="1648795"/>
            <a:ext cx="9139240" cy="4299173"/>
          </a:xfrm>
          <a:prstGeom prst="rect">
            <a:avLst/>
          </a:prstGeom>
        </p:spPr>
      </p:pic>
      <p:sp>
        <p:nvSpPr>
          <p:cNvPr id="17" name="TextBox 5"/>
          <p:cNvSpPr txBox="1"/>
          <p:nvPr/>
        </p:nvSpPr>
        <p:spPr>
          <a:xfrm>
            <a:off x="9143712" y="1648795"/>
            <a:ext cx="3032351" cy="4299173"/>
          </a:xfrm>
          <a:prstGeom prst="rect">
            <a:avLst/>
          </a:prstGeom>
          <a:noFill/>
          <a:effectLst/>
        </p:spPr>
        <p:txBody>
          <a:bodyPr wrap="square">
            <a:no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gn="just">
              <a:lnSpc>
                <a:spcPct val="120000"/>
              </a:lnSpc>
            </a:pPr>
            <a:endParaRPr lang="en-US" altLang="zh-CN" sz="1400" dirty="0">
              <a:solidFill>
                <a:schemeClr val="bg1"/>
              </a:solidFill>
            </a:endParaRPr>
          </a:p>
          <a:p>
            <a:pPr algn="just">
              <a:lnSpc>
                <a:spcPct val="120000"/>
              </a:lnSpc>
            </a:pPr>
            <a:endParaRPr lang="en-US" altLang="zh-CN" sz="1400" dirty="0">
              <a:solidFill>
                <a:schemeClr val="bg1"/>
              </a:solidFill>
            </a:endParaRPr>
          </a:p>
          <a:p>
            <a:pPr algn="just">
              <a:lnSpc>
                <a:spcPct val="120000"/>
              </a:lnSpc>
            </a:pPr>
            <a:r>
              <a:rPr lang="zh-CN" altLang="en-US" sz="1400" dirty="0">
                <a:solidFill>
                  <a:schemeClr val="bg1"/>
                </a:solidFill>
              </a:rPr>
              <a:t>我们来自五湖四海、但共同的目标孕育着同一个理想，出发点不同但目的地一样，年轻的心在这一刻相聚、团结一致、不理不弃，斩破风浪，勇敢起航。</a:t>
            </a:r>
            <a:endParaRPr lang="en-US" altLang="zh-CN" sz="1400" dirty="0">
              <a:solidFill>
                <a:schemeClr val="bg1"/>
              </a:solidFill>
            </a:endParaRPr>
          </a:p>
          <a:p>
            <a:pPr algn="just">
              <a:lnSpc>
                <a:spcPct val="120000"/>
              </a:lnSpc>
            </a:pPr>
            <a:r>
              <a:rPr lang="zh-CN" altLang="en-US" sz="1400" dirty="0">
                <a:solidFill>
                  <a:schemeClr val="bg1"/>
                </a:solidFill>
              </a:rPr>
              <a:t>身为市场营销专业的我们，要勇于挑战自己，面对巨大的挑战，也同时给予我们相同的机遇。把握机会，战胜自我，相信一定会成功。营销达人的我们，有能力，有个性，有毅力，必定会有所收获。</a:t>
            </a:r>
            <a:endParaRPr lang="zh-CN" altLang="en-US" sz="1400" dirty="0">
              <a:solidFill>
                <a:schemeClr val="bg1"/>
              </a:solidFill>
            </a:endParaRPr>
          </a:p>
        </p:txBody>
      </p:sp>
      <p:sp>
        <p:nvSpPr>
          <p:cNvPr id="18" name="TextBox 4"/>
          <p:cNvSpPr txBox="1"/>
          <p:nvPr/>
        </p:nvSpPr>
        <p:spPr>
          <a:xfrm>
            <a:off x="4967669" y="1018558"/>
            <a:ext cx="4176043" cy="584471"/>
          </a:xfrm>
          <a:prstGeom prst="rect">
            <a:avLst/>
          </a:prstGeom>
          <a:noFill/>
        </p:spPr>
        <p:txBody>
          <a:bodyPr wrap="square">
            <a:spAutoFit/>
          </a:bodyPr>
          <a:lstStyle/>
          <a:p>
            <a:pPr>
              <a:buFont typeface="Arial" panose="020B0604020202020204" pitchFamily="34" charset="0"/>
              <a:buNone/>
              <a:defRPr/>
            </a:pPr>
            <a:r>
              <a:rPr lang="zh-CN" altLang="en-US"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狼一样的团队</a:t>
            </a:r>
            <a:endParaRPr lang="en-US" altLang="zh-CN" sz="3200" b="1" dirty="0">
              <a:solidFill>
                <a:srgbClr val="01EDF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文本框 11"/>
          <p:cNvSpPr txBox="1"/>
          <p:nvPr/>
        </p:nvSpPr>
        <p:spPr>
          <a:xfrm>
            <a:off x="11042249" y="7058627"/>
            <a:ext cx="877163" cy="369332"/>
          </a:xfrm>
          <a:prstGeom prst="rect">
            <a:avLst/>
          </a:prstGeom>
          <a:noFill/>
        </p:spPr>
        <p:txBody>
          <a:bodyPr wrap="none" rtlCol="0">
            <a:spAutoFit/>
          </a:bodyPr>
          <a:lstStyle/>
          <a:p>
            <a:r>
              <a:rPr lang="zh-CN" altLang="en-US" dirty="0" smtClean="0"/>
              <a:t>延迟付</a:t>
            </a:r>
            <a:endParaRPr lang="zh-CN" altLang="en-US" dirty="0"/>
          </a:p>
        </p:txBody>
      </p:sp>
      <p:grpSp>
        <p:nvGrpSpPr>
          <p:cNvPr id="27" name="组合 26"/>
          <p:cNvGrpSpPr/>
          <p:nvPr/>
        </p:nvGrpSpPr>
        <p:grpSpPr>
          <a:xfrm>
            <a:off x="201713" y="177114"/>
            <a:ext cx="719743" cy="719379"/>
            <a:chOff x="4433071" y="4221479"/>
            <a:chExt cx="870449" cy="870449"/>
          </a:xfrm>
        </p:grpSpPr>
        <p:pic>
          <p:nvPicPr>
            <p:cNvPr id="28" name="图片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3071" y="4221479"/>
              <a:ext cx="870449" cy="870449"/>
            </a:xfrm>
            <a:prstGeom prst="rect">
              <a:avLst/>
            </a:prstGeom>
          </p:spPr>
        </p:pic>
        <p:sp>
          <p:nvSpPr>
            <p:cNvPr id="29" name="TextBox 10"/>
            <p:cNvSpPr txBox="1"/>
            <p:nvPr/>
          </p:nvSpPr>
          <p:spPr>
            <a:xfrm>
              <a:off x="4527158" y="4329313"/>
              <a:ext cx="682273" cy="584775"/>
            </a:xfrm>
            <a:prstGeom prst="rect">
              <a:avLst/>
            </a:prstGeom>
            <a:noFill/>
          </p:spPr>
          <p:txBody>
            <a:bodyPr wrap="square" rtlCol="0">
              <a:spAutoFit/>
            </a:bodyPr>
            <a:lstStyle/>
            <a:p>
              <a:pPr algn="ctr"/>
              <a:r>
                <a:rPr lang="en-US" altLang="zh-CN" sz="3200" b="1" dirty="0" smtClean="0">
                  <a:solidFill>
                    <a:srgbClr val="01EDF2"/>
                  </a:solidFill>
                  <a:latin typeface="微软雅黑" panose="020B0503020204020204" pitchFamily="34" charset="-122"/>
                  <a:ea typeface="微软雅黑" panose="020B0503020204020204" pitchFamily="34" charset="-122"/>
                </a:rPr>
                <a:t>1</a:t>
              </a:r>
              <a:endParaRPr lang="zh-CN" altLang="en-US" sz="3200" b="1" dirty="0">
                <a:solidFill>
                  <a:srgbClr val="01EDF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invX="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8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2" decel="58000" fill="hold"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250" fill="hold"/>
                                        <p:tgtEl>
                                          <p:spTgt spid="15"/>
                                        </p:tgtEl>
                                        <p:attrNameLst>
                                          <p:attrName>ppt_x</p:attrName>
                                        </p:attrNameLst>
                                      </p:cBhvr>
                                      <p:tavLst>
                                        <p:tav tm="0">
                                          <p:val>
                                            <p:strVal val="1+#ppt_w/2"/>
                                          </p:val>
                                        </p:tav>
                                        <p:tav tm="100000">
                                          <p:val>
                                            <p:strVal val="#ppt_x"/>
                                          </p:val>
                                        </p:tav>
                                      </p:tavLst>
                                    </p:anim>
                                    <p:anim calcmode="lin" valueType="num">
                                      <p:cBhvr additive="base">
                                        <p:cTn id="12" dur="12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wd">
                                    <p:tmPct val="10000"/>
                                  </p:iterate>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8"/>
                                        </p:tgtEl>
                                        <p:attrNameLst>
                                          <p:attrName>ppt_y</p:attrName>
                                        </p:attrNameLst>
                                      </p:cBhvr>
                                      <p:tavLst>
                                        <p:tav tm="0">
                                          <p:val>
                                            <p:strVal val="#ppt_y"/>
                                          </p:val>
                                        </p:tav>
                                        <p:tav tm="100000">
                                          <p:val>
                                            <p:strVal val="#ppt_y"/>
                                          </p:val>
                                        </p:tav>
                                      </p:tavLst>
                                    </p:anim>
                                    <p:anim calcmode="lin" valueType="num">
                                      <p:cBhvr>
                                        <p:cTn id="18"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8"/>
                                        </p:tgtEl>
                                      </p:cBhvr>
                                    </p:animEffect>
                                  </p:childTnLst>
                                </p:cTn>
                              </p:par>
                              <p:par>
                                <p:cTn id="21" presetID="32" presetClass="emph" presetSubtype="0" fill="hold" grpId="1" nodeType="withEffect">
                                  <p:stCondLst>
                                    <p:cond delay="750"/>
                                  </p:stCondLst>
                                  <p:iterate type="wd">
                                    <p:tmPct val="0"/>
                                  </p:iterate>
                                  <p:childTnLst>
                                    <p:animRot by="120000">
                                      <p:cBhvr>
                                        <p:cTn id="22" dur="100" fill="hold">
                                          <p:stCondLst>
                                            <p:cond delay="0"/>
                                          </p:stCondLst>
                                        </p:cTn>
                                        <p:tgtEl>
                                          <p:spTgt spid="18"/>
                                        </p:tgtEl>
                                        <p:attrNameLst>
                                          <p:attrName>r</p:attrName>
                                        </p:attrNameLst>
                                      </p:cBhvr>
                                    </p:animRot>
                                    <p:animRot by="-240000">
                                      <p:cBhvr>
                                        <p:cTn id="23" dur="200" fill="hold">
                                          <p:stCondLst>
                                            <p:cond delay="200"/>
                                          </p:stCondLst>
                                        </p:cTn>
                                        <p:tgtEl>
                                          <p:spTgt spid="18"/>
                                        </p:tgtEl>
                                        <p:attrNameLst>
                                          <p:attrName>r</p:attrName>
                                        </p:attrNameLst>
                                      </p:cBhvr>
                                    </p:animRot>
                                    <p:animRot by="240000">
                                      <p:cBhvr>
                                        <p:cTn id="24" dur="200" fill="hold">
                                          <p:stCondLst>
                                            <p:cond delay="400"/>
                                          </p:stCondLst>
                                        </p:cTn>
                                        <p:tgtEl>
                                          <p:spTgt spid="18"/>
                                        </p:tgtEl>
                                        <p:attrNameLst>
                                          <p:attrName>r</p:attrName>
                                        </p:attrNameLst>
                                      </p:cBhvr>
                                    </p:animRot>
                                    <p:animRot by="-240000">
                                      <p:cBhvr>
                                        <p:cTn id="25" dur="200" fill="hold">
                                          <p:stCondLst>
                                            <p:cond delay="600"/>
                                          </p:stCondLst>
                                        </p:cTn>
                                        <p:tgtEl>
                                          <p:spTgt spid="18"/>
                                        </p:tgtEl>
                                        <p:attrNameLst>
                                          <p:attrName>r</p:attrName>
                                        </p:attrNameLst>
                                      </p:cBhvr>
                                    </p:animRot>
                                    <p:animRot by="120000">
                                      <p:cBhvr>
                                        <p:cTn id="26" dur="200" fill="hold">
                                          <p:stCondLst>
                                            <p:cond delay="800"/>
                                          </p:stCondLst>
                                        </p:cTn>
                                        <p:tgtEl>
                                          <p:spTgt spid="18"/>
                                        </p:tgtEl>
                                        <p:attrNameLst>
                                          <p:attrName>r</p:attrName>
                                        </p:attrNameLst>
                                      </p:cBhvr>
                                    </p:animRot>
                                  </p:childTnLst>
                                </p:cTn>
                              </p:par>
                              <p:par>
                                <p:cTn id="27" presetID="23" presetClass="entr" presetSubtype="16" fill="hold" grpId="0" nodeType="withEffect">
                                  <p:stCondLst>
                                    <p:cond delay="0"/>
                                  </p:stCondLst>
                                  <p:iterate type="lt">
                                    <p:tmPct val="10000"/>
                                  </p:iterate>
                                  <p:childTnLst>
                                    <p:set>
                                      <p:cBhvr>
                                        <p:cTn id="28" dur="1" fill="hold">
                                          <p:stCondLst>
                                            <p:cond delay="0"/>
                                          </p:stCondLst>
                                        </p:cTn>
                                        <p:tgtEl>
                                          <p:spTgt spid="17"/>
                                        </p:tgtEl>
                                        <p:attrNameLst>
                                          <p:attrName>style.visibility</p:attrName>
                                        </p:attrNameLst>
                                      </p:cBhvr>
                                      <p:to>
                                        <p:strVal val="visible"/>
                                      </p:to>
                                    </p:set>
                                    <p:anim calcmode="lin" valueType="num">
                                      <p:cBhvr>
                                        <p:cTn id="29" dur="300" fill="hold"/>
                                        <p:tgtEl>
                                          <p:spTgt spid="17"/>
                                        </p:tgtEl>
                                        <p:attrNameLst>
                                          <p:attrName>ppt_w</p:attrName>
                                        </p:attrNameLst>
                                      </p:cBhvr>
                                      <p:tavLst>
                                        <p:tav tm="0">
                                          <p:val>
                                            <p:fltVal val="0"/>
                                          </p:val>
                                        </p:tav>
                                        <p:tav tm="100000">
                                          <p:val>
                                            <p:strVal val="#ppt_w"/>
                                          </p:val>
                                        </p:tav>
                                      </p:tavLst>
                                    </p:anim>
                                    <p:anim calcmode="lin" valueType="num">
                                      <p:cBhvr>
                                        <p:cTn id="30" dur="300" fill="hold"/>
                                        <p:tgtEl>
                                          <p:spTgt spid="17"/>
                                        </p:tgtEl>
                                        <p:attrNameLst>
                                          <p:attrName>ppt_h</p:attrName>
                                        </p:attrNameLst>
                                      </p:cBhvr>
                                      <p:tavLst>
                                        <p:tav tm="0">
                                          <p:val>
                                            <p:fltVal val="0"/>
                                          </p:val>
                                        </p:tav>
                                        <p:tav tm="100000">
                                          <p:val>
                                            <p:strVal val="#ppt_h"/>
                                          </p:val>
                                        </p:tav>
                                      </p:tavLst>
                                    </p:anim>
                                  </p:childTnLst>
                                </p:cTn>
                              </p:par>
                            </p:childTnLst>
                          </p:cTn>
                        </p:par>
                        <p:par>
                          <p:cTn id="31" fill="hold">
                            <p:stCondLst>
                              <p:cond delay="4890"/>
                            </p:stCondLst>
                            <p:childTnLst>
                              <p:par>
                                <p:cTn id="32" presetID="42"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200"/>
                                        <p:tgtEl>
                                          <p:spTgt spid="12"/>
                                        </p:tgtEl>
                                      </p:cBhvr>
                                    </p:animEffect>
                                    <p:anim calcmode="lin" valueType="num">
                                      <p:cBhvr>
                                        <p:cTn id="35" dur="1200" fill="hold"/>
                                        <p:tgtEl>
                                          <p:spTgt spid="12"/>
                                        </p:tgtEl>
                                        <p:attrNameLst>
                                          <p:attrName>ppt_x</p:attrName>
                                        </p:attrNameLst>
                                      </p:cBhvr>
                                      <p:tavLst>
                                        <p:tav tm="0">
                                          <p:val>
                                            <p:strVal val="#ppt_x"/>
                                          </p:val>
                                        </p:tav>
                                        <p:tav tm="100000">
                                          <p:val>
                                            <p:strVal val="#ppt_x"/>
                                          </p:val>
                                        </p:tav>
                                      </p:tavLst>
                                    </p:anim>
                                    <p:anim calcmode="lin" valueType="num">
                                      <p:cBhvr>
                                        <p:cTn id="36" dur="12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8" grpId="0"/>
      <p:bldP spid="18" grpId="1"/>
      <p:bldP spid="12" grpId="0"/>
    </p:bldLst>
  </p:timing>
</p:sld>
</file>

<file path=ppt/tags/tag1.xml><?xml version="1.0" encoding="utf-8"?>
<p:tagLst xmlns:p="http://schemas.openxmlformats.org/presentationml/2006/main">
  <p:tag name="ISPRING_PRESENTATION_TITLE" val="36"/>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fontScheme name="自定义 3">
      <a:majorFont>
        <a:latin typeface="Roboto"/>
        <a:ea typeface="微软雅黑"/>
        <a:cs typeface=""/>
      </a:majorFont>
      <a:minorFont>
        <a:latin typeface="Open Sans"/>
        <a:ea typeface="冬青黑体简体中文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E1C3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5847</Words>
  <Application>WPS 演示</Application>
  <PresentationFormat>宽屏</PresentationFormat>
  <Paragraphs>795</Paragraphs>
  <Slides>39</Slides>
  <Notes>39</Notes>
  <HiddenSlides>0</HiddenSlides>
  <MMClips>1</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39</vt:i4>
      </vt:variant>
    </vt:vector>
  </HeadingPairs>
  <TitlesOfParts>
    <vt:vector size="61" baseType="lpstr">
      <vt:lpstr>Arial</vt:lpstr>
      <vt:lpstr>宋体</vt:lpstr>
      <vt:lpstr>Wingdings</vt:lpstr>
      <vt:lpstr>张海山锐谐体</vt:lpstr>
      <vt:lpstr>微软雅黑</vt:lpstr>
      <vt:lpstr>Lato Light</vt:lpstr>
      <vt:lpstr>Segoe Print</vt:lpstr>
      <vt:lpstr>Open Sans</vt:lpstr>
      <vt:lpstr>冬青黑体简体中文 W3</vt:lpstr>
      <vt:lpstr>Arial Unicode MS</vt:lpstr>
      <vt:lpstr>Roboto</vt:lpstr>
      <vt:lpstr>等线</vt:lpstr>
      <vt:lpstr>Gill Sans</vt:lpstr>
      <vt:lpstr>方正兰亭黑_GBK</vt:lpstr>
      <vt:lpstr>Calibri</vt:lpstr>
      <vt:lpstr>Arial Unicode MS</vt:lpstr>
      <vt:lpstr>Microsoft YaHei UI</vt:lpstr>
      <vt:lpstr>MS PGothic</vt:lpstr>
      <vt:lpstr>Calibri</vt:lpstr>
      <vt:lpstr>Source Sans Pro Light</vt:lpstr>
      <vt:lpstr>Myanmar Text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www.tukuppt.com</dc:creator>
  <cp:keywords>tukuppt</cp:keywords>
  <cp:lastModifiedBy>HASEE</cp:lastModifiedBy>
  <cp:revision>1</cp:revision>
  <dcterms:created xsi:type="dcterms:W3CDTF">2021-02-26T05:54:22Z</dcterms:created>
  <dcterms:modified xsi:type="dcterms:W3CDTF">2021-02-26T05:54:24Z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